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  <p:sldMasterId id="2147483717" r:id="rId5"/>
  </p:sldMasterIdLst>
  <p:notesMasterIdLst>
    <p:notesMasterId r:id="rId15"/>
  </p:notesMasterIdLst>
  <p:sldIdLst>
    <p:sldId id="256" r:id="rId6"/>
    <p:sldId id="1612" r:id="rId7"/>
    <p:sldId id="1623" r:id="rId8"/>
    <p:sldId id="1626" r:id="rId9"/>
    <p:sldId id="1624" r:id="rId10"/>
    <p:sldId id="1625" r:id="rId11"/>
    <p:sldId id="1617" r:id="rId12"/>
    <p:sldId id="1622" r:id="rId13"/>
    <p:sldId id="1563" r:id="rId14"/>
  </p:sldIdLst>
  <p:sldSz cx="12192000" cy="6858000"/>
  <p:notesSz cx="6858000" cy="9144000"/>
  <p:defaultTextStyle>
    <a:defPPr>
      <a:defRPr lang="en-US"/>
    </a:defPPr>
    <a:lvl1pPr marL="0" algn="l" defTabSz="914353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177" algn="l" defTabSz="914353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353" algn="l" defTabSz="914353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530" algn="l" defTabSz="914353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706" algn="l" defTabSz="914353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5883" algn="l" defTabSz="914353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060" algn="l" defTabSz="914353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236" algn="l" defTabSz="914353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413" algn="l" defTabSz="914353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00"/>
    <a:srgbClr val="F0E68C"/>
    <a:srgbClr val="F8F3C6"/>
    <a:srgbClr val="FBF7D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7E4EF7B-5982-0444-90F5-A84FA0811232}" v="7" dt="2026-07-28T12:21:38.577"/>
  </p1510:revLst>
</p1510:revInfo>
</file>

<file path=ppt/tableStyles.xml><?xml version="1.0" encoding="utf-8"?>
<a:tblStyleLst xmlns:a="http://schemas.openxmlformats.org/drawingml/2006/main" def="{69012ECD-51FC-41F1-AA8D-1B2483CD663E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990" autoAdjust="0"/>
    <p:restoredTop sz="96310"/>
  </p:normalViewPr>
  <p:slideViewPr>
    <p:cSldViewPr snapToGrid="0" showGuides="1">
      <p:cViewPr varScale="1">
        <p:scale>
          <a:sx n="129" d="100"/>
          <a:sy n="129" d="100"/>
        </p:scale>
        <p:origin x="232" y="272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microsoft.com/office/2015/10/relationships/revisionInfo" Target="revisionInfo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20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2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5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enneth Long" userId="265753353_tp_box_2" providerId="OAuth2" clId="{7650FA12-41FE-5668-AD17-A44C94139F23}"/>
    <pc:docChg chg="undo custSel addSld delSld modSld">
      <pc:chgData name="Kenneth Long" userId="265753353_tp_box_2" providerId="OAuth2" clId="{7650FA12-41FE-5668-AD17-A44C94139F23}" dt="2026-07-28T12:23:21.416" v="2128" actId="20577"/>
      <pc:docMkLst>
        <pc:docMk/>
      </pc:docMkLst>
      <pc:sldChg chg="modSp mod">
        <pc:chgData name="Kenneth Long" userId="265753353_tp_box_2" providerId="OAuth2" clId="{7650FA12-41FE-5668-AD17-A44C94139F23}" dt="2026-07-28T12:23:21.416" v="2128" actId="20577"/>
        <pc:sldMkLst>
          <pc:docMk/>
          <pc:sldMk cId="3477642733" sldId="1563"/>
        </pc:sldMkLst>
        <pc:spChg chg="mod">
          <ac:chgData name="Kenneth Long" userId="265753353_tp_box_2" providerId="OAuth2" clId="{7650FA12-41FE-5668-AD17-A44C94139F23}" dt="2026-07-28T12:23:21.416" v="2128" actId="20577"/>
          <ac:spMkLst>
            <pc:docMk/>
            <pc:sldMk cId="3477642733" sldId="1563"/>
            <ac:spMk id="3" creationId="{6FB5AA76-D716-77FD-9411-FC383F766F1D}"/>
          </ac:spMkLst>
        </pc:spChg>
      </pc:sldChg>
      <pc:sldChg chg="mod modShow">
        <pc:chgData name="Kenneth Long" userId="265753353_tp_box_2" providerId="OAuth2" clId="{7650FA12-41FE-5668-AD17-A44C94139F23}" dt="2026-07-28T11:39:04.915" v="1" actId="729"/>
        <pc:sldMkLst>
          <pc:docMk/>
          <pc:sldMk cId="2229983021" sldId="1612"/>
        </pc:sldMkLst>
      </pc:sldChg>
      <pc:sldChg chg="del">
        <pc:chgData name="Kenneth Long" userId="265753353_tp_box_2" providerId="OAuth2" clId="{7650FA12-41FE-5668-AD17-A44C94139F23}" dt="2026-07-28T11:39:15.725" v="2" actId="2696"/>
        <pc:sldMkLst>
          <pc:docMk/>
          <pc:sldMk cId="3581236749" sldId="1614"/>
        </pc:sldMkLst>
      </pc:sldChg>
      <pc:sldChg chg="del">
        <pc:chgData name="Kenneth Long" userId="265753353_tp_box_2" providerId="OAuth2" clId="{7650FA12-41FE-5668-AD17-A44C94139F23}" dt="2026-07-28T11:38:16.209" v="0" actId="2696"/>
        <pc:sldMkLst>
          <pc:docMk/>
          <pc:sldMk cId="3606041370" sldId="1621"/>
        </pc:sldMkLst>
      </pc:sldChg>
      <pc:sldChg chg="addSp modSp mod">
        <pc:chgData name="Kenneth Long" userId="265753353_tp_box_2" providerId="OAuth2" clId="{7650FA12-41FE-5668-AD17-A44C94139F23}" dt="2026-07-28T12:16:24.862" v="2022" actId="1076"/>
        <pc:sldMkLst>
          <pc:docMk/>
          <pc:sldMk cId="1543067920" sldId="1622"/>
        </pc:sldMkLst>
        <pc:spChg chg="add mod">
          <ac:chgData name="Kenneth Long" userId="265753353_tp_box_2" providerId="OAuth2" clId="{7650FA12-41FE-5668-AD17-A44C94139F23}" dt="2026-07-28T12:16:24.862" v="2022" actId="1076"/>
          <ac:spMkLst>
            <pc:docMk/>
            <pc:sldMk cId="1543067920" sldId="1622"/>
            <ac:spMk id="5" creationId="{53F93FE4-E358-FF13-9965-AADDEACF24A4}"/>
          </ac:spMkLst>
        </pc:spChg>
        <pc:spChg chg="mod">
          <ac:chgData name="Kenneth Long" userId="265753353_tp_box_2" providerId="OAuth2" clId="{7650FA12-41FE-5668-AD17-A44C94139F23}" dt="2026-07-28T12:14:02.695" v="1926" actId="1076"/>
          <ac:spMkLst>
            <pc:docMk/>
            <pc:sldMk cId="1543067920" sldId="1622"/>
            <ac:spMk id="9" creationId="{23D89ABD-0E80-9FE9-C646-FC5402C923CD}"/>
          </ac:spMkLst>
        </pc:spChg>
        <pc:picChg chg="add mod">
          <ac:chgData name="Kenneth Long" userId="265753353_tp_box_2" providerId="OAuth2" clId="{7650FA12-41FE-5668-AD17-A44C94139F23}" dt="2026-07-28T12:13:07.670" v="1923" actId="171"/>
          <ac:picMkLst>
            <pc:docMk/>
            <pc:sldMk cId="1543067920" sldId="1622"/>
            <ac:picMk id="3" creationId="{5F4569DC-558E-7128-8320-92C57D81E94B}"/>
          </ac:picMkLst>
        </pc:picChg>
        <pc:picChg chg="mod">
          <ac:chgData name="Kenneth Long" userId="265753353_tp_box_2" providerId="OAuth2" clId="{7650FA12-41FE-5668-AD17-A44C94139F23}" dt="2026-07-28T12:13:17.542" v="1924" actId="1076"/>
          <ac:picMkLst>
            <pc:docMk/>
            <pc:sldMk cId="1543067920" sldId="1622"/>
            <ac:picMk id="8" creationId="{28010DB4-599C-79B7-D627-BE98CC46C020}"/>
          </ac:picMkLst>
        </pc:picChg>
      </pc:sldChg>
      <pc:sldChg chg="modSp mod">
        <pc:chgData name="Kenneth Long" userId="265753353_tp_box_2" providerId="OAuth2" clId="{7650FA12-41FE-5668-AD17-A44C94139F23}" dt="2026-07-28T11:42:28.416" v="201" actId="5793"/>
        <pc:sldMkLst>
          <pc:docMk/>
          <pc:sldMk cId="3606747303" sldId="1623"/>
        </pc:sldMkLst>
        <pc:spChg chg="mod">
          <ac:chgData name="Kenneth Long" userId="265753353_tp_box_2" providerId="OAuth2" clId="{7650FA12-41FE-5668-AD17-A44C94139F23}" dt="2026-07-28T11:42:28.416" v="201" actId="5793"/>
          <ac:spMkLst>
            <pc:docMk/>
            <pc:sldMk cId="3606747303" sldId="1623"/>
            <ac:spMk id="3" creationId="{30B0C1AD-8DA9-7770-8A11-8575242BB287}"/>
          </ac:spMkLst>
        </pc:spChg>
      </pc:sldChg>
      <pc:sldChg chg="addSp modSp new mod">
        <pc:chgData name="Kenneth Long" userId="265753353_tp_box_2" providerId="OAuth2" clId="{7650FA12-41FE-5668-AD17-A44C94139F23}" dt="2026-07-28T12:19:23.463" v="2079" actId="207"/>
        <pc:sldMkLst>
          <pc:docMk/>
          <pc:sldMk cId="1271072663" sldId="1624"/>
        </pc:sldMkLst>
        <pc:spChg chg="mod">
          <ac:chgData name="Kenneth Long" userId="265753353_tp_box_2" providerId="OAuth2" clId="{7650FA12-41FE-5668-AD17-A44C94139F23}" dt="2026-07-28T11:44:42.482" v="246" actId="5793"/>
          <ac:spMkLst>
            <pc:docMk/>
            <pc:sldMk cId="1271072663" sldId="1624"/>
            <ac:spMk id="2" creationId="{3AF8EA88-73CD-C8C7-2B8E-096FACEF2D96}"/>
          </ac:spMkLst>
        </pc:spChg>
        <pc:spChg chg="mod">
          <ac:chgData name="Kenneth Long" userId="265753353_tp_box_2" providerId="OAuth2" clId="{7650FA12-41FE-5668-AD17-A44C94139F23}" dt="2026-07-28T12:19:23.463" v="2079" actId="207"/>
          <ac:spMkLst>
            <pc:docMk/>
            <pc:sldMk cId="1271072663" sldId="1624"/>
            <ac:spMk id="3" creationId="{F82BA1CD-2CAB-7FB1-3592-7C62FE0CA50A}"/>
          </ac:spMkLst>
        </pc:spChg>
        <pc:picChg chg="add mod modCrop">
          <ac:chgData name="Kenneth Long" userId="265753353_tp_box_2" providerId="OAuth2" clId="{7650FA12-41FE-5668-AD17-A44C94139F23}" dt="2026-07-28T12:03:03.541" v="1777" actId="14100"/>
          <ac:picMkLst>
            <pc:docMk/>
            <pc:sldMk cId="1271072663" sldId="1624"/>
            <ac:picMk id="5" creationId="{71209579-FFD1-34F0-83AD-92DC168CA20E}"/>
          </ac:picMkLst>
        </pc:picChg>
      </pc:sldChg>
      <pc:sldChg chg="addSp modSp new mod">
        <pc:chgData name="Kenneth Long" userId="265753353_tp_box_2" providerId="OAuth2" clId="{7650FA12-41FE-5668-AD17-A44C94139F23}" dt="2026-07-28T12:09:53.620" v="1914" actId="20577"/>
        <pc:sldMkLst>
          <pc:docMk/>
          <pc:sldMk cId="3341665985" sldId="1625"/>
        </pc:sldMkLst>
        <pc:spChg chg="mod">
          <ac:chgData name="Kenneth Long" userId="265753353_tp_box_2" providerId="OAuth2" clId="{7650FA12-41FE-5668-AD17-A44C94139F23}" dt="2026-07-28T12:03:35.320" v="1800" actId="20577"/>
          <ac:spMkLst>
            <pc:docMk/>
            <pc:sldMk cId="3341665985" sldId="1625"/>
            <ac:spMk id="2" creationId="{83401DD1-CC28-EF3A-D013-977DC5170B14}"/>
          </ac:spMkLst>
        </pc:spChg>
        <pc:spChg chg="mod">
          <ac:chgData name="Kenneth Long" userId="265753353_tp_box_2" providerId="OAuth2" clId="{7650FA12-41FE-5668-AD17-A44C94139F23}" dt="2026-07-28T12:09:53.620" v="1914" actId="20577"/>
          <ac:spMkLst>
            <pc:docMk/>
            <pc:sldMk cId="3341665985" sldId="1625"/>
            <ac:spMk id="3" creationId="{397BABBB-187A-A678-B780-8479C7F94365}"/>
          </ac:spMkLst>
        </pc:spChg>
        <pc:spChg chg="add mod">
          <ac:chgData name="Kenneth Long" userId="265753353_tp_box_2" providerId="OAuth2" clId="{7650FA12-41FE-5668-AD17-A44C94139F23}" dt="2026-07-28T12:09:31.876" v="1911" actId="207"/>
          <ac:spMkLst>
            <pc:docMk/>
            <pc:sldMk cId="3341665985" sldId="1625"/>
            <ac:spMk id="5" creationId="{B7596BAA-F4B2-9CB1-1B82-07A1C16DFB8D}"/>
          </ac:spMkLst>
        </pc:spChg>
      </pc:sldChg>
      <pc:sldChg chg="addSp delSp modSp new mod modClrScheme chgLayout">
        <pc:chgData name="Kenneth Long" userId="265753353_tp_box_2" providerId="OAuth2" clId="{7650FA12-41FE-5668-AD17-A44C94139F23}" dt="2026-07-28T12:21:57.258" v="2125" actId="478"/>
        <pc:sldMkLst>
          <pc:docMk/>
          <pc:sldMk cId="998285323" sldId="1626"/>
        </pc:sldMkLst>
        <pc:spChg chg="del mod ord">
          <ac:chgData name="Kenneth Long" userId="265753353_tp_box_2" providerId="OAuth2" clId="{7650FA12-41FE-5668-AD17-A44C94139F23}" dt="2026-07-28T12:21:57.258" v="2125" actId="478"/>
          <ac:spMkLst>
            <pc:docMk/>
            <pc:sldMk cId="998285323" sldId="1626"/>
            <ac:spMk id="2" creationId="{456C669D-3278-F07A-8C86-8B863E1F3F28}"/>
          </ac:spMkLst>
        </pc:spChg>
        <pc:spChg chg="mod ord">
          <ac:chgData name="Kenneth Long" userId="265753353_tp_box_2" providerId="OAuth2" clId="{7650FA12-41FE-5668-AD17-A44C94139F23}" dt="2026-07-28T12:20:45.592" v="2081" actId="700"/>
          <ac:spMkLst>
            <pc:docMk/>
            <pc:sldMk cId="998285323" sldId="1626"/>
            <ac:spMk id="3" creationId="{EE4FF285-47AA-096F-0A0E-6DD79BD16739}"/>
          </ac:spMkLst>
        </pc:spChg>
        <pc:spChg chg="mod ord">
          <ac:chgData name="Kenneth Long" userId="265753353_tp_box_2" providerId="OAuth2" clId="{7650FA12-41FE-5668-AD17-A44C94139F23}" dt="2026-07-28T12:20:45.592" v="2081" actId="700"/>
          <ac:spMkLst>
            <pc:docMk/>
            <pc:sldMk cId="998285323" sldId="1626"/>
            <ac:spMk id="4" creationId="{6DD01DAC-8227-F432-3118-95A67599ABEE}"/>
          </ac:spMkLst>
        </pc:spChg>
        <pc:spChg chg="del mod ord">
          <ac:chgData name="Kenneth Long" userId="265753353_tp_box_2" providerId="OAuth2" clId="{7650FA12-41FE-5668-AD17-A44C94139F23}" dt="2026-07-28T12:20:45.592" v="2081" actId="700"/>
          <ac:spMkLst>
            <pc:docMk/>
            <pc:sldMk cId="998285323" sldId="1626"/>
            <ac:spMk id="5" creationId="{B943F592-BF49-FFA6-483B-35100501BC8C}"/>
          </ac:spMkLst>
        </pc:spChg>
        <pc:spChg chg="del mod ord">
          <ac:chgData name="Kenneth Long" userId="265753353_tp_box_2" providerId="OAuth2" clId="{7650FA12-41FE-5668-AD17-A44C94139F23}" dt="2026-07-28T12:20:45.592" v="2081" actId="700"/>
          <ac:spMkLst>
            <pc:docMk/>
            <pc:sldMk cId="998285323" sldId="1626"/>
            <ac:spMk id="6" creationId="{33EAD0E1-7BFD-4109-B5D5-D353645F1AEA}"/>
          </ac:spMkLst>
        </pc:spChg>
        <pc:spChg chg="add mod ord">
          <ac:chgData name="Kenneth Long" userId="265753353_tp_box_2" providerId="OAuth2" clId="{7650FA12-41FE-5668-AD17-A44C94139F23}" dt="2026-07-28T12:21:24.376" v="2112" actId="20577"/>
          <ac:spMkLst>
            <pc:docMk/>
            <pc:sldMk cId="998285323" sldId="1626"/>
            <ac:spMk id="7" creationId="{09C0AF2C-228D-C5DF-0667-E2553E40D3A6}"/>
          </ac:spMkLst>
        </pc:spChg>
        <pc:spChg chg="add mod ord">
          <ac:chgData name="Kenneth Long" userId="265753353_tp_box_2" providerId="OAuth2" clId="{7650FA12-41FE-5668-AD17-A44C94139F23}" dt="2026-07-28T12:21:46.565" v="2124" actId="403"/>
          <ac:spMkLst>
            <pc:docMk/>
            <pc:sldMk cId="998285323" sldId="1626"/>
            <ac:spMk id="8" creationId="{5583AC5C-72A5-FC32-1C1B-4FA6880E00CB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E0D2A8-8F95-47C2-ABE1-A779F5A43C98}" type="datetimeFigureOut">
              <a:rPr lang="en-US" smtClean="0"/>
              <a:t>7/28/26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7663E2-27CE-4C79-91D3-7F5C4262D5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055957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35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177" algn="l" defTabSz="91435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353" algn="l" defTabSz="91435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530" algn="l" defTabSz="91435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706" algn="l" defTabSz="91435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5883" algn="l" defTabSz="91435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060" algn="l" defTabSz="91435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236" algn="l" defTabSz="91435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413" algn="l" defTabSz="91435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464332-DFBC-D546-9D62-8B5A6BCB01D4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147212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7663E2-27CE-4C79-91D3-7F5C4262D57F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428553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Khak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4">
            <a:extLst>
              <a:ext uri="{FF2B5EF4-FFF2-40B4-BE49-F238E27FC236}">
                <a16:creationId xmlns:a16="http://schemas.microsoft.com/office/drawing/2014/main" id="{0C35C447-372A-2538-9C02-9DA22221296C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135062" y="72052"/>
            <a:ext cx="3263255" cy="359892"/>
            <a:chOff x="0" y="3473"/>
            <a:chExt cx="15360" cy="1694"/>
          </a:xfrm>
          <a:solidFill>
            <a:schemeClr val="accent1"/>
          </a:solidFill>
        </p:grpSpPr>
        <p:sp>
          <p:nvSpPr>
            <p:cNvPr id="24" name="Freeform 5">
              <a:extLst>
                <a:ext uri="{FF2B5EF4-FFF2-40B4-BE49-F238E27FC236}">
                  <a16:creationId xmlns:a16="http://schemas.microsoft.com/office/drawing/2014/main" id="{CFF1AFD2-F993-B30A-2282-C04F1F65AF00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261" y="3473"/>
              <a:ext cx="1099" cy="1694"/>
            </a:xfrm>
            <a:custGeom>
              <a:avLst/>
              <a:gdLst>
                <a:gd name="T0" fmla="*/ 0 w 1099"/>
                <a:gd name="T1" fmla="*/ 0 h 1694"/>
                <a:gd name="T2" fmla="*/ 0 w 1099"/>
                <a:gd name="T3" fmla="*/ 1694 h 1694"/>
                <a:gd name="T4" fmla="*/ 1099 w 1099"/>
                <a:gd name="T5" fmla="*/ 1694 h 1694"/>
                <a:gd name="T6" fmla="*/ 1099 w 1099"/>
                <a:gd name="T7" fmla="*/ 1397 h 1694"/>
                <a:gd name="T8" fmla="*/ 319 w 1099"/>
                <a:gd name="T9" fmla="*/ 1397 h 1694"/>
                <a:gd name="T10" fmla="*/ 319 w 1099"/>
                <a:gd name="T11" fmla="*/ 0 h 1694"/>
                <a:gd name="T12" fmla="*/ 0 w 1099"/>
                <a:gd name="T13" fmla="*/ 0 h 16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99" h="1694">
                  <a:moveTo>
                    <a:pt x="0" y="0"/>
                  </a:moveTo>
                  <a:lnTo>
                    <a:pt x="0" y="1694"/>
                  </a:lnTo>
                  <a:lnTo>
                    <a:pt x="1099" y="1694"/>
                  </a:lnTo>
                  <a:lnTo>
                    <a:pt x="1099" y="1397"/>
                  </a:lnTo>
                  <a:lnTo>
                    <a:pt x="319" y="1397"/>
                  </a:lnTo>
                  <a:lnTo>
                    <a:pt x="319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  <p:sp>
          <p:nvSpPr>
            <p:cNvPr id="25" name="Freeform 6">
              <a:extLst>
                <a:ext uri="{FF2B5EF4-FFF2-40B4-BE49-F238E27FC236}">
                  <a16:creationId xmlns:a16="http://schemas.microsoft.com/office/drawing/2014/main" id="{2F13F474-91EA-0185-733B-62682BD9F6E9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2002" y="3473"/>
              <a:ext cx="1535" cy="1694"/>
            </a:xfrm>
            <a:custGeom>
              <a:avLst/>
              <a:gdLst>
                <a:gd name="T0" fmla="*/ 556 w 1535"/>
                <a:gd name="T1" fmla="*/ 0 h 1694"/>
                <a:gd name="T2" fmla="*/ 0 w 1535"/>
                <a:gd name="T3" fmla="*/ 1694 h 1694"/>
                <a:gd name="T4" fmla="*/ 337 w 1535"/>
                <a:gd name="T5" fmla="*/ 1694 h 1694"/>
                <a:gd name="T6" fmla="*/ 453 w 1535"/>
                <a:gd name="T7" fmla="*/ 1321 h 1694"/>
                <a:gd name="T8" fmla="*/ 1083 w 1535"/>
                <a:gd name="T9" fmla="*/ 1321 h 1694"/>
                <a:gd name="T10" fmla="*/ 1197 w 1535"/>
                <a:gd name="T11" fmla="*/ 1694 h 1694"/>
                <a:gd name="T12" fmla="*/ 1535 w 1535"/>
                <a:gd name="T13" fmla="*/ 1694 h 1694"/>
                <a:gd name="T14" fmla="*/ 978 w 1535"/>
                <a:gd name="T15" fmla="*/ 0 h 1694"/>
                <a:gd name="T16" fmla="*/ 556 w 1535"/>
                <a:gd name="T17" fmla="*/ 0 h 1694"/>
                <a:gd name="T18" fmla="*/ 768 w 1535"/>
                <a:gd name="T19" fmla="*/ 301 h 1694"/>
                <a:gd name="T20" fmla="*/ 998 w 1535"/>
                <a:gd name="T21" fmla="*/ 1048 h 1694"/>
                <a:gd name="T22" fmla="*/ 536 w 1535"/>
                <a:gd name="T23" fmla="*/ 1048 h 1694"/>
                <a:gd name="T24" fmla="*/ 768 w 1535"/>
                <a:gd name="T25" fmla="*/ 301 h 16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535" h="1694">
                  <a:moveTo>
                    <a:pt x="556" y="0"/>
                  </a:moveTo>
                  <a:lnTo>
                    <a:pt x="0" y="1694"/>
                  </a:lnTo>
                  <a:lnTo>
                    <a:pt x="337" y="1694"/>
                  </a:lnTo>
                  <a:lnTo>
                    <a:pt x="453" y="1321"/>
                  </a:lnTo>
                  <a:lnTo>
                    <a:pt x="1083" y="1321"/>
                  </a:lnTo>
                  <a:lnTo>
                    <a:pt x="1197" y="1694"/>
                  </a:lnTo>
                  <a:lnTo>
                    <a:pt x="1535" y="1694"/>
                  </a:lnTo>
                  <a:lnTo>
                    <a:pt x="978" y="0"/>
                  </a:lnTo>
                  <a:lnTo>
                    <a:pt x="556" y="0"/>
                  </a:lnTo>
                  <a:close/>
                  <a:moveTo>
                    <a:pt x="768" y="301"/>
                  </a:moveTo>
                  <a:lnTo>
                    <a:pt x="998" y="1048"/>
                  </a:lnTo>
                  <a:lnTo>
                    <a:pt x="536" y="1048"/>
                  </a:lnTo>
                  <a:lnTo>
                    <a:pt x="768" y="30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  <p:sp>
          <p:nvSpPr>
            <p:cNvPr id="26" name="Freeform 7">
              <a:extLst>
                <a:ext uri="{FF2B5EF4-FFF2-40B4-BE49-F238E27FC236}">
                  <a16:creationId xmlns:a16="http://schemas.microsoft.com/office/drawing/2014/main" id="{87072C05-B626-BAF9-5316-96EAB02420F0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0250" y="3473"/>
              <a:ext cx="1113" cy="1694"/>
            </a:xfrm>
            <a:custGeom>
              <a:avLst/>
              <a:gdLst>
                <a:gd name="T0" fmla="*/ 0 w 1113"/>
                <a:gd name="T1" fmla="*/ 0 h 1694"/>
                <a:gd name="T2" fmla="*/ 0 w 1113"/>
                <a:gd name="T3" fmla="*/ 297 h 1694"/>
                <a:gd name="T4" fmla="*/ 396 w 1113"/>
                <a:gd name="T5" fmla="*/ 297 h 1694"/>
                <a:gd name="T6" fmla="*/ 396 w 1113"/>
                <a:gd name="T7" fmla="*/ 1397 h 1694"/>
                <a:gd name="T8" fmla="*/ 0 w 1113"/>
                <a:gd name="T9" fmla="*/ 1397 h 1694"/>
                <a:gd name="T10" fmla="*/ 0 w 1113"/>
                <a:gd name="T11" fmla="*/ 1694 h 1694"/>
                <a:gd name="T12" fmla="*/ 1113 w 1113"/>
                <a:gd name="T13" fmla="*/ 1694 h 1694"/>
                <a:gd name="T14" fmla="*/ 1113 w 1113"/>
                <a:gd name="T15" fmla="*/ 1397 h 1694"/>
                <a:gd name="T16" fmla="*/ 716 w 1113"/>
                <a:gd name="T17" fmla="*/ 1397 h 1694"/>
                <a:gd name="T18" fmla="*/ 716 w 1113"/>
                <a:gd name="T19" fmla="*/ 297 h 1694"/>
                <a:gd name="T20" fmla="*/ 1113 w 1113"/>
                <a:gd name="T21" fmla="*/ 297 h 1694"/>
                <a:gd name="T22" fmla="*/ 1113 w 1113"/>
                <a:gd name="T23" fmla="*/ 0 h 1694"/>
                <a:gd name="T24" fmla="*/ 0 w 1113"/>
                <a:gd name="T25" fmla="*/ 0 h 16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113" h="1694">
                  <a:moveTo>
                    <a:pt x="0" y="0"/>
                  </a:moveTo>
                  <a:lnTo>
                    <a:pt x="0" y="297"/>
                  </a:lnTo>
                  <a:lnTo>
                    <a:pt x="396" y="297"/>
                  </a:lnTo>
                  <a:lnTo>
                    <a:pt x="396" y="1397"/>
                  </a:lnTo>
                  <a:lnTo>
                    <a:pt x="0" y="1397"/>
                  </a:lnTo>
                  <a:lnTo>
                    <a:pt x="0" y="1694"/>
                  </a:lnTo>
                  <a:lnTo>
                    <a:pt x="1113" y="1694"/>
                  </a:lnTo>
                  <a:lnTo>
                    <a:pt x="1113" y="1397"/>
                  </a:lnTo>
                  <a:lnTo>
                    <a:pt x="716" y="1397"/>
                  </a:lnTo>
                  <a:lnTo>
                    <a:pt x="716" y="297"/>
                  </a:lnTo>
                  <a:lnTo>
                    <a:pt x="1113" y="297"/>
                  </a:lnTo>
                  <a:lnTo>
                    <a:pt x="1113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  <p:sp>
          <p:nvSpPr>
            <p:cNvPr id="27" name="Freeform 8">
              <a:extLst>
                <a:ext uri="{FF2B5EF4-FFF2-40B4-BE49-F238E27FC236}">
                  <a16:creationId xmlns:a16="http://schemas.microsoft.com/office/drawing/2014/main" id="{AC6EA6C6-1057-DAC8-2609-B6EB51B72376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8263" y="3473"/>
              <a:ext cx="1317" cy="1694"/>
            </a:xfrm>
            <a:custGeom>
              <a:avLst/>
              <a:gdLst>
                <a:gd name="T0" fmla="*/ 884 w 932"/>
                <a:gd name="T1" fmla="*/ 372 h 1199"/>
                <a:gd name="T2" fmla="*/ 442 w 932"/>
                <a:gd name="T3" fmla="*/ 0 h 1199"/>
                <a:gd name="T4" fmla="*/ 0 w 932"/>
                <a:gd name="T5" fmla="*/ 0 h 1199"/>
                <a:gd name="T6" fmla="*/ 0 w 932"/>
                <a:gd name="T7" fmla="*/ 1199 h 1199"/>
                <a:gd name="T8" fmla="*/ 227 w 932"/>
                <a:gd name="T9" fmla="*/ 1199 h 1199"/>
                <a:gd name="T10" fmla="*/ 227 w 932"/>
                <a:gd name="T11" fmla="*/ 755 h 1199"/>
                <a:gd name="T12" fmla="*/ 418 w 932"/>
                <a:gd name="T13" fmla="*/ 755 h 1199"/>
                <a:gd name="T14" fmla="*/ 450 w 932"/>
                <a:gd name="T15" fmla="*/ 755 h 1199"/>
                <a:gd name="T16" fmla="*/ 681 w 932"/>
                <a:gd name="T17" fmla="*/ 1199 h 1199"/>
                <a:gd name="T18" fmla="*/ 932 w 932"/>
                <a:gd name="T19" fmla="*/ 1199 h 1199"/>
                <a:gd name="T20" fmla="*/ 676 w 932"/>
                <a:gd name="T21" fmla="*/ 707 h 1199"/>
                <a:gd name="T22" fmla="*/ 884 w 932"/>
                <a:gd name="T23" fmla="*/ 372 h 1199"/>
                <a:gd name="T24" fmla="*/ 645 w 932"/>
                <a:gd name="T25" fmla="*/ 372 h 1199"/>
                <a:gd name="T26" fmla="*/ 418 w 932"/>
                <a:gd name="T27" fmla="*/ 562 h 1199"/>
                <a:gd name="T28" fmla="*/ 227 w 932"/>
                <a:gd name="T29" fmla="*/ 562 h 1199"/>
                <a:gd name="T30" fmla="*/ 227 w 932"/>
                <a:gd name="T31" fmla="*/ 194 h 1199"/>
                <a:gd name="T32" fmla="*/ 418 w 932"/>
                <a:gd name="T33" fmla="*/ 194 h 1199"/>
                <a:gd name="T34" fmla="*/ 645 w 932"/>
                <a:gd name="T35" fmla="*/ 372 h 1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932" h="1199">
                  <a:moveTo>
                    <a:pt x="884" y="372"/>
                  </a:moveTo>
                  <a:cubicBezTo>
                    <a:pt x="884" y="92"/>
                    <a:pt x="693" y="0"/>
                    <a:pt x="44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199"/>
                    <a:pt x="0" y="1199"/>
                    <a:pt x="0" y="1199"/>
                  </a:cubicBezTo>
                  <a:cubicBezTo>
                    <a:pt x="227" y="1199"/>
                    <a:pt x="227" y="1199"/>
                    <a:pt x="227" y="1199"/>
                  </a:cubicBezTo>
                  <a:cubicBezTo>
                    <a:pt x="227" y="755"/>
                    <a:pt x="227" y="755"/>
                    <a:pt x="227" y="755"/>
                  </a:cubicBezTo>
                  <a:cubicBezTo>
                    <a:pt x="418" y="755"/>
                    <a:pt x="418" y="755"/>
                    <a:pt x="418" y="755"/>
                  </a:cubicBezTo>
                  <a:cubicBezTo>
                    <a:pt x="429" y="755"/>
                    <a:pt x="439" y="755"/>
                    <a:pt x="450" y="755"/>
                  </a:cubicBezTo>
                  <a:cubicBezTo>
                    <a:pt x="681" y="1199"/>
                    <a:pt x="681" y="1199"/>
                    <a:pt x="681" y="1199"/>
                  </a:cubicBezTo>
                  <a:cubicBezTo>
                    <a:pt x="932" y="1199"/>
                    <a:pt x="932" y="1199"/>
                    <a:pt x="932" y="1199"/>
                  </a:cubicBezTo>
                  <a:cubicBezTo>
                    <a:pt x="676" y="707"/>
                    <a:pt x="676" y="707"/>
                    <a:pt x="676" y="707"/>
                  </a:cubicBezTo>
                  <a:cubicBezTo>
                    <a:pt x="801" y="652"/>
                    <a:pt x="884" y="545"/>
                    <a:pt x="884" y="372"/>
                  </a:cubicBezTo>
                  <a:moveTo>
                    <a:pt x="645" y="372"/>
                  </a:moveTo>
                  <a:cubicBezTo>
                    <a:pt x="645" y="516"/>
                    <a:pt x="562" y="562"/>
                    <a:pt x="418" y="562"/>
                  </a:cubicBezTo>
                  <a:cubicBezTo>
                    <a:pt x="227" y="562"/>
                    <a:pt x="227" y="562"/>
                    <a:pt x="227" y="562"/>
                  </a:cubicBezTo>
                  <a:cubicBezTo>
                    <a:pt x="227" y="194"/>
                    <a:pt x="227" y="194"/>
                    <a:pt x="227" y="194"/>
                  </a:cubicBezTo>
                  <a:cubicBezTo>
                    <a:pt x="418" y="194"/>
                    <a:pt x="418" y="194"/>
                    <a:pt x="418" y="194"/>
                  </a:cubicBezTo>
                  <a:cubicBezTo>
                    <a:pt x="574" y="194"/>
                    <a:pt x="645" y="252"/>
                    <a:pt x="645" y="37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  <p:sp>
          <p:nvSpPr>
            <p:cNvPr id="28" name="Freeform 9">
              <a:extLst>
                <a:ext uri="{FF2B5EF4-FFF2-40B4-BE49-F238E27FC236}">
                  <a16:creationId xmlns:a16="http://schemas.microsoft.com/office/drawing/2014/main" id="{4E258757-AB3A-DE10-FDFE-35B9588E9C3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369" y="3473"/>
              <a:ext cx="1098" cy="1694"/>
            </a:xfrm>
            <a:custGeom>
              <a:avLst/>
              <a:gdLst>
                <a:gd name="T0" fmla="*/ 0 w 1098"/>
                <a:gd name="T1" fmla="*/ 0 h 1694"/>
                <a:gd name="T2" fmla="*/ 0 w 1098"/>
                <a:gd name="T3" fmla="*/ 1694 h 1694"/>
                <a:gd name="T4" fmla="*/ 1098 w 1098"/>
                <a:gd name="T5" fmla="*/ 1694 h 1694"/>
                <a:gd name="T6" fmla="*/ 1098 w 1098"/>
                <a:gd name="T7" fmla="*/ 1397 h 1694"/>
                <a:gd name="T8" fmla="*/ 321 w 1098"/>
                <a:gd name="T9" fmla="*/ 1397 h 1694"/>
                <a:gd name="T10" fmla="*/ 321 w 1098"/>
                <a:gd name="T11" fmla="*/ 973 h 1694"/>
                <a:gd name="T12" fmla="*/ 1030 w 1098"/>
                <a:gd name="T13" fmla="*/ 973 h 1694"/>
                <a:gd name="T14" fmla="*/ 1030 w 1098"/>
                <a:gd name="T15" fmla="*/ 687 h 1694"/>
                <a:gd name="T16" fmla="*/ 321 w 1098"/>
                <a:gd name="T17" fmla="*/ 687 h 1694"/>
                <a:gd name="T18" fmla="*/ 321 w 1098"/>
                <a:gd name="T19" fmla="*/ 297 h 1694"/>
                <a:gd name="T20" fmla="*/ 1098 w 1098"/>
                <a:gd name="T21" fmla="*/ 297 h 1694"/>
                <a:gd name="T22" fmla="*/ 1098 w 1098"/>
                <a:gd name="T23" fmla="*/ 0 h 1694"/>
                <a:gd name="T24" fmla="*/ 0 w 1098"/>
                <a:gd name="T25" fmla="*/ 0 h 16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98" h="1694">
                  <a:moveTo>
                    <a:pt x="0" y="0"/>
                  </a:moveTo>
                  <a:lnTo>
                    <a:pt x="0" y="1694"/>
                  </a:lnTo>
                  <a:lnTo>
                    <a:pt x="1098" y="1694"/>
                  </a:lnTo>
                  <a:lnTo>
                    <a:pt x="1098" y="1397"/>
                  </a:lnTo>
                  <a:lnTo>
                    <a:pt x="321" y="1397"/>
                  </a:lnTo>
                  <a:lnTo>
                    <a:pt x="321" y="973"/>
                  </a:lnTo>
                  <a:lnTo>
                    <a:pt x="1030" y="973"/>
                  </a:lnTo>
                  <a:lnTo>
                    <a:pt x="1030" y="687"/>
                  </a:lnTo>
                  <a:lnTo>
                    <a:pt x="321" y="687"/>
                  </a:lnTo>
                  <a:lnTo>
                    <a:pt x="321" y="297"/>
                  </a:lnTo>
                  <a:lnTo>
                    <a:pt x="1098" y="297"/>
                  </a:lnTo>
                  <a:lnTo>
                    <a:pt x="1098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  <p:sp>
          <p:nvSpPr>
            <p:cNvPr id="29" name="Freeform 10">
              <a:extLst>
                <a:ext uri="{FF2B5EF4-FFF2-40B4-BE49-F238E27FC236}">
                  <a16:creationId xmlns:a16="http://schemas.microsoft.com/office/drawing/2014/main" id="{74360D36-2B50-3114-9CB9-4BEE96BCCE6A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4481" y="3473"/>
              <a:ext cx="1215" cy="1694"/>
            </a:xfrm>
            <a:custGeom>
              <a:avLst/>
              <a:gdLst>
                <a:gd name="T0" fmla="*/ 406 w 860"/>
                <a:gd name="T1" fmla="*/ 791 h 1199"/>
                <a:gd name="T2" fmla="*/ 227 w 860"/>
                <a:gd name="T3" fmla="*/ 791 h 1199"/>
                <a:gd name="T4" fmla="*/ 227 w 860"/>
                <a:gd name="T5" fmla="*/ 1199 h 1199"/>
                <a:gd name="T6" fmla="*/ 0 w 860"/>
                <a:gd name="T7" fmla="*/ 1199 h 1199"/>
                <a:gd name="T8" fmla="*/ 0 w 860"/>
                <a:gd name="T9" fmla="*/ 0 h 1199"/>
                <a:gd name="T10" fmla="*/ 406 w 860"/>
                <a:gd name="T11" fmla="*/ 0 h 1199"/>
                <a:gd name="T12" fmla="*/ 860 w 860"/>
                <a:gd name="T13" fmla="*/ 396 h 1199"/>
                <a:gd name="T14" fmla="*/ 406 w 860"/>
                <a:gd name="T15" fmla="*/ 791 h 1199"/>
                <a:gd name="T16" fmla="*/ 394 w 860"/>
                <a:gd name="T17" fmla="*/ 194 h 1199"/>
                <a:gd name="T18" fmla="*/ 227 w 860"/>
                <a:gd name="T19" fmla="*/ 194 h 1199"/>
                <a:gd name="T20" fmla="*/ 227 w 860"/>
                <a:gd name="T21" fmla="*/ 598 h 1199"/>
                <a:gd name="T22" fmla="*/ 394 w 860"/>
                <a:gd name="T23" fmla="*/ 598 h 1199"/>
                <a:gd name="T24" fmla="*/ 621 w 860"/>
                <a:gd name="T25" fmla="*/ 396 h 1199"/>
                <a:gd name="T26" fmla="*/ 394 w 860"/>
                <a:gd name="T27" fmla="*/ 194 h 1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860" h="1199">
                  <a:moveTo>
                    <a:pt x="406" y="791"/>
                  </a:moveTo>
                  <a:cubicBezTo>
                    <a:pt x="227" y="791"/>
                    <a:pt x="227" y="791"/>
                    <a:pt x="227" y="791"/>
                  </a:cubicBezTo>
                  <a:cubicBezTo>
                    <a:pt x="227" y="1199"/>
                    <a:pt x="227" y="1199"/>
                    <a:pt x="227" y="1199"/>
                  </a:cubicBezTo>
                  <a:cubicBezTo>
                    <a:pt x="0" y="1199"/>
                    <a:pt x="0" y="1199"/>
                    <a:pt x="0" y="1199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06" y="0"/>
                    <a:pt x="406" y="0"/>
                    <a:pt x="406" y="0"/>
                  </a:cubicBezTo>
                  <a:cubicBezTo>
                    <a:pt x="661" y="0"/>
                    <a:pt x="860" y="116"/>
                    <a:pt x="860" y="396"/>
                  </a:cubicBezTo>
                  <a:cubicBezTo>
                    <a:pt x="860" y="671"/>
                    <a:pt x="659" y="791"/>
                    <a:pt x="406" y="791"/>
                  </a:cubicBezTo>
                  <a:moveTo>
                    <a:pt x="394" y="194"/>
                  </a:moveTo>
                  <a:cubicBezTo>
                    <a:pt x="227" y="194"/>
                    <a:pt x="227" y="194"/>
                    <a:pt x="227" y="194"/>
                  </a:cubicBezTo>
                  <a:cubicBezTo>
                    <a:pt x="227" y="598"/>
                    <a:pt x="227" y="598"/>
                    <a:pt x="227" y="598"/>
                  </a:cubicBezTo>
                  <a:cubicBezTo>
                    <a:pt x="394" y="598"/>
                    <a:pt x="394" y="598"/>
                    <a:pt x="394" y="598"/>
                  </a:cubicBezTo>
                  <a:cubicBezTo>
                    <a:pt x="525" y="598"/>
                    <a:pt x="621" y="534"/>
                    <a:pt x="621" y="396"/>
                  </a:cubicBezTo>
                  <a:cubicBezTo>
                    <a:pt x="621" y="252"/>
                    <a:pt x="525" y="194"/>
                    <a:pt x="394" y="194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  <p:sp>
          <p:nvSpPr>
            <p:cNvPr id="30" name="Freeform 11">
              <a:extLst>
                <a:ext uri="{FF2B5EF4-FFF2-40B4-BE49-F238E27FC236}">
                  <a16:creationId xmlns:a16="http://schemas.microsoft.com/office/drawing/2014/main" id="{1B032D16-0F2B-1DEC-D92A-ACAF24C07B0A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945" y="3473"/>
              <a:ext cx="1720" cy="1694"/>
            </a:xfrm>
            <a:custGeom>
              <a:avLst/>
              <a:gdLst>
                <a:gd name="T0" fmla="*/ 1265 w 1720"/>
                <a:gd name="T1" fmla="*/ 0 h 1694"/>
                <a:gd name="T2" fmla="*/ 860 w 1720"/>
                <a:gd name="T3" fmla="*/ 996 h 1694"/>
                <a:gd name="T4" fmla="*/ 456 w 1720"/>
                <a:gd name="T5" fmla="*/ 0 h 1694"/>
                <a:gd name="T6" fmla="*/ 0 w 1720"/>
                <a:gd name="T7" fmla="*/ 0 h 1694"/>
                <a:gd name="T8" fmla="*/ 0 w 1720"/>
                <a:gd name="T9" fmla="*/ 1694 h 1694"/>
                <a:gd name="T10" fmla="*/ 303 w 1720"/>
                <a:gd name="T11" fmla="*/ 1694 h 1694"/>
                <a:gd name="T12" fmla="*/ 303 w 1720"/>
                <a:gd name="T13" fmla="*/ 428 h 1694"/>
                <a:gd name="T14" fmla="*/ 692 w 1720"/>
                <a:gd name="T15" fmla="*/ 1321 h 1694"/>
                <a:gd name="T16" fmla="*/ 709 w 1720"/>
                <a:gd name="T17" fmla="*/ 1321 h 1694"/>
                <a:gd name="T18" fmla="*/ 1012 w 1720"/>
                <a:gd name="T19" fmla="*/ 1321 h 1694"/>
                <a:gd name="T20" fmla="*/ 1029 w 1720"/>
                <a:gd name="T21" fmla="*/ 1321 h 1694"/>
                <a:gd name="T22" fmla="*/ 1416 w 1720"/>
                <a:gd name="T23" fmla="*/ 428 h 1694"/>
                <a:gd name="T24" fmla="*/ 1416 w 1720"/>
                <a:gd name="T25" fmla="*/ 1694 h 1694"/>
                <a:gd name="T26" fmla="*/ 1720 w 1720"/>
                <a:gd name="T27" fmla="*/ 1694 h 1694"/>
                <a:gd name="T28" fmla="*/ 1720 w 1720"/>
                <a:gd name="T29" fmla="*/ 0 h 1694"/>
                <a:gd name="T30" fmla="*/ 1265 w 1720"/>
                <a:gd name="T31" fmla="*/ 0 h 16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720" h="1694">
                  <a:moveTo>
                    <a:pt x="1265" y="0"/>
                  </a:moveTo>
                  <a:lnTo>
                    <a:pt x="860" y="996"/>
                  </a:lnTo>
                  <a:lnTo>
                    <a:pt x="456" y="0"/>
                  </a:lnTo>
                  <a:lnTo>
                    <a:pt x="0" y="0"/>
                  </a:lnTo>
                  <a:lnTo>
                    <a:pt x="0" y="1694"/>
                  </a:lnTo>
                  <a:lnTo>
                    <a:pt x="303" y="1694"/>
                  </a:lnTo>
                  <a:lnTo>
                    <a:pt x="303" y="428"/>
                  </a:lnTo>
                  <a:lnTo>
                    <a:pt x="692" y="1321"/>
                  </a:lnTo>
                  <a:lnTo>
                    <a:pt x="709" y="1321"/>
                  </a:lnTo>
                  <a:lnTo>
                    <a:pt x="1012" y="1321"/>
                  </a:lnTo>
                  <a:lnTo>
                    <a:pt x="1029" y="1321"/>
                  </a:lnTo>
                  <a:lnTo>
                    <a:pt x="1416" y="428"/>
                  </a:lnTo>
                  <a:lnTo>
                    <a:pt x="1416" y="1694"/>
                  </a:lnTo>
                  <a:lnTo>
                    <a:pt x="1720" y="1694"/>
                  </a:lnTo>
                  <a:lnTo>
                    <a:pt x="1720" y="0"/>
                  </a:lnTo>
                  <a:lnTo>
                    <a:pt x="126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  <p:sp>
          <p:nvSpPr>
            <p:cNvPr id="31" name="Freeform 12">
              <a:extLst>
                <a:ext uri="{FF2B5EF4-FFF2-40B4-BE49-F238E27FC236}">
                  <a16:creationId xmlns:a16="http://schemas.microsoft.com/office/drawing/2014/main" id="{13923343-4541-4792-ADC5-E6333E98D37A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0" y="3473"/>
              <a:ext cx="1113" cy="1694"/>
            </a:xfrm>
            <a:custGeom>
              <a:avLst/>
              <a:gdLst>
                <a:gd name="T0" fmla="*/ 0 w 1113"/>
                <a:gd name="T1" fmla="*/ 0 h 1694"/>
                <a:gd name="T2" fmla="*/ 0 w 1113"/>
                <a:gd name="T3" fmla="*/ 297 h 1694"/>
                <a:gd name="T4" fmla="*/ 397 w 1113"/>
                <a:gd name="T5" fmla="*/ 297 h 1694"/>
                <a:gd name="T6" fmla="*/ 397 w 1113"/>
                <a:gd name="T7" fmla="*/ 1397 h 1694"/>
                <a:gd name="T8" fmla="*/ 0 w 1113"/>
                <a:gd name="T9" fmla="*/ 1397 h 1694"/>
                <a:gd name="T10" fmla="*/ 0 w 1113"/>
                <a:gd name="T11" fmla="*/ 1694 h 1694"/>
                <a:gd name="T12" fmla="*/ 1113 w 1113"/>
                <a:gd name="T13" fmla="*/ 1694 h 1694"/>
                <a:gd name="T14" fmla="*/ 1113 w 1113"/>
                <a:gd name="T15" fmla="*/ 1397 h 1694"/>
                <a:gd name="T16" fmla="*/ 717 w 1113"/>
                <a:gd name="T17" fmla="*/ 1397 h 1694"/>
                <a:gd name="T18" fmla="*/ 717 w 1113"/>
                <a:gd name="T19" fmla="*/ 297 h 1694"/>
                <a:gd name="T20" fmla="*/ 1113 w 1113"/>
                <a:gd name="T21" fmla="*/ 297 h 1694"/>
                <a:gd name="T22" fmla="*/ 1113 w 1113"/>
                <a:gd name="T23" fmla="*/ 0 h 1694"/>
                <a:gd name="T24" fmla="*/ 0 w 1113"/>
                <a:gd name="T25" fmla="*/ 0 h 16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113" h="1694">
                  <a:moveTo>
                    <a:pt x="0" y="0"/>
                  </a:moveTo>
                  <a:lnTo>
                    <a:pt x="0" y="297"/>
                  </a:lnTo>
                  <a:lnTo>
                    <a:pt x="397" y="297"/>
                  </a:lnTo>
                  <a:lnTo>
                    <a:pt x="397" y="1397"/>
                  </a:lnTo>
                  <a:lnTo>
                    <a:pt x="0" y="1397"/>
                  </a:lnTo>
                  <a:lnTo>
                    <a:pt x="0" y="1694"/>
                  </a:lnTo>
                  <a:lnTo>
                    <a:pt x="1113" y="1694"/>
                  </a:lnTo>
                  <a:lnTo>
                    <a:pt x="1113" y="1397"/>
                  </a:lnTo>
                  <a:lnTo>
                    <a:pt x="717" y="1397"/>
                  </a:lnTo>
                  <a:lnTo>
                    <a:pt x="717" y="297"/>
                  </a:lnTo>
                  <a:lnTo>
                    <a:pt x="1113" y="297"/>
                  </a:lnTo>
                  <a:lnTo>
                    <a:pt x="1113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</p:grpSp>
      <p:sp>
        <p:nvSpPr>
          <p:cNvPr id="32" name="Title 1">
            <a:extLst>
              <a:ext uri="{FF2B5EF4-FFF2-40B4-BE49-F238E27FC236}">
                <a16:creationId xmlns:a16="http://schemas.microsoft.com/office/drawing/2014/main" id="{802863CF-25C1-DECF-F640-C736ECDB955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17251" y="2417400"/>
            <a:ext cx="9144000" cy="1847942"/>
          </a:xfrm>
        </p:spPr>
        <p:txBody>
          <a:bodyPr anchor="b"/>
          <a:lstStyle>
            <a:lvl1pPr algn="l">
              <a:defRPr sz="6400">
                <a:solidFill>
                  <a:schemeClr val="accent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33" name="Subtitle 2">
            <a:extLst>
              <a:ext uri="{FF2B5EF4-FFF2-40B4-BE49-F238E27FC236}">
                <a16:creationId xmlns:a16="http://schemas.microsoft.com/office/drawing/2014/main" id="{623E9086-C2CE-8088-D447-C484543077B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17251" y="4383000"/>
            <a:ext cx="9144000" cy="1322348"/>
          </a:xfrm>
        </p:spPr>
        <p:txBody>
          <a:bodyPr/>
          <a:lstStyle>
            <a:lvl1pPr marL="0" indent="0" algn="l">
              <a:buNone/>
              <a:defRPr sz="4800">
                <a:solidFill>
                  <a:schemeClr val="accent1"/>
                </a:solidFill>
                <a:latin typeface="+mn-lt"/>
                <a:ea typeface="Inter Medium" panose="02000503000000020004" pitchFamily="2" charset="0"/>
              </a:defRPr>
            </a:lvl1pPr>
            <a:lvl2pPr marL="342882" indent="0" algn="ctr">
              <a:buNone/>
              <a:defRPr sz="1500"/>
            </a:lvl2pPr>
            <a:lvl3pPr marL="685765" indent="0" algn="ctr">
              <a:buNone/>
              <a:defRPr sz="1350"/>
            </a:lvl3pPr>
            <a:lvl4pPr marL="1028647" indent="0" algn="ctr">
              <a:buNone/>
              <a:defRPr sz="1200"/>
            </a:lvl4pPr>
            <a:lvl5pPr marL="1371530" indent="0" algn="ctr">
              <a:buNone/>
              <a:defRPr sz="1200"/>
            </a:lvl5pPr>
            <a:lvl6pPr marL="1714412" indent="0" algn="ctr">
              <a:buNone/>
              <a:defRPr sz="1200"/>
            </a:lvl6pPr>
            <a:lvl7pPr marL="2057295" indent="0" algn="ctr">
              <a:buNone/>
              <a:defRPr sz="1200"/>
            </a:lvl7pPr>
            <a:lvl8pPr marL="2400177" indent="0" algn="ctr">
              <a:buNone/>
              <a:defRPr sz="1200"/>
            </a:lvl8pPr>
            <a:lvl9pPr marL="2743060" indent="0" algn="ctr">
              <a:buNone/>
              <a:defRPr sz="1200"/>
            </a:lvl9pPr>
          </a:lstStyle>
          <a:p>
            <a:r>
              <a:rPr lang="en-GB"/>
              <a:t>Click to edit Master subtitle style</a:t>
            </a:r>
            <a:endParaRPr lang="en-GB" dirty="0"/>
          </a:p>
        </p:txBody>
      </p:sp>
      <p:sp>
        <p:nvSpPr>
          <p:cNvPr id="34" name="Text Placeholder 17">
            <a:extLst>
              <a:ext uri="{FF2B5EF4-FFF2-40B4-BE49-F238E27FC236}">
                <a16:creationId xmlns:a16="http://schemas.microsoft.com/office/drawing/2014/main" id="{C53F61BD-18EB-B863-761D-89639D8806F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30271" y="5789336"/>
            <a:ext cx="5579198" cy="740845"/>
          </a:xfrm>
        </p:spPr>
        <p:txBody>
          <a:bodyPr anchor="b"/>
          <a:lstStyle>
            <a:lvl1pPr>
              <a:defRPr sz="2200" b="1">
                <a:solidFill>
                  <a:schemeClr val="accent1"/>
                </a:solidFill>
                <a:latin typeface="+mj-lt"/>
                <a:ea typeface="Inter Medium" panose="02000503000000020004" pitchFamily="2" charset="0"/>
              </a:defRPr>
            </a:lvl1pPr>
            <a:lvl2pPr>
              <a:defRPr sz="2200">
                <a:solidFill>
                  <a:schemeClr val="accent1"/>
                </a:solidFill>
              </a:defRPr>
            </a:lvl2pPr>
            <a:lvl3pPr>
              <a:defRPr sz="2200">
                <a:solidFill>
                  <a:schemeClr val="accent1"/>
                </a:solidFill>
                <a:latin typeface="Inter Medium" panose="02000503000000020004" pitchFamily="2" charset="0"/>
                <a:ea typeface="Inter Medium" panose="02000503000000020004" pitchFamily="2" charset="0"/>
              </a:defRPr>
            </a:lvl3pPr>
            <a:lvl4pPr>
              <a:defRPr sz="2200">
                <a:solidFill>
                  <a:schemeClr val="accent1"/>
                </a:solidFill>
                <a:latin typeface="Inter Medium" panose="02000503000000020004" pitchFamily="2" charset="0"/>
                <a:ea typeface="Inter Medium" panose="02000503000000020004" pitchFamily="2" charset="0"/>
              </a:defRPr>
            </a:lvl4pPr>
            <a:lvl5pPr>
              <a:defRPr sz="2200">
                <a:solidFill>
                  <a:schemeClr val="accent1"/>
                </a:solidFill>
                <a:latin typeface="Inter Medium" panose="02000503000000020004" pitchFamily="2" charset="0"/>
                <a:ea typeface="Inter Medium" panose="02000503000000020004" pitchFamily="2" charset="0"/>
              </a:defRPr>
            </a:lvl5pPr>
          </a:lstStyle>
          <a:p>
            <a:pPr lvl="0"/>
            <a:r>
              <a:rPr lang="en-GB" dirty="0"/>
              <a:t>K. Long</a:t>
            </a:r>
          </a:p>
          <a:p>
            <a:pPr lvl="0"/>
            <a:fld id="{9DCC74C0-6BEE-FF4F-AD0C-03B911E77FAB}" type="datetime4">
              <a:rPr lang="en-GB" smtClean="0"/>
              <a:t>16 December 2025</a:t>
            </a:fld>
            <a:endParaRPr lang="en-GB" dirty="0"/>
          </a:p>
        </p:txBody>
      </p:sp>
      <p:pic>
        <p:nvPicPr>
          <p:cNvPr id="2" name="Picture 2" descr="STFC logo">
            <a:extLst>
              <a:ext uri="{FF2B5EF4-FFF2-40B4-BE49-F238E27FC236}">
                <a16:creationId xmlns:a16="http://schemas.microsoft.com/office/drawing/2014/main" id="{60CAF404-64A1-1DAA-E5DA-C4E750076D5D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88417" y="8865"/>
            <a:ext cx="1403583" cy="359893"/>
          </a:xfrm>
          <a:prstGeom prst="rect">
            <a:avLst/>
          </a:prstGeom>
          <a:solidFill>
            <a:srgbClr val="000080"/>
          </a:solidFill>
          <a:ln>
            <a:solidFill>
              <a:srgbClr val="000080"/>
            </a:solidFill>
          </a:ln>
        </p:spPr>
      </p:pic>
    </p:spTree>
    <p:extLst>
      <p:ext uri="{BB962C8B-B14F-4D97-AF65-F5344CB8AC3E}">
        <p14:creationId xmlns:p14="http://schemas.microsoft.com/office/powerpoint/2010/main" val="606689727"/>
      </p:ext>
    </p:extLst>
  </p:cSld>
  <p:clrMapOvr>
    <a:masterClrMapping/>
  </p:clrMapOvr>
  <p:transition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2185054" cy="553998"/>
          </a:xfrm>
        </p:spPr>
        <p:txBody>
          <a:bodyPr>
            <a:noAutofit/>
          </a:bodyPr>
          <a:lstStyle>
            <a:lvl1pPr marL="95250" indent="0">
              <a:tabLst/>
              <a:defRPr sz="400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0" y="589947"/>
            <a:ext cx="12185054" cy="6268053"/>
          </a:xfrm>
        </p:spPr>
        <p:txBody>
          <a:bodyPr/>
          <a:lstStyle>
            <a:lvl1pPr marL="314325" indent="-169863">
              <a:tabLst/>
              <a:defRPr sz="3200" b="1">
                <a:solidFill>
                  <a:schemeClr val="accent1"/>
                </a:solidFill>
              </a:defRPr>
            </a:lvl1pPr>
            <a:lvl2pPr marL="314325" indent="-169863">
              <a:tabLst/>
              <a:defRPr sz="2800" b="1">
                <a:solidFill>
                  <a:schemeClr val="accent6"/>
                </a:solidFill>
              </a:defRPr>
            </a:lvl2pPr>
            <a:lvl3pPr marL="628650" indent="-266700">
              <a:tabLst/>
              <a:defRPr sz="2800" b="1">
                <a:solidFill>
                  <a:schemeClr val="accent1"/>
                </a:solidFill>
              </a:defRPr>
            </a:lvl3pPr>
            <a:lvl4pPr marL="893763" indent="-265113">
              <a:tabLst/>
              <a:defRPr sz="2400" b="1">
                <a:solidFill>
                  <a:schemeClr val="accent3"/>
                </a:solidFill>
              </a:defRPr>
            </a:lvl4pPr>
            <a:lvl5pPr marL="1076325" indent="-254000">
              <a:tabLst/>
              <a:defRPr b="1">
                <a:solidFill>
                  <a:schemeClr val="accent1">
                    <a:lumMod val="60000"/>
                    <a:lumOff val="40000"/>
                  </a:schemeClr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566565" y="6550223"/>
            <a:ext cx="618489" cy="307777"/>
          </a:xfrm>
        </p:spPr>
        <p:txBody>
          <a:bodyPr wrap="square">
            <a:spAutoFit/>
          </a:bodyPr>
          <a:lstStyle>
            <a:lvl1pPr algn="r">
              <a:defRPr sz="2000"/>
            </a:lvl1pPr>
          </a:lstStyle>
          <a:p>
            <a:pPr algn="r"/>
            <a:fld id="{A1DC3ABC-92C2-B748-ABF3-8546144348B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56141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30AC38-BED1-9031-E2E0-CB195EDFD8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5800" y="252000"/>
            <a:ext cx="11540763" cy="378044"/>
          </a:xfrm>
        </p:spPr>
        <p:txBody>
          <a:bodyPr/>
          <a:lstStyle>
            <a:lvl1pPr>
              <a:defRPr/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3B26F26-EA3D-40AC-124C-008BE90D71F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5800" y="1394619"/>
            <a:ext cx="11540763" cy="4866481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0A69BFE-A663-D9A7-8252-C853694690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866563" y="6719455"/>
            <a:ext cx="318491" cy="137272"/>
          </a:xfrm>
        </p:spPr>
        <p:txBody>
          <a:bodyPr/>
          <a:lstStyle/>
          <a:p>
            <a:fld id="{CBA53E11-492D-48B3-9F9B-09541CA2A39A}" type="slidenum">
              <a:rPr lang="en-GB" smtClean="0"/>
              <a:t>‹#›</a:t>
            </a:fld>
            <a:endParaRPr lang="en-GB"/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62B454FF-7060-E11B-6122-C9D16BC06047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25800" y="620196"/>
            <a:ext cx="11540763" cy="371567"/>
          </a:xfrm>
        </p:spPr>
        <p:txBody>
          <a:bodyPr/>
          <a:lstStyle>
            <a:lvl1pPr marL="0" indent="0" algn="l">
              <a:lnSpc>
                <a:spcPct val="90000"/>
              </a:lnSpc>
              <a:buNone/>
              <a:defRPr sz="2600">
                <a:solidFill>
                  <a:schemeClr val="accent3"/>
                </a:solidFill>
                <a:latin typeface="+mn-lt"/>
                <a:ea typeface="Inter Medium" panose="02000503000000020004" pitchFamily="2" charset="0"/>
              </a:defRPr>
            </a:lvl1pPr>
            <a:lvl2pPr marL="342882" indent="0" algn="ctr">
              <a:buNone/>
              <a:defRPr sz="1500"/>
            </a:lvl2pPr>
            <a:lvl3pPr marL="685765" indent="0" algn="ctr">
              <a:buNone/>
              <a:defRPr sz="1350"/>
            </a:lvl3pPr>
            <a:lvl4pPr marL="1028647" indent="0" algn="ctr">
              <a:buNone/>
              <a:defRPr sz="1200"/>
            </a:lvl4pPr>
            <a:lvl5pPr marL="1371530" indent="0" algn="ctr">
              <a:buNone/>
              <a:defRPr sz="1200"/>
            </a:lvl5pPr>
            <a:lvl6pPr marL="1714412" indent="0" algn="ctr">
              <a:buNone/>
              <a:defRPr sz="1200"/>
            </a:lvl6pPr>
            <a:lvl7pPr marL="2057295" indent="0" algn="ctr">
              <a:buNone/>
              <a:defRPr sz="1200"/>
            </a:lvl7pPr>
            <a:lvl8pPr marL="2400177" indent="0" algn="ctr">
              <a:buNone/>
              <a:defRPr sz="1200"/>
            </a:lvl8pPr>
            <a:lvl9pPr marL="2743060" indent="0" algn="ctr">
              <a:buNone/>
              <a:defRPr sz="1200"/>
            </a:lvl9pPr>
          </a:lstStyle>
          <a:p>
            <a:r>
              <a:rPr lang="en-GB"/>
              <a:t>Click to edit Master subtitle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174669"/>
      </p:ext>
    </p:extLst>
  </p:cSld>
  <p:clrMapOvr>
    <a:masterClrMapping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Smok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30AC38-BED1-9031-E2E0-CB195EDFD8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5800" y="252000"/>
            <a:ext cx="11540763" cy="378044"/>
          </a:xfrm>
        </p:spPr>
        <p:txBody>
          <a:bodyPr/>
          <a:lstStyle>
            <a:lvl1pPr>
              <a:defRPr/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3B26F26-EA3D-40AC-124C-008BE90D71F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5800" y="1394619"/>
            <a:ext cx="11540763" cy="4866481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0A69BFE-A663-D9A7-8252-C853694690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874996" y="6708025"/>
            <a:ext cx="318491" cy="137272"/>
          </a:xfrm>
        </p:spPr>
        <p:txBody>
          <a:bodyPr/>
          <a:lstStyle/>
          <a:p>
            <a:fld id="{CBA53E11-492D-48B3-9F9B-09541CA2A39A}" type="slidenum">
              <a:rPr lang="en-GB" smtClean="0"/>
              <a:t>‹#›</a:t>
            </a:fld>
            <a:endParaRPr lang="en-GB"/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62B454FF-7060-E11B-6122-C9D16BC06047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25800" y="620196"/>
            <a:ext cx="11540763" cy="371567"/>
          </a:xfrm>
        </p:spPr>
        <p:txBody>
          <a:bodyPr/>
          <a:lstStyle>
            <a:lvl1pPr marL="0" indent="0" algn="l">
              <a:lnSpc>
                <a:spcPct val="90000"/>
              </a:lnSpc>
              <a:buNone/>
              <a:defRPr sz="2600">
                <a:solidFill>
                  <a:schemeClr val="accent3"/>
                </a:solidFill>
                <a:latin typeface="+mn-lt"/>
                <a:ea typeface="Inter Medium" panose="02000503000000020004" pitchFamily="2" charset="0"/>
              </a:defRPr>
            </a:lvl1pPr>
            <a:lvl2pPr marL="342882" indent="0" algn="ctr">
              <a:buNone/>
              <a:defRPr sz="1500"/>
            </a:lvl2pPr>
            <a:lvl3pPr marL="685765" indent="0" algn="ctr">
              <a:buNone/>
              <a:defRPr sz="1350"/>
            </a:lvl3pPr>
            <a:lvl4pPr marL="1028647" indent="0" algn="ctr">
              <a:buNone/>
              <a:defRPr sz="1200"/>
            </a:lvl4pPr>
            <a:lvl5pPr marL="1371530" indent="0" algn="ctr">
              <a:buNone/>
              <a:defRPr sz="1200"/>
            </a:lvl5pPr>
            <a:lvl6pPr marL="1714412" indent="0" algn="ctr">
              <a:buNone/>
              <a:defRPr sz="1200"/>
            </a:lvl6pPr>
            <a:lvl7pPr marL="2057295" indent="0" algn="ctr">
              <a:buNone/>
              <a:defRPr sz="1200"/>
            </a:lvl7pPr>
            <a:lvl8pPr marL="2400177" indent="0" algn="ctr">
              <a:buNone/>
              <a:defRPr sz="1200"/>
            </a:lvl8pPr>
            <a:lvl9pPr marL="2743060" indent="0" algn="ctr">
              <a:buNone/>
              <a:defRPr sz="1200"/>
            </a:lvl9pPr>
          </a:lstStyle>
          <a:p>
            <a:r>
              <a:rPr lang="en-GB"/>
              <a:t>Click to edit Master subtitle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18463841"/>
      </p:ext>
    </p:extLst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Khak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30AC38-BED1-9031-E2E0-CB195EDFD8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5800" y="252000"/>
            <a:ext cx="11540763" cy="378044"/>
          </a:xfrm>
        </p:spPr>
        <p:txBody>
          <a:bodyPr/>
          <a:lstStyle>
            <a:lvl1pPr>
              <a:defRPr/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3B26F26-EA3D-40AC-124C-008BE90D71F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5800" y="1394619"/>
            <a:ext cx="11540763" cy="4866481"/>
          </a:xfrm>
        </p:spPr>
        <p:txBody>
          <a:bodyPr/>
          <a:lstStyle>
            <a:lvl2pPr>
              <a:buFont typeface="Arial" panose="020B0604020202020204" pitchFamily="34" charset="0"/>
              <a:buNone/>
              <a:defRPr/>
            </a:lvl2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0A69BFE-A663-D9A7-8252-C853694690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866563" y="6720728"/>
            <a:ext cx="318491" cy="137272"/>
          </a:xfrm>
        </p:spPr>
        <p:txBody>
          <a:bodyPr/>
          <a:lstStyle/>
          <a:p>
            <a:fld id="{CBA53E11-492D-48B3-9F9B-09541CA2A39A}" type="slidenum">
              <a:rPr lang="en-GB" smtClean="0"/>
              <a:t>‹#›</a:t>
            </a:fld>
            <a:endParaRPr lang="en-GB"/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62B454FF-7060-E11B-6122-C9D16BC06047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25800" y="620196"/>
            <a:ext cx="11540763" cy="371567"/>
          </a:xfrm>
        </p:spPr>
        <p:txBody>
          <a:bodyPr/>
          <a:lstStyle>
            <a:lvl1pPr marL="0" indent="0" algn="l">
              <a:lnSpc>
                <a:spcPct val="90000"/>
              </a:lnSpc>
              <a:buNone/>
              <a:defRPr sz="2600">
                <a:solidFill>
                  <a:schemeClr val="accent3"/>
                </a:solidFill>
                <a:latin typeface="+mn-lt"/>
                <a:ea typeface="Inter Medium" panose="02000503000000020004" pitchFamily="2" charset="0"/>
              </a:defRPr>
            </a:lvl1pPr>
            <a:lvl2pPr marL="342882" indent="0" algn="ctr">
              <a:buNone/>
              <a:defRPr sz="1500"/>
            </a:lvl2pPr>
            <a:lvl3pPr marL="685765" indent="0" algn="ctr">
              <a:buNone/>
              <a:defRPr sz="1350"/>
            </a:lvl3pPr>
            <a:lvl4pPr marL="1028647" indent="0" algn="ctr">
              <a:buNone/>
              <a:defRPr sz="1200"/>
            </a:lvl4pPr>
            <a:lvl5pPr marL="1371530" indent="0" algn="ctr">
              <a:buNone/>
              <a:defRPr sz="1200"/>
            </a:lvl5pPr>
            <a:lvl6pPr marL="1714412" indent="0" algn="ctr">
              <a:buNone/>
              <a:defRPr sz="1200"/>
            </a:lvl6pPr>
            <a:lvl7pPr marL="2057295" indent="0" algn="ctr">
              <a:buNone/>
              <a:defRPr sz="1200"/>
            </a:lvl7pPr>
            <a:lvl8pPr marL="2400177" indent="0" algn="ctr">
              <a:buNone/>
              <a:defRPr sz="1200"/>
            </a:lvl8pPr>
            <a:lvl9pPr marL="2743060" indent="0" algn="ctr">
              <a:buNone/>
              <a:defRPr sz="1200"/>
            </a:lvl9pPr>
          </a:lstStyle>
          <a:p>
            <a:r>
              <a:rPr lang="en-GB"/>
              <a:t>Click to edit Master subtitle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85261070"/>
      </p:ext>
    </p:extLst>
  </p:cSld>
  <p:clrMapOvr>
    <a:masterClrMapping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2934A7-BB27-0705-778A-9BC1A80F58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232" y="252000"/>
            <a:ext cx="11541025" cy="378044"/>
          </a:xfrm>
        </p:spPr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23D824-2B92-00E0-3B10-2E7351FAE03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26232" y="1394619"/>
            <a:ext cx="5583238" cy="4866481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316325E-A8D8-4356-8054-A314C1AF0A0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83325" y="1394619"/>
            <a:ext cx="5583238" cy="4866481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8109A4F-CF52-ABB2-91FD-CF9C01BF0DA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641349" y="6393702"/>
            <a:ext cx="1233647" cy="137270"/>
          </a:xfrm>
          <a:prstGeom prst="rect">
            <a:avLst/>
          </a:prstGeom>
        </p:spPr>
        <p:txBody>
          <a:bodyPr/>
          <a:lstStyle/>
          <a:p>
            <a:fld id="{7F33E122-4495-44BA-A4C1-8BE76937A80D}" type="datetime1">
              <a:rPr lang="en-GB" smtClean="0"/>
              <a:t>28/07/2026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C5B9B47-9D04-96FB-8B95-D7BC38470F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965261" y="6393702"/>
            <a:ext cx="3423452" cy="137272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59D9458-0376-0EC1-BA89-A49552E192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A53E11-492D-48B3-9F9B-09541CA2A39A}" type="slidenum">
              <a:rPr lang="en-GB" smtClean="0"/>
              <a:t>‹#›</a:t>
            </a:fld>
            <a:endParaRPr lang="en-GB"/>
          </a:p>
        </p:txBody>
      </p:sp>
      <p:sp>
        <p:nvSpPr>
          <p:cNvPr id="10" name="Subtitle 2">
            <a:extLst>
              <a:ext uri="{FF2B5EF4-FFF2-40B4-BE49-F238E27FC236}">
                <a16:creationId xmlns:a16="http://schemas.microsoft.com/office/drawing/2014/main" id="{3E5619CB-8093-9292-D19B-3E145BB563F3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25800" y="620196"/>
            <a:ext cx="11540763" cy="371567"/>
          </a:xfrm>
        </p:spPr>
        <p:txBody>
          <a:bodyPr/>
          <a:lstStyle>
            <a:lvl1pPr marL="0" indent="0" algn="l">
              <a:lnSpc>
                <a:spcPct val="90000"/>
              </a:lnSpc>
              <a:buNone/>
              <a:defRPr sz="2600">
                <a:solidFill>
                  <a:schemeClr val="accent3"/>
                </a:solidFill>
                <a:latin typeface="+mn-lt"/>
                <a:ea typeface="Inter Medium" panose="02000503000000020004" pitchFamily="2" charset="0"/>
              </a:defRPr>
            </a:lvl1pPr>
            <a:lvl2pPr marL="342882" indent="0" algn="ctr">
              <a:buNone/>
              <a:defRPr sz="1500"/>
            </a:lvl2pPr>
            <a:lvl3pPr marL="685765" indent="0" algn="ctr">
              <a:buNone/>
              <a:defRPr sz="1350"/>
            </a:lvl3pPr>
            <a:lvl4pPr marL="1028647" indent="0" algn="ctr">
              <a:buNone/>
              <a:defRPr sz="1200"/>
            </a:lvl4pPr>
            <a:lvl5pPr marL="1371530" indent="0" algn="ctr">
              <a:buNone/>
              <a:defRPr sz="1200"/>
            </a:lvl5pPr>
            <a:lvl6pPr marL="1714412" indent="0" algn="ctr">
              <a:buNone/>
              <a:defRPr sz="1200"/>
            </a:lvl6pPr>
            <a:lvl7pPr marL="2057295" indent="0" algn="ctr">
              <a:buNone/>
              <a:defRPr sz="1200"/>
            </a:lvl7pPr>
            <a:lvl8pPr marL="2400177" indent="0" algn="ctr">
              <a:buNone/>
              <a:defRPr sz="1200"/>
            </a:lvl8pPr>
            <a:lvl9pPr marL="2743060" indent="0" algn="ctr">
              <a:buNone/>
              <a:defRPr sz="1200"/>
            </a:lvl9pPr>
          </a:lstStyle>
          <a:p>
            <a:r>
              <a:rPr lang="en-GB"/>
              <a:t>Click to edit Master subtitle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90358580"/>
      </p:ext>
    </p:extLst>
  </p:cSld>
  <p:clrMapOvr>
    <a:masterClrMapping/>
  </p:clrMapOvr>
  <p:transition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Smok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2934A7-BB27-0705-778A-9BC1A80F58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232" y="252000"/>
            <a:ext cx="11541025" cy="378044"/>
          </a:xfrm>
        </p:spPr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23D824-2B92-00E0-3B10-2E7351FAE03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26232" y="1394619"/>
            <a:ext cx="5583238" cy="4866481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316325E-A8D8-4356-8054-A314C1AF0A0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83325" y="1394619"/>
            <a:ext cx="5583238" cy="4866481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8109A4F-CF52-ABB2-91FD-CF9C01BF0DA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641349" y="6393702"/>
            <a:ext cx="1233647" cy="137270"/>
          </a:xfrm>
          <a:prstGeom prst="rect">
            <a:avLst/>
          </a:prstGeom>
        </p:spPr>
        <p:txBody>
          <a:bodyPr/>
          <a:lstStyle/>
          <a:p>
            <a:fld id="{753EDC06-C956-40EB-B7C2-5D24D2134868}" type="datetime1">
              <a:rPr lang="en-GB" smtClean="0"/>
              <a:t>28/07/2026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C5B9B47-9D04-96FB-8B95-D7BC38470F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965261" y="6393702"/>
            <a:ext cx="3423452" cy="137272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59D9458-0376-0EC1-BA89-A49552E192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A53E11-492D-48B3-9F9B-09541CA2A39A}" type="slidenum">
              <a:rPr lang="en-GB" smtClean="0"/>
              <a:t>‹#›</a:t>
            </a:fld>
            <a:endParaRPr lang="en-GB"/>
          </a:p>
        </p:txBody>
      </p:sp>
      <p:sp>
        <p:nvSpPr>
          <p:cNvPr id="10" name="Subtitle 2">
            <a:extLst>
              <a:ext uri="{FF2B5EF4-FFF2-40B4-BE49-F238E27FC236}">
                <a16:creationId xmlns:a16="http://schemas.microsoft.com/office/drawing/2014/main" id="{3E5619CB-8093-9292-D19B-3E145BB563F3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25800" y="620196"/>
            <a:ext cx="11540763" cy="371567"/>
          </a:xfrm>
        </p:spPr>
        <p:txBody>
          <a:bodyPr/>
          <a:lstStyle>
            <a:lvl1pPr marL="0" indent="0" algn="l">
              <a:lnSpc>
                <a:spcPct val="90000"/>
              </a:lnSpc>
              <a:buNone/>
              <a:defRPr sz="2600">
                <a:solidFill>
                  <a:schemeClr val="accent3"/>
                </a:solidFill>
                <a:latin typeface="+mn-lt"/>
                <a:ea typeface="Inter Medium" panose="02000503000000020004" pitchFamily="2" charset="0"/>
              </a:defRPr>
            </a:lvl1pPr>
            <a:lvl2pPr marL="342882" indent="0" algn="ctr">
              <a:buNone/>
              <a:defRPr sz="1500"/>
            </a:lvl2pPr>
            <a:lvl3pPr marL="685765" indent="0" algn="ctr">
              <a:buNone/>
              <a:defRPr sz="1350"/>
            </a:lvl3pPr>
            <a:lvl4pPr marL="1028647" indent="0" algn="ctr">
              <a:buNone/>
              <a:defRPr sz="1200"/>
            </a:lvl4pPr>
            <a:lvl5pPr marL="1371530" indent="0" algn="ctr">
              <a:buNone/>
              <a:defRPr sz="1200"/>
            </a:lvl5pPr>
            <a:lvl6pPr marL="1714412" indent="0" algn="ctr">
              <a:buNone/>
              <a:defRPr sz="1200"/>
            </a:lvl6pPr>
            <a:lvl7pPr marL="2057295" indent="0" algn="ctr">
              <a:buNone/>
              <a:defRPr sz="1200"/>
            </a:lvl7pPr>
            <a:lvl8pPr marL="2400177" indent="0" algn="ctr">
              <a:buNone/>
              <a:defRPr sz="1200"/>
            </a:lvl8pPr>
            <a:lvl9pPr marL="2743060" indent="0" algn="ctr">
              <a:buNone/>
              <a:defRPr sz="1200"/>
            </a:lvl9pPr>
          </a:lstStyle>
          <a:p>
            <a:r>
              <a:rPr lang="en-GB"/>
              <a:t>Click to edit Master subtitle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20195970"/>
      </p:ext>
    </p:extLst>
  </p:cSld>
  <p:clrMapOvr>
    <a:masterClrMapping/>
  </p:clrMapOvr>
  <p:transition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Khak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2934A7-BB27-0705-778A-9BC1A80F58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232" y="252000"/>
            <a:ext cx="11541025" cy="378044"/>
          </a:xfrm>
        </p:spPr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23D824-2B92-00E0-3B10-2E7351FAE03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26232" y="1394619"/>
            <a:ext cx="5583238" cy="4866481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316325E-A8D8-4356-8054-A314C1AF0A0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83325" y="1394619"/>
            <a:ext cx="5583238" cy="4866481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8109A4F-CF52-ABB2-91FD-CF9C01BF0DA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641349" y="6393702"/>
            <a:ext cx="1233647" cy="137270"/>
          </a:xfrm>
          <a:prstGeom prst="rect">
            <a:avLst/>
          </a:prstGeom>
        </p:spPr>
        <p:txBody>
          <a:bodyPr/>
          <a:lstStyle/>
          <a:p>
            <a:fld id="{27072CD8-4874-4E1A-99A5-6A33EAEAD984}" type="datetime1">
              <a:rPr lang="en-GB" smtClean="0"/>
              <a:t>28/07/2026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C5B9B47-9D04-96FB-8B95-D7BC38470F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965261" y="6393702"/>
            <a:ext cx="3423452" cy="137272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59D9458-0376-0EC1-BA89-A49552E192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A53E11-492D-48B3-9F9B-09541CA2A39A}" type="slidenum">
              <a:rPr lang="en-GB" smtClean="0"/>
              <a:t>‹#›</a:t>
            </a:fld>
            <a:endParaRPr lang="en-GB"/>
          </a:p>
        </p:txBody>
      </p:sp>
      <p:sp>
        <p:nvSpPr>
          <p:cNvPr id="10" name="Subtitle 2">
            <a:extLst>
              <a:ext uri="{FF2B5EF4-FFF2-40B4-BE49-F238E27FC236}">
                <a16:creationId xmlns:a16="http://schemas.microsoft.com/office/drawing/2014/main" id="{3E5619CB-8093-9292-D19B-3E145BB563F3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25800" y="620196"/>
            <a:ext cx="11540763" cy="371567"/>
          </a:xfrm>
        </p:spPr>
        <p:txBody>
          <a:bodyPr/>
          <a:lstStyle>
            <a:lvl1pPr marL="0" indent="0" algn="l">
              <a:lnSpc>
                <a:spcPct val="90000"/>
              </a:lnSpc>
              <a:buNone/>
              <a:defRPr sz="2600">
                <a:solidFill>
                  <a:schemeClr val="accent3"/>
                </a:solidFill>
                <a:latin typeface="+mn-lt"/>
                <a:ea typeface="Inter Medium" panose="02000503000000020004" pitchFamily="2" charset="0"/>
              </a:defRPr>
            </a:lvl1pPr>
            <a:lvl2pPr marL="342882" indent="0" algn="ctr">
              <a:buNone/>
              <a:defRPr sz="1500"/>
            </a:lvl2pPr>
            <a:lvl3pPr marL="685765" indent="0" algn="ctr">
              <a:buNone/>
              <a:defRPr sz="1350"/>
            </a:lvl3pPr>
            <a:lvl4pPr marL="1028647" indent="0" algn="ctr">
              <a:buNone/>
              <a:defRPr sz="1200"/>
            </a:lvl4pPr>
            <a:lvl5pPr marL="1371530" indent="0" algn="ctr">
              <a:buNone/>
              <a:defRPr sz="1200"/>
            </a:lvl5pPr>
            <a:lvl6pPr marL="1714412" indent="0" algn="ctr">
              <a:buNone/>
              <a:defRPr sz="1200"/>
            </a:lvl6pPr>
            <a:lvl7pPr marL="2057295" indent="0" algn="ctr">
              <a:buNone/>
              <a:defRPr sz="1200"/>
            </a:lvl7pPr>
            <a:lvl8pPr marL="2400177" indent="0" algn="ctr">
              <a:buNone/>
              <a:defRPr sz="1200"/>
            </a:lvl8pPr>
            <a:lvl9pPr marL="2743060" indent="0" algn="ctr">
              <a:buNone/>
              <a:defRPr sz="1200"/>
            </a:lvl9pPr>
          </a:lstStyle>
          <a:p>
            <a:r>
              <a:rPr lang="en-GB"/>
              <a:t>Click to edit Master subtitle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80747767"/>
      </p:ext>
    </p:extLst>
  </p:cSld>
  <p:clrMapOvr>
    <a:masterClrMapping/>
  </p:clrMapOvr>
  <p:transition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C223E2-CB33-A043-EFAE-5E5920ABF2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6D07086-8168-2FFB-8A6A-847C21CE63D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641349" y="6393702"/>
            <a:ext cx="1233647" cy="137270"/>
          </a:xfrm>
          <a:prstGeom prst="rect">
            <a:avLst/>
          </a:prstGeom>
        </p:spPr>
        <p:txBody>
          <a:bodyPr/>
          <a:lstStyle/>
          <a:p>
            <a:fld id="{AEE23BCF-757C-48E4-AB43-882F0A78532C}" type="datetime1">
              <a:rPr lang="en-GB" smtClean="0"/>
              <a:t>28/07/2026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2BF319C-1022-A0DE-5680-6E6F7A33AD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965261" y="6393702"/>
            <a:ext cx="3423452" cy="137272"/>
          </a:xfrm>
          <a:prstGeom prst="rect">
            <a:avLst/>
          </a:prstGeom>
        </p:spPr>
        <p:txBody>
          <a:bodyPr/>
          <a:lstStyle/>
          <a:p>
            <a:endParaRPr lang="en-GB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FA01DCF-BF44-5758-3698-48171189DF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A53E11-492D-48B3-9F9B-09541CA2A39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07DDBB1C-FCE2-459F-CD23-42AF9E169BF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6232" y="1394619"/>
            <a:ext cx="3600000" cy="4866481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7284B46C-0DDC-167C-514E-EB0FCC3E4BE7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4296397" y="1394619"/>
            <a:ext cx="3600000" cy="4866481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AC354167-3149-957E-9D9F-B30D04014172}"/>
              </a:ext>
            </a:extLst>
          </p:cNvPr>
          <p:cNvSpPr>
            <a:spLocks noGrp="1"/>
          </p:cNvSpPr>
          <p:nvPr>
            <p:ph idx="15"/>
          </p:nvPr>
        </p:nvSpPr>
        <p:spPr>
          <a:xfrm>
            <a:off x="8266562" y="1394619"/>
            <a:ext cx="3600000" cy="4866481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10" name="Subtitle 2">
            <a:extLst>
              <a:ext uri="{FF2B5EF4-FFF2-40B4-BE49-F238E27FC236}">
                <a16:creationId xmlns:a16="http://schemas.microsoft.com/office/drawing/2014/main" id="{CBB1273F-0B9B-4FDD-4203-5D0C87B419DE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25800" y="620196"/>
            <a:ext cx="11540763" cy="371567"/>
          </a:xfrm>
        </p:spPr>
        <p:txBody>
          <a:bodyPr/>
          <a:lstStyle>
            <a:lvl1pPr marL="0" indent="0" algn="l">
              <a:lnSpc>
                <a:spcPct val="90000"/>
              </a:lnSpc>
              <a:buNone/>
              <a:defRPr sz="2600">
                <a:solidFill>
                  <a:schemeClr val="accent3"/>
                </a:solidFill>
                <a:latin typeface="+mn-lt"/>
                <a:ea typeface="Inter Medium" panose="02000503000000020004" pitchFamily="2" charset="0"/>
              </a:defRPr>
            </a:lvl1pPr>
            <a:lvl2pPr marL="342882" indent="0" algn="ctr">
              <a:buNone/>
              <a:defRPr sz="1500"/>
            </a:lvl2pPr>
            <a:lvl3pPr marL="685765" indent="0" algn="ctr">
              <a:buNone/>
              <a:defRPr sz="1350"/>
            </a:lvl3pPr>
            <a:lvl4pPr marL="1028647" indent="0" algn="ctr">
              <a:buNone/>
              <a:defRPr sz="1200"/>
            </a:lvl4pPr>
            <a:lvl5pPr marL="1371530" indent="0" algn="ctr">
              <a:buNone/>
              <a:defRPr sz="1200"/>
            </a:lvl5pPr>
            <a:lvl6pPr marL="1714412" indent="0" algn="ctr">
              <a:buNone/>
              <a:defRPr sz="1200"/>
            </a:lvl6pPr>
            <a:lvl7pPr marL="2057295" indent="0" algn="ctr">
              <a:buNone/>
              <a:defRPr sz="1200"/>
            </a:lvl7pPr>
            <a:lvl8pPr marL="2400177" indent="0" algn="ctr">
              <a:buNone/>
              <a:defRPr sz="1200"/>
            </a:lvl8pPr>
            <a:lvl9pPr marL="2743060" indent="0" algn="ctr">
              <a:buNone/>
              <a:defRPr sz="1200"/>
            </a:lvl9pPr>
          </a:lstStyle>
          <a:p>
            <a:r>
              <a:rPr lang="en-GB"/>
              <a:t>Click to edit Master subtitle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84756086"/>
      </p:ext>
    </p:extLst>
  </p:cSld>
  <p:clrMapOvr>
    <a:masterClrMapping/>
  </p:clrMapOvr>
  <p:transition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ntent Smok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C223E2-CB33-A043-EFAE-5E5920ABF2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6D07086-8168-2FFB-8A6A-847C21CE63D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641349" y="6393702"/>
            <a:ext cx="1233647" cy="137270"/>
          </a:xfrm>
          <a:prstGeom prst="rect">
            <a:avLst/>
          </a:prstGeom>
        </p:spPr>
        <p:txBody>
          <a:bodyPr/>
          <a:lstStyle/>
          <a:p>
            <a:fld id="{17B683EC-1E11-45E0-886A-851228B0A8DF}" type="datetime1">
              <a:rPr lang="en-GB" smtClean="0"/>
              <a:t>28/07/2026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2BF319C-1022-A0DE-5680-6E6F7A33AD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965261" y="6393702"/>
            <a:ext cx="3423452" cy="137272"/>
          </a:xfrm>
          <a:prstGeom prst="rect">
            <a:avLst/>
          </a:prstGeom>
        </p:spPr>
        <p:txBody>
          <a:bodyPr/>
          <a:lstStyle/>
          <a:p>
            <a:endParaRPr lang="en-GB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FA01DCF-BF44-5758-3698-48171189DF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A53E11-492D-48B3-9F9B-09541CA2A39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07DDBB1C-FCE2-459F-CD23-42AF9E169BF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6232" y="1394619"/>
            <a:ext cx="3600000" cy="4866481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7284B46C-0DDC-167C-514E-EB0FCC3E4BE7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4296397" y="1394619"/>
            <a:ext cx="3600000" cy="4866481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AC354167-3149-957E-9D9F-B30D04014172}"/>
              </a:ext>
            </a:extLst>
          </p:cNvPr>
          <p:cNvSpPr>
            <a:spLocks noGrp="1"/>
          </p:cNvSpPr>
          <p:nvPr>
            <p:ph idx="15"/>
          </p:nvPr>
        </p:nvSpPr>
        <p:spPr>
          <a:xfrm>
            <a:off x="8266562" y="1394619"/>
            <a:ext cx="3600000" cy="4866481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10" name="Subtitle 2">
            <a:extLst>
              <a:ext uri="{FF2B5EF4-FFF2-40B4-BE49-F238E27FC236}">
                <a16:creationId xmlns:a16="http://schemas.microsoft.com/office/drawing/2014/main" id="{CBB1273F-0B9B-4FDD-4203-5D0C87B419DE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25800" y="620196"/>
            <a:ext cx="11540763" cy="371567"/>
          </a:xfrm>
        </p:spPr>
        <p:txBody>
          <a:bodyPr/>
          <a:lstStyle>
            <a:lvl1pPr marL="0" indent="0" algn="l">
              <a:lnSpc>
                <a:spcPct val="90000"/>
              </a:lnSpc>
              <a:buNone/>
              <a:defRPr sz="2600">
                <a:solidFill>
                  <a:schemeClr val="accent3"/>
                </a:solidFill>
                <a:latin typeface="+mn-lt"/>
                <a:ea typeface="Inter Medium" panose="02000503000000020004" pitchFamily="2" charset="0"/>
              </a:defRPr>
            </a:lvl1pPr>
            <a:lvl2pPr marL="342882" indent="0" algn="ctr">
              <a:buNone/>
              <a:defRPr sz="1500"/>
            </a:lvl2pPr>
            <a:lvl3pPr marL="685765" indent="0" algn="ctr">
              <a:buNone/>
              <a:defRPr sz="1350"/>
            </a:lvl3pPr>
            <a:lvl4pPr marL="1028647" indent="0" algn="ctr">
              <a:buNone/>
              <a:defRPr sz="1200"/>
            </a:lvl4pPr>
            <a:lvl5pPr marL="1371530" indent="0" algn="ctr">
              <a:buNone/>
              <a:defRPr sz="1200"/>
            </a:lvl5pPr>
            <a:lvl6pPr marL="1714412" indent="0" algn="ctr">
              <a:buNone/>
              <a:defRPr sz="1200"/>
            </a:lvl6pPr>
            <a:lvl7pPr marL="2057295" indent="0" algn="ctr">
              <a:buNone/>
              <a:defRPr sz="1200"/>
            </a:lvl7pPr>
            <a:lvl8pPr marL="2400177" indent="0" algn="ctr">
              <a:buNone/>
              <a:defRPr sz="1200"/>
            </a:lvl8pPr>
            <a:lvl9pPr marL="2743060" indent="0" algn="ctr">
              <a:buNone/>
              <a:defRPr sz="1200"/>
            </a:lvl9pPr>
          </a:lstStyle>
          <a:p>
            <a:r>
              <a:rPr lang="en-GB"/>
              <a:t>Click to edit Master subtitle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8663662"/>
      </p:ext>
    </p:extLst>
  </p:cSld>
  <p:clrMapOvr>
    <a:masterClrMapping/>
  </p:clrMapOvr>
  <p:transition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ntent Khak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C223E2-CB33-A043-EFAE-5E5920ABF2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6D07086-8168-2FFB-8A6A-847C21CE63D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641349" y="6393702"/>
            <a:ext cx="1233647" cy="137270"/>
          </a:xfrm>
          <a:prstGeom prst="rect">
            <a:avLst/>
          </a:prstGeom>
        </p:spPr>
        <p:txBody>
          <a:bodyPr/>
          <a:lstStyle/>
          <a:p>
            <a:fld id="{2D02D4AE-58D3-41BB-8060-5ADF87B91618}" type="datetime1">
              <a:rPr lang="en-GB" smtClean="0"/>
              <a:t>28/07/2026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2BF319C-1022-A0DE-5680-6E6F7A33AD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965261" y="6393702"/>
            <a:ext cx="3423452" cy="137272"/>
          </a:xfrm>
          <a:prstGeom prst="rect">
            <a:avLst/>
          </a:prstGeom>
        </p:spPr>
        <p:txBody>
          <a:bodyPr/>
          <a:lstStyle/>
          <a:p>
            <a:endParaRPr lang="en-GB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FA01DCF-BF44-5758-3698-48171189DF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A53E11-492D-48B3-9F9B-09541CA2A39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07DDBB1C-FCE2-459F-CD23-42AF9E169BF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6232" y="1394619"/>
            <a:ext cx="3600000" cy="4866481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7284B46C-0DDC-167C-514E-EB0FCC3E4BE7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4296397" y="1394619"/>
            <a:ext cx="3600000" cy="4866481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AC354167-3149-957E-9D9F-B30D04014172}"/>
              </a:ext>
            </a:extLst>
          </p:cNvPr>
          <p:cNvSpPr>
            <a:spLocks noGrp="1"/>
          </p:cNvSpPr>
          <p:nvPr>
            <p:ph idx="15"/>
          </p:nvPr>
        </p:nvSpPr>
        <p:spPr>
          <a:xfrm>
            <a:off x="8266562" y="1394619"/>
            <a:ext cx="3600000" cy="4866481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10" name="Subtitle 2">
            <a:extLst>
              <a:ext uri="{FF2B5EF4-FFF2-40B4-BE49-F238E27FC236}">
                <a16:creationId xmlns:a16="http://schemas.microsoft.com/office/drawing/2014/main" id="{CBB1273F-0B9B-4FDD-4203-5D0C87B419DE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25800" y="620196"/>
            <a:ext cx="11540763" cy="371567"/>
          </a:xfrm>
        </p:spPr>
        <p:txBody>
          <a:bodyPr/>
          <a:lstStyle>
            <a:lvl1pPr marL="0" indent="0" algn="l">
              <a:lnSpc>
                <a:spcPct val="90000"/>
              </a:lnSpc>
              <a:buNone/>
              <a:defRPr sz="2600">
                <a:solidFill>
                  <a:schemeClr val="accent3"/>
                </a:solidFill>
                <a:latin typeface="+mn-lt"/>
                <a:ea typeface="Inter Medium" panose="02000503000000020004" pitchFamily="2" charset="0"/>
              </a:defRPr>
            </a:lvl1pPr>
            <a:lvl2pPr marL="342882" indent="0" algn="ctr">
              <a:buNone/>
              <a:defRPr sz="1500"/>
            </a:lvl2pPr>
            <a:lvl3pPr marL="685765" indent="0" algn="ctr">
              <a:buNone/>
              <a:defRPr sz="1350"/>
            </a:lvl3pPr>
            <a:lvl4pPr marL="1028647" indent="0" algn="ctr">
              <a:buNone/>
              <a:defRPr sz="1200"/>
            </a:lvl4pPr>
            <a:lvl5pPr marL="1371530" indent="0" algn="ctr">
              <a:buNone/>
              <a:defRPr sz="1200"/>
            </a:lvl5pPr>
            <a:lvl6pPr marL="1714412" indent="0" algn="ctr">
              <a:buNone/>
              <a:defRPr sz="1200"/>
            </a:lvl6pPr>
            <a:lvl7pPr marL="2057295" indent="0" algn="ctr">
              <a:buNone/>
              <a:defRPr sz="1200"/>
            </a:lvl7pPr>
            <a:lvl8pPr marL="2400177" indent="0" algn="ctr">
              <a:buNone/>
              <a:defRPr sz="1200"/>
            </a:lvl8pPr>
            <a:lvl9pPr marL="2743060" indent="0" algn="ctr">
              <a:buNone/>
              <a:defRPr sz="1200"/>
            </a:lvl9pPr>
          </a:lstStyle>
          <a:p>
            <a:r>
              <a:rPr lang="en-GB"/>
              <a:t>Click to edit Master subtitle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36248034"/>
      </p:ext>
    </p:extLst>
  </p:cSld>
  <p:clrMapOvr>
    <a:masterClrMapping/>
  </p:clrMapOvr>
  <p:transition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Images and Capti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C223E2-CB33-A043-EFAE-5E5920ABF2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6D07086-8168-2FFB-8A6A-847C21CE63D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641349" y="6393702"/>
            <a:ext cx="1233647" cy="137270"/>
          </a:xfrm>
          <a:prstGeom prst="rect">
            <a:avLst/>
          </a:prstGeom>
        </p:spPr>
        <p:txBody>
          <a:bodyPr/>
          <a:lstStyle/>
          <a:p>
            <a:fld id="{8FD75DBF-6AEB-4550-BEA6-FE6CE3862FB9}" type="datetime1">
              <a:rPr lang="en-GB" smtClean="0"/>
              <a:t>28/07/2026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2BF319C-1022-A0DE-5680-6E6F7A33AD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965261" y="6393702"/>
            <a:ext cx="3423452" cy="137272"/>
          </a:xfrm>
          <a:prstGeom prst="rect">
            <a:avLst/>
          </a:prstGeom>
        </p:spPr>
        <p:txBody>
          <a:bodyPr/>
          <a:lstStyle/>
          <a:p>
            <a:endParaRPr lang="en-GB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FA01DCF-BF44-5758-3698-48171189DF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A53E11-492D-48B3-9F9B-09541CA2A39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07DDBB1C-FCE2-459F-CD23-42AF9E169BF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8493" y="3429000"/>
            <a:ext cx="3600000" cy="2832100"/>
          </a:xfrm>
        </p:spPr>
        <p:txBody>
          <a:bodyPr/>
          <a:lstStyle>
            <a:lvl1pPr rtl="0">
              <a:defRPr sz="1800"/>
            </a:lvl1pPr>
            <a:lvl2pPr rtl="0">
              <a:defRPr sz="1800"/>
            </a:lvl2pPr>
            <a:lvl3pPr rtl="0">
              <a:defRPr sz="1800"/>
            </a:lvl3pPr>
            <a:lvl4pPr rtl="0">
              <a:defRPr sz="1800"/>
            </a:lvl4pPr>
            <a:lvl5pPr rtl="0">
              <a:defRPr sz="18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7284B46C-0DDC-167C-514E-EB0FCC3E4BE7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4276876" y="3429000"/>
            <a:ext cx="3600000" cy="2832100"/>
          </a:xfrm>
        </p:spPr>
        <p:txBody>
          <a:bodyPr/>
          <a:lstStyle>
            <a:lvl1pPr rtl="0">
              <a:defRPr sz="1800"/>
            </a:lvl1pPr>
            <a:lvl2pPr rtl="0">
              <a:defRPr sz="1800"/>
            </a:lvl2pPr>
            <a:lvl3pPr rtl="0">
              <a:defRPr sz="1800"/>
            </a:lvl3pPr>
            <a:lvl4pPr rtl="0">
              <a:defRPr sz="1800"/>
            </a:lvl4pPr>
            <a:lvl5pPr rtl="0">
              <a:defRPr sz="18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AC354167-3149-957E-9D9F-B30D04014172}"/>
              </a:ext>
            </a:extLst>
          </p:cNvPr>
          <p:cNvSpPr>
            <a:spLocks noGrp="1"/>
          </p:cNvSpPr>
          <p:nvPr>
            <p:ph idx="15"/>
          </p:nvPr>
        </p:nvSpPr>
        <p:spPr>
          <a:xfrm>
            <a:off x="8235258" y="3429000"/>
            <a:ext cx="3600000" cy="2832100"/>
          </a:xfrm>
        </p:spPr>
        <p:txBody>
          <a:bodyPr/>
          <a:lstStyle>
            <a:lvl1pPr rtl="0">
              <a:defRPr sz="1800"/>
            </a:lvl1pPr>
            <a:lvl2pPr rtl="0">
              <a:defRPr sz="1800"/>
            </a:lvl2pPr>
            <a:lvl3pPr rtl="0">
              <a:defRPr sz="1800"/>
            </a:lvl3pPr>
            <a:lvl4pPr rtl="0">
              <a:defRPr sz="1800"/>
            </a:lvl4pPr>
            <a:lvl5pPr rtl="0">
              <a:defRPr sz="18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047AD979-9E36-27D3-D861-472A37C9BD3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318490" y="1394619"/>
            <a:ext cx="3600000" cy="1836000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12" name="Picture Placeholder 10">
            <a:extLst>
              <a:ext uri="{FF2B5EF4-FFF2-40B4-BE49-F238E27FC236}">
                <a16:creationId xmlns:a16="http://schemas.microsoft.com/office/drawing/2014/main" id="{BA925AEF-9705-43FC-B311-1B9A5C872480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4276876" y="1394619"/>
            <a:ext cx="3600000" cy="1836000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13" name="Picture Placeholder 10">
            <a:extLst>
              <a:ext uri="{FF2B5EF4-FFF2-40B4-BE49-F238E27FC236}">
                <a16:creationId xmlns:a16="http://schemas.microsoft.com/office/drawing/2014/main" id="{71EBAC93-1C14-C84A-FF75-AC90D6C8A890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8235261" y="1394619"/>
            <a:ext cx="3600000" cy="1836000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10" name="Subtitle 2">
            <a:extLst>
              <a:ext uri="{FF2B5EF4-FFF2-40B4-BE49-F238E27FC236}">
                <a16:creationId xmlns:a16="http://schemas.microsoft.com/office/drawing/2014/main" id="{A6EB687B-5D2E-6018-5C19-6211E4ADBA8B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25800" y="620196"/>
            <a:ext cx="11540763" cy="371567"/>
          </a:xfrm>
        </p:spPr>
        <p:txBody>
          <a:bodyPr/>
          <a:lstStyle>
            <a:lvl1pPr marL="0" indent="0" algn="l">
              <a:lnSpc>
                <a:spcPct val="90000"/>
              </a:lnSpc>
              <a:buNone/>
              <a:defRPr sz="2600">
                <a:solidFill>
                  <a:schemeClr val="accent3"/>
                </a:solidFill>
                <a:latin typeface="+mn-lt"/>
                <a:ea typeface="Inter Medium" panose="02000503000000020004" pitchFamily="2" charset="0"/>
              </a:defRPr>
            </a:lvl1pPr>
            <a:lvl2pPr marL="342882" indent="0" algn="ctr">
              <a:buNone/>
              <a:defRPr sz="1500"/>
            </a:lvl2pPr>
            <a:lvl3pPr marL="685765" indent="0" algn="ctr">
              <a:buNone/>
              <a:defRPr sz="1350"/>
            </a:lvl3pPr>
            <a:lvl4pPr marL="1028647" indent="0" algn="ctr">
              <a:buNone/>
              <a:defRPr sz="1200"/>
            </a:lvl4pPr>
            <a:lvl5pPr marL="1371530" indent="0" algn="ctr">
              <a:buNone/>
              <a:defRPr sz="1200"/>
            </a:lvl5pPr>
            <a:lvl6pPr marL="1714412" indent="0" algn="ctr">
              <a:buNone/>
              <a:defRPr sz="1200"/>
            </a:lvl6pPr>
            <a:lvl7pPr marL="2057295" indent="0" algn="ctr">
              <a:buNone/>
              <a:defRPr sz="1200"/>
            </a:lvl7pPr>
            <a:lvl8pPr marL="2400177" indent="0" algn="ctr">
              <a:buNone/>
              <a:defRPr sz="1200"/>
            </a:lvl8pPr>
            <a:lvl9pPr marL="2743060" indent="0" algn="ctr">
              <a:buNone/>
              <a:defRPr sz="1200"/>
            </a:lvl9pPr>
          </a:lstStyle>
          <a:p>
            <a:r>
              <a:rPr lang="en-GB"/>
              <a:t>Click to edit Master subtitle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37066738"/>
      </p:ext>
    </p:extLst>
  </p:cSld>
  <p:clrMapOvr>
    <a:masterClrMapping/>
  </p:clrMapOvr>
  <p:transition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Images and Captions Smok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C223E2-CB33-A043-EFAE-5E5920ABF2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6D07086-8168-2FFB-8A6A-847C21CE63D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641349" y="6393702"/>
            <a:ext cx="1233647" cy="137270"/>
          </a:xfrm>
          <a:prstGeom prst="rect">
            <a:avLst/>
          </a:prstGeom>
        </p:spPr>
        <p:txBody>
          <a:bodyPr/>
          <a:lstStyle/>
          <a:p>
            <a:fld id="{08CB2C9E-B7BA-48F8-8C95-4A603CB4A0B6}" type="datetime1">
              <a:rPr lang="en-GB" smtClean="0"/>
              <a:t>28/07/2026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2BF319C-1022-A0DE-5680-6E6F7A33AD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965261" y="6393702"/>
            <a:ext cx="3423452" cy="137272"/>
          </a:xfrm>
          <a:prstGeom prst="rect">
            <a:avLst/>
          </a:prstGeom>
        </p:spPr>
        <p:txBody>
          <a:bodyPr/>
          <a:lstStyle/>
          <a:p>
            <a:endParaRPr lang="en-GB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FA01DCF-BF44-5758-3698-48171189DF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A53E11-492D-48B3-9F9B-09541CA2A39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07DDBB1C-FCE2-459F-CD23-42AF9E169BF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8493" y="3429000"/>
            <a:ext cx="3600000" cy="2832100"/>
          </a:xfrm>
        </p:spPr>
        <p:txBody>
          <a:bodyPr/>
          <a:lstStyle>
            <a:lvl1pPr rtl="0">
              <a:defRPr sz="1800"/>
            </a:lvl1pPr>
            <a:lvl2pPr rtl="0">
              <a:defRPr sz="1800"/>
            </a:lvl2pPr>
            <a:lvl3pPr rtl="0">
              <a:defRPr sz="1800"/>
            </a:lvl3pPr>
            <a:lvl4pPr rtl="0">
              <a:defRPr sz="1800"/>
            </a:lvl4pPr>
            <a:lvl5pPr rtl="0">
              <a:defRPr sz="18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7284B46C-0DDC-167C-514E-EB0FCC3E4BE7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4276876" y="3429000"/>
            <a:ext cx="3600000" cy="2832100"/>
          </a:xfrm>
        </p:spPr>
        <p:txBody>
          <a:bodyPr/>
          <a:lstStyle>
            <a:lvl1pPr rtl="0">
              <a:defRPr sz="1800"/>
            </a:lvl1pPr>
            <a:lvl2pPr rtl="0">
              <a:defRPr sz="1800"/>
            </a:lvl2pPr>
            <a:lvl3pPr rtl="0">
              <a:defRPr sz="1800"/>
            </a:lvl3pPr>
            <a:lvl4pPr rtl="0">
              <a:defRPr sz="1800"/>
            </a:lvl4pPr>
            <a:lvl5pPr rtl="0">
              <a:defRPr sz="18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AC354167-3149-957E-9D9F-B30D04014172}"/>
              </a:ext>
            </a:extLst>
          </p:cNvPr>
          <p:cNvSpPr>
            <a:spLocks noGrp="1"/>
          </p:cNvSpPr>
          <p:nvPr>
            <p:ph idx="15"/>
          </p:nvPr>
        </p:nvSpPr>
        <p:spPr>
          <a:xfrm>
            <a:off x="8235258" y="3429000"/>
            <a:ext cx="3600000" cy="2832100"/>
          </a:xfrm>
        </p:spPr>
        <p:txBody>
          <a:bodyPr/>
          <a:lstStyle>
            <a:lvl1pPr rtl="0">
              <a:defRPr sz="1800"/>
            </a:lvl1pPr>
            <a:lvl2pPr rtl="0">
              <a:defRPr sz="1800"/>
            </a:lvl2pPr>
            <a:lvl3pPr rtl="0">
              <a:defRPr sz="1800"/>
            </a:lvl3pPr>
            <a:lvl4pPr rtl="0">
              <a:defRPr sz="1800"/>
            </a:lvl4pPr>
            <a:lvl5pPr rtl="0">
              <a:defRPr sz="18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047AD979-9E36-27D3-D861-472A37C9BD3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318490" y="1394619"/>
            <a:ext cx="3600000" cy="1836000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12" name="Picture Placeholder 10">
            <a:extLst>
              <a:ext uri="{FF2B5EF4-FFF2-40B4-BE49-F238E27FC236}">
                <a16:creationId xmlns:a16="http://schemas.microsoft.com/office/drawing/2014/main" id="{BA925AEF-9705-43FC-B311-1B9A5C872480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4276876" y="1394619"/>
            <a:ext cx="3600000" cy="1836000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13" name="Picture Placeholder 10">
            <a:extLst>
              <a:ext uri="{FF2B5EF4-FFF2-40B4-BE49-F238E27FC236}">
                <a16:creationId xmlns:a16="http://schemas.microsoft.com/office/drawing/2014/main" id="{71EBAC93-1C14-C84A-FF75-AC90D6C8A890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8235261" y="1394619"/>
            <a:ext cx="3600000" cy="1836000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10" name="Subtitle 2">
            <a:extLst>
              <a:ext uri="{FF2B5EF4-FFF2-40B4-BE49-F238E27FC236}">
                <a16:creationId xmlns:a16="http://schemas.microsoft.com/office/drawing/2014/main" id="{A6EB687B-5D2E-6018-5C19-6211E4ADBA8B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25800" y="620196"/>
            <a:ext cx="11540763" cy="371567"/>
          </a:xfrm>
        </p:spPr>
        <p:txBody>
          <a:bodyPr/>
          <a:lstStyle>
            <a:lvl1pPr marL="0" indent="0" algn="l">
              <a:lnSpc>
                <a:spcPct val="90000"/>
              </a:lnSpc>
              <a:buNone/>
              <a:defRPr sz="2600">
                <a:solidFill>
                  <a:schemeClr val="accent3"/>
                </a:solidFill>
                <a:latin typeface="+mn-lt"/>
                <a:ea typeface="Inter Medium" panose="02000503000000020004" pitchFamily="2" charset="0"/>
              </a:defRPr>
            </a:lvl1pPr>
            <a:lvl2pPr marL="342882" indent="0" algn="ctr">
              <a:buNone/>
              <a:defRPr sz="1500"/>
            </a:lvl2pPr>
            <a:lvl3pPr marL="685765" indent="0" algn="ctr">
              <a:buNone/>
              <a:defRPr sz="1350"/>
            </a:lvl3pPr>
            <a:lvl4pPr marL="1028647" indent="0" algn="ctr">
              <a:buNone/>
              <a:defRPr sz="1200"/>
            </a:lvl4pPr>
            <a:lvl5pPr marL="1371530" indent="0" algn="ctr">
              <a:buNone/>
              <a:defRPr sz="1200"/>
            </a:lvl5pPr>
            <a:lvl6pPr marL="1714412" indent="0" algn="ctr">
              <a:buNone/>
              <a:defRPr sz="1200"/>
            </a:lvl6pPr>
            <a:lvl7pPr marL="2057295" indent="0" algn="ctr">
              <a:buNone/>
              <a:defRPr sz="1200"/>
            </a:lvl7pPr>
            <a:lvl8pPr marL="2400177" indent="0" algn="ctr">
              <a:buNone/>
              <a:defRPr sz="1200"/>
            </a:lvl8pPr>
            <a:lvl9pPr marL="2743060" indent="0" algn="ctr">
              <a:buNone/>
              <a:defRPr sz="1200"/>
            </a:lvl9pPr>
          </a:lstStyle>
          <a:p>
            <a:r>
              <a:rPr lang="en-GB"/>
              <a:t>Click to edit Master subtitle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60980370"/>
      </p:ext>
    </p:extLst>
  </p:cSld>
  <p:clrMapOvr>
    <a:masterClrMapping/>
  </p:clrMapOvr>
  <p:transition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Images and Captions Khak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C223E2-CB33-A043-EFAE-5E5920ABF2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6D07086-8168-2FFB-8A6A-847C21CE63D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641349" y="6393702"/>
            <a:ext cx="1233647" cy="137270"/>
          </a:xfrm>
          <a:prstGeom prst="rect">
            <a:avLst/>
          </a:prstGeom>
        </p:spPr>
        <p:txBody>
          <a:bodyPr/>
          <a:lstStyle/>
          <a:p>
            <a:fld id="{6CB10E69-4493-469E-9F6F-0F2C42DABB23}" type="datetime1">
              <a:rPr lang="en-GB" smtClean="0"/>
              <a:t>28/07/2026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2BF319C-1022-A0DE-5680-6E6F7A33AD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965261" y="6393702"/>
            <a:ext cx="3423452" cy="137272"/>
          </a:xfrm>
          <a:prstGeom prst="rect">
            <a:avLst/>
          </a:prstGeom>
        </p:spPr>
        <p:txBody>
          <a:bodyPr/>
          <a:lstStyle/>
          <a:p>
            <a:endParaRPr lang="en-GB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FA01DCF-BF44-5758-3698-48171189DF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A53E11-492D-48B3-9F9B-09541CA2A39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07DDBB1C-FCE2-459F-CD23-42AF9E169BF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8493" y="3429000"/>
            <a:ext cx="3600000" cy="2832100"/>
          </a:xfrm>
        </p:spPr>
        <p:txBody>
          <a:bodyPr/>
          <a:lstStyle>
            <a:lvl1pPr rtl="0">
              <a:defRPr sz="1800"/>
            </a:lvl1pPr>
            <a:lvl2pPr rtl="0">
              <a:defRPr sz="1800"/>
            </a:lvl2pPr>
            <a:lvl3pPr rtl="0">
              <a:defRPr sz="1800"/>
            </a:lvl3pPr>
            <a:lvl4pPr rtl="0">
              <a:defRPr sz="1800"/>
            </a:lvl4pPr>
            <a:lvl5pPr rtl="0">
              <a:defRPr sz="18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7284B46C-0DDC-167C-514E-EB0FCC3E4BE7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4276876" y="3429000"/>
            <a:ext cx="3600000" cy="2832100"/>
          </a:xfrm>
        </p:spPr>
        <p:txBody>
          <a:bodyPr/>
          <a:lstStyle>
            <a:lvl1pPr rtl="0">
              <a:defRPr sz="1800"/>
            </a:lvl1pPr>
            <a:lvl2pPr rtl="0">
              <a:defRPr sz="1800"/>
            </a:lvl2pPr>
            <a:lvl3pPr rtl="0">
              <a:defRPr sz="1800"/>
            </a:lvl3pPr>
            <a:lvl4pPr rtl="0">
              <a:defRPr sz="1800"/>
            </a:lvl4pPr>
            <a:lvl5pPr rtl="0">
              <a:defRPr sz="18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AC354167-3149-957E-9D9F-B30D04014172}"/>
              </a:ext>
            </a:extLst>
          </p:cNvPr>
          <p:cNvSpPr>
            <a:spLocks noGrp="1"/>
          </p:cNvSpPr>
          <p:nvPr>
            <p:ph idx="15"/>
          </p:nvPr>
        </p:nvSpPr>
        <p:spPr>
          <a:xfrm>
            <a:off x="8235258" y="3429000"/>
            <a:ext cx="3600000" cy="2832100"/>
          </a:xfrm>
        </p:spPr>
        <p:txBody>
          <a:bodyPr/>
          <a:lstStyle>
            <a:lvl1pPr rtl="0">
              <a:defRPr sz="1800"/>
            </a:lvl1pPr>
            <a:lvl2pPr rtl="0">
              <a:defRPr sz="1800"/>
            </a:lvl2pPr>
            <a:lvl3pPr rtl="0">
              <a:defRPr sz="1800"/>
            </a:lvl3pPr>
            <a:lvl4pPr rtl="0">
              <a:defRPr sz="1800"/>
            </a:lvl4pPr>
            <a:lvl5pPr rtl="0">
              <a:defRPr sz="18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047AD979-9E36-27D3-D861-472A37C9BD3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318490" y="1394619"/>
            <a:ext cx="3600000" cy="1836000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12" name="Picture Placeholder 10">
            <a:extLst>
              <a:ext uri="{FF2B5EF4-FFF2-40B4-BE49-F238E27FC236}">
                <a16:creationId xmlns:a16="http://schemas.microsoft.com/office/drawing/2014/main" id="{BA925AEF-9705-43FC-B311-1B9A5C872480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4276876" y="1394619"/>
            <a:ext cx="3600000" cy="1836000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13" name="Picture Placeholder 10">
            <a:extLst>
              <a:ext uri="{FF2B5EF4-FFF2-40B4-BE49-F238E27FC236}">
                <a16:creationId xmlns:a16="http://schemas.microsoft.com/office/drawing/2014/main" id="{71EBAC93-1C14-C84A-FF75-AC90D6C8A890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8235261" y="1394619"/>
            <a:ext cx="3600000" cy="1836000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10" name="Subtitle 2">
            <a:extLst>
              <a:ext uri="{FF2B5EF4-FFF2-40B4-BE49-F238E27FC236}">
                <a16:creationId xmlns:a16="http://schemas.microsoft.com/office/drawing/2014/main" id="{A6EB687B-5D2E-6018-5C19-6211E4ADBA8B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25800" y="620196"/>
            <a:ext cx="11540763" cy="371567"/>
          </a:xfrm>
        </p:spPr>
        <p:txBody>
          <a:bodyPr/>
          <a:lstStyle>
            <a:lvl1pPr marL="0" indent="0" algn="l">
              <a:lnSpc>
                <a:spcPct val="90000"/>
              </a:lnSpc>
              <a:buNone/>
              <a:defRPr sz="2600">
                <a:solidFill>
                  <a:schemeClr val="accent3"/>
                </a:solidFill>
                <a:latin typeface="+mn-lt"/>
                <a:ea typeface="Inter Medium" panose="02000503000000020004" pitchFamily="2" charset="0"/>
              </a:defRPr>
            </a:lvl1pPr>
            <a:lvl2pPr marL="342882" indent="0" algn="ctr">
              <a:buNone/>
              <a:defRPr sz="1500"/>
            </a:lvl2pPr>
            <a:lvl3pPr marL="685765" indent="0" algn="ctr">
              <a:buNone/>
              <a:defRPr sz="1350"/>
            </a:lvl3pPr>
            <a:lvl4pPr marL="1028647" indent="0" algn="ctr">
              <a:buNone/>
              <a:defRPr sz="1200"/>
            </a:lvl4pPr>
            <a:lvl5pPr marL="1371530" indent="0" algn="ctr">
              <a:buNone/>
              <a:defRPr sz="1200"/>
            </a:lvl5pPr>
            <a:lvl6pPr marL="1714412" indent="0" algn="ctr">
              <a:buNone/>
              <a:defRPr sz="1200"/>
            </a:lvl6pPr>
            <a:lvl7pPr marL="2057295" indent="0" algn="ctr">
              <a:buNone/>
              <a:defRPr sz="1200"/>
            </a:lvl7pPr>
            <a:lvl8pPr marL="2400177" indent="0" algn="ctr">
              <a:buNone/>
              <a:defRPr sz="1200"/>
            </a:lvl8pPr>
            <a:lvl9pPr marL="2743060" indent="0" algn="ctr">
              <a:buNone/>
              <a:defRPr sz="1200"/>
            </a:lvl9pPr>
          </a:lstStyle>
          <a:p>
            <a:r>
              <a:rPr lang="en-GB"/>
              <a:t>Click to edit Master subtitle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14231540"/>
      </p:ext>
    </p:extLst>
  </p:cSld>
  <p:clrMapOvr>
    <a:masterClrMapping/>
  </p:clrMapOvr>
  <p:transition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rge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EF41CF-A3E3-C272-C94C-947AC89C85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8492" y="327819"/>
            <a:ext cx="9984000" cy="5933281"/>
          </a:xfrm>
        </p:spPr>
        <p:txBody>
          <a:bodyPr/>
          <a:lstStyle>
            <a:lvl1pPr>
              <a:defRPr sz="48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5080FA7-D3DB-DCE0-62D3-E92CDF5E1BD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641349" y="6393702"/>
            <a:ext cx="1233647" cy="137270"/>
          </a:xfrm>
          <a:prstGeom prst="rect">
            <a:avLst/>
          </a:prstGeom>
        </p:spPr>
        <p:txBody>
          <a:bodyPr/>
          <a:lstStyle/>
          <a:p>
            <a:fld id="{49A67A56-2FF9-491E-814D-0A900175F8E1}" type="datetime1">
              <a:rPr lang="en-GB" smtClean="0"/>
              <a:t>28/07/2026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7FFF8CC-E316-E641-C9CE-DF3DAA8A64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965261" y="6393702"/>
            <a:ext cx="3423452" cy="137272"/>
          </a:xfrm>
          <a:prstGeom prst="rect">
            <a:avLst/>
          </a:prstGeom>
        </p:spPr>
        <p:txBody>
          <a:bodyPr/>
          <a:lstStyle/>
          <a:p>
            <a:endParaRPr lang="en-GB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A2F5865-014C-FA86-09B0-6C05A0B661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A53E11-492D-48B3-9F9B-09541CA2A39A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39344805"/>
      </p:ext>
    </p:extLst>
  </p:cSld>
  <p:clrMapOvr>
    <a:masterClrMapping/>
  </p:clrMapOvr>
  <p:transition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rge Text Smok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EF41CF-A3E3-C272-C94C-947AC89C85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8492" y="327819"/>
            <a:ext cx="9984000" cy="5933281"/>
          </a:xfrm>
        </p:spPr>
        <p:txBody>
          <a:bodyPr/>
          <a:lstStyle>
            <a:lvl1pPr>
              <a:defRPr sz="48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5080FA7-D3DB-DCE0-62D3-E92CDF5E1BD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641349" y="6393702"/>
            <a:ext cx="1233647" cy="137270"/>
          </a:xfrm>
          <a:prstGeom prst="rect">
            <a:avLst/>
          </a:prstGeom>
        </p:spPr>
        <p:txBody>
          <a:bodyPr/>
          <a:lstStyle/>
          <a:p>
            <a:fld id="{024982C8-03A6-4D1C-870A-BE728679E492}" type="datetime1">
              <a:rPr lang="en-GB" smtClean="0"/>
              <a:t>28/07/2026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7FFF8CC-E316-E641-C9CE-DF3DAA8A64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965261" y="6393702"/>
            <a:ext cx="3423452" cy="137272"/>
          </a:xfrm>
          <a:prstGeom prst="rect">
            <a:avLst/>
          </a:prstGeom>
        </p:spPr>
        <p:txBody>
          <a:bodyPr/>
          <a:lstStyle/>
          <a:p>
            <a:endParaRPr lang="en-GB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A2F5865-014C-FA86-09B0-6C05A0B661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A53E11-492D-48B3-9F9B-09541CA2A39A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4475397"/>
      </p:ext>
    </p:extLst>
  </p:cSld>
  <p:clrMapOvr>
    <a:masterClrMapping/>
  </p:clrMapOvr>
  <p:transition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rge Text Khak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EF41CF-A3E3-C272-C94C-947AC89C85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8492" y="327819"/>
            <a:ext cx="9984000" cy="5933281"/>
          </a:xfrm>
        </p:spPr>
        <p:txBody>
          <a:bodyPr/>
          <a:lstStyle>
            <a:lvl1pPr>
              <a:defRPr sz="48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5080FA7-D3DB-DCE0-62D3-E92CDF5E1BD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641349" y="6393702"/>
            <a:ext cx="1233647" cy="137270"/>
          </a:xfrm>
          <a:prstGeom prst="rect">
            <a:avLst/>
          </a:prstGeom>
        </p:spPr>
        <p:txBody>
          <a:bodyPr/>
          <a:lstStyle/>
          <a:p>
            <a:fld id="{43DF533C-450F-4C7A-8669-D1C1D442E9DA}" type="datetime1">
              <a:rPr lang="en-GB" smtClean="0"/>
              <a:t>28/07/2026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7FFF8CC-E316-E641-C9CE-DF3DAA8A64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965261" y="6393702"/>
            <a:ext cx="3423452" cy="137272"/>
          </a:xfrm>
          <a:prstGeom prst="rect">
            <a:avLst/>
          </a:prstGeom>
        </p:spPr>
        <p:txBody>
          <a:bodyPr/>
          <a:lstStyle/>
          <a:p>
            <a:endParaRPr lang="en-GB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A2F5865-014C-FA86-09B0-6C05A0B661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A53E11-492D-48B3-9F9B-09541CA2A39A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18019243"/>
      </p:ext>
    </p:extLst>
  </p:cSld>
  <p:clrMapOvr>
    <a:masterClrMapping/>
  </p:clrMapOvr>
  <p:transition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rge Text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EF41CF-A3E3-C272-C94C-947AC89C85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8492" y="327025"/>
            <a:ext cx="9984000" cy="5934075"/>
          </a:xfrm>
        </p:spPr>
        <p:txBody>
          <a:bodyPr/>
          <a:lstStyle>
            <a:lvl1pPr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5080FA7-D3DB-DCE0-62D3-E92CDF5E1BD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641349" y="6393702"/>
            <a:ext cx="1233647" cy="13727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1B67106-7FE2-4B8D-9827-B242124A96D0}" type="datetime1">
              <a:rPr lang="en-GB" smtClean="0"/>
              <a:t>28/07/2026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7FFF8CC-E316-E641-C9CE-DF3DAA8A64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965261" y="6393702"/>
            <a:ext cx="3423452" cy="137272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A2F5865-014C-FA86-09B0-6C05A0B661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BA53E11-492D-48B3-9F9B-09541CA2A39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4A8D6E0-472D-9B14-F3A6-BC2F23E87040}"/>
              </a:ext>
            </a:extLst>
          </p:cNvPr>
          <p:cNvSpPr txBox="1"/>
          <p:nvPr userDrawn="1"/>
        </p:nvSpPr>
        <p:spPr>
          <a:xfrm>
            <a:off x="326232" y="6393702"/>
            <a:ext cx="1417500" cy="137272"/>
          </a:xfrm>
          <a:prstGeom prst="rect">
            <a:avLst/>
          </a:prstGeom>
          <a:noFill/>
        </p:spPr>
        <p:txBody>
          <a:bodyPr wrap="square" lIns="0" tIns="0" rIns="0" bIns="0" rtlCol="0" anchor="b">
            <a:noAutofit/>
          </a:bodyPr>
          <a:lstStyle/>
          <a:p>
            <a:pPr algn="l"/>
            <a:r>
              <a:rPr lang="en-US" sz="850" b="0" dirty="0">
                <a:solidFill>
                  <a:schemeClr val="bg1"/>
                </a:solidFill>
                <a:latin typeface="+mj-lt"/>
              </a:rPr>
              <a:t>Imperial College London</a:t>
            </a:r>
          </a:p>
        </p:txBody>
      </p:sp>
    </p:spTree>
    <p:extLst>
      <p:ext uri="{BB962C8B-B14F-4D97-AF65-F5344CB8AC3E}">
        <p14:creationId xmlns:p14="http://schemas.microsoft.com/office/powerpoint/2010/main" val="1467749574"/>
      </p:ext>
    </p:extLst>
  </p:cSld>
  <p:clrMapOvr>
    <a:masterClrMapping/>
  </p:clrMapOvr>
  <p:transition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5D21AD4-68E5-D832-D55C-9ACFCD153AF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641349" y="6393702"/>
            <a:ext cx="1233647" cy="137270"/>
          </a:xfrm>
          <a:prstGeom prst="rect">
            <a:avLst/>
          </a:prstGeom>
        </p:spPr>
        <p:txBody>
          <a:bodyPr/>
          <a:lstStyle/>
          <a:p>
            <a:fld id="{0D240A93-6E2C-479B-B487-61050B029E0E}" type="datetime1">
              <a:rPr lang="en-GB" smtClean="0"/>
              <a:t>28/07/2026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311EA1B-04BA-0493-81EB-3E7823E190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965261" y="6393702"/>
            <a:ext cx="3423452" cy="137272"/>
          </a:xfrm>
          <a:prstGeom prst="rect">
            <a:avLst/>
          </a:prstGeom>
        </p:spPr>
        <p:txBody>
          <a:bodyPr/>
          <a:lstStyle/>
          <a:p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DA22947-0466-77E3-9884-7FFF54F0FE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A53E11-492D-48B3-9F9B-09541CA2A39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45A24D7B-41EB-9794-42AE-564F6680EA4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17251" y="2417400"/>
            <a:ext cx="9144000" cy="1847942"/>
          </a:xfrm>
        </p:spPr>
        <p:txBody>
          <a:bodyPr anchor="b"/>
          <a:lstStyle>
            <a:lvl1pPr algn="l">
              <a:defRPr sz="6400">
                <a:solidFill>
                  <a:schemeClr val="accent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14EAC6AD-293C-6C12-F9F6-48F5FCB0E4A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17251" y="4383000"/>
            <a:ext cx="9144000" cy="1322348"/>
          </a:xfrm>
        </p:spPr>
        <p:txBody>
          <a:bodyPr/>
          <a:lstStyle>
            <a:lvl1pPr marL="0" indent="0" algn="l">
              <a:buNone/>
              <a:defRPr sz="4750">
                <a:solidFill>
                  <a:schemeClr val="accent1"/>
                </a:solidFill>
                <a:latin typeface="+mn-lt"/>
                <a:ea typeface="Inter Medium" panose="02000503000000020004" pitchFamily="2" charset="0"/>
              </a:defRPr>
            </a:lvl1pPr>
            <a:lvl2pPr marL="342882" indent="0" algn="ctr">
              <a:buNone/>
              <a:defRPr sz="1500"/>
            </a:lvl2pPr>
            <a:lvl3pPr marL="685765" indent="0" algn="ctr">
              <a:buNone/>
              <a:defRPr sz="1350"/>
            </a:lvl3pPr>
            <a:lvl4pPr marL="1028647" indent="0" algn="ctr">
              <a:buNone/>
              <a:defRPr sz="1200"/>
            </a:lvl4pPr>
            <a:lvl5pPr marL="1371530" indent="0" algn="ctr">
              <a:buNone/>
              <a:defRPr sz="1200"/>
            </a:lvl5pPr>
            <a:lvl6pPr marL="1714412" indent="0" algn="ctr">
              <a:buNone/>
              <a:defRPr sz="1200"/>
            </a:lvl6pPr>
            <a:lvl7pPr marL="2057295" indent="0" algn="ctr">
              <a:buNone/>
              <a:defRPr sz="1200"/>
            </a:lvl7pPr>
            <a:lvl8pPr marL="2400177" indent="0" algn="ctr">
              <a:buNone/>
              <a:defRPr sz="1200"/>
            </a:lvl8pPr>
            <a:lvl9pPr marL="2743060" indent="0" algn="ctr">
              <a:buNone/>
              <a:defRPr sz="1200"/>
            </a:lvl9pPr>
          </a:lstStyle>
          <a:p>
            <a:r>
              <a:rPr lang="en-GB"/>
              <a:t>Click to edit Master subtitle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73696074"/>
      </p:ext>
    </p:extLst>
  </p:cSld>
  <p:clrMapOvr>
    <a:masterClrMapping/>
  </p:clrMapOvr>
  <p:transition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Smok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5D21AD4-68E5-D832-D55C-9ACFCD153AF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641349" y="6393702"/>
            <a:ext cx="1233647" cy="137270"/>
          </a:xfrm>
          <a:prstGeom prst="rect">
            <a:avLst/>
          </a:prstGeom>
        </p:spPr>
        <p:txBody>
          <a:bodyPr/>
          <a:lstStyle/>
          <a:p>
            <a:fld id="{54AFBB15-756E-4C9B-BAD5-65B8245F1711}" type="datetime1">
              <a:rPr lang="en-GB" smtClean="0"/>
              <a:t>28/07/2026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311EA1B-04BA-0493-81EB-3E7823E190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965261" y="6393702"/>
            <a:ext cx="3423452" cy="137272"/>
          </a:xfrm>
          <a:prstGeom prst="rect">
            <a:avLst/>
          </a:prstGeom>
        </p:spPr>
        <p:txBody>
          <a:bodyPr/>
          <a:lstStyle/>
          <a:p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DA22947-0466-77E3-9884-7FFF54F0FE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A53E11-492D-48B3-9F9B-09541CA2A39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45A24D7B-41EB-9794-42AE-564F6680EA4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17251" y="2417400"/>
            <a:ext cx="9144000" cy="1847942"/>
          </a:xfrm>
        </p:spPr>
        <p:txBody>
          <a:bodyPr anchor="b"/>
          <a:lstStyle>
            <a:lvl1pPr algn="l">
              <a:defRPr sz="6400">
                <a:solidFill>
                  <a:schemeClr val="accent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14EAC6AD-293C-6C12-F9F6-48F5FCB0E4A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17251" y="4383000"/>
            <a:ext cx="9144000" cy="1322348"/>
          </a:xfrm>
        </p:spPr>
        <p:txBody>
          <a:bodyPr/>
          <a:lstStyle>
            <a:lvl1pPr marL="0" indent="0" algn="l">
              <a:buNone/>
              <a:defRPr sz="4750">
                <a:solidFill>
                  <a:schemeClr val="accent1"/>
                </a:solidFill>
                <a:latin typeface="+mn-lt"/>
                <a:ea typeface="Inter Medium" panose="02000503000000020004" pitchFamily="2" charset="0"/>
              </a:defRPr>
            </a:lvl1pPr>
            <a:lvl2pPr marL="342882" indent="0" algn="ctr">
              <a:buNone/>
              <a:defRPr sz="1500"/>
            </a:lvl2pPr>
            <a:lvl3pPr marL="685765" indent="0" algn="ctr">
              <a:buNone/>
              <a:defRPr sz="1350"/>
            </a:lvl3pPr>
            <a:lvl4pPr marL="1028647" indent="0" algn="ctr">
              <a:buNone/>
              <a:defRPr sz="1200"/>
            </a:lvl4pPr>
            <a:lvl5pPr marL="1371530" indent="0" algn="ctr">
              <a:buNone/>
              <a:defRPr sz="1200"/>
            </a:lvl5pPr>
            <a:lvl6pPr marL="1714412" indent="0" algn="ctr">
              <a:buNone/>
              <a:defRPr sz="1200"/>
            </a:lvl6pPr>
            <a:lvl7pPr marL="2057295" indent="0" algn="ctr">
              <a:buNone/>
              <a:defRPr sz="1200"/>
            </a:lvl7pPr>
            <a:lvl8pPr marL="2400177" indent="0" algn="ctr">
              <a:buNone/>
              <a:defRPr sz="1200"/>
            </a:lvl8pPr>
            <a:lvl9pPr marL="2743060" indent="0" algn="ctr">
              <a:buNone/>
              <a:defRPr sz="1200"/>
            </a:lvl9pPr>
          </a:lstStyle>
          <a:p>
            <a:r>
              <a:rPr lang="en-GB"/>
              <a:t>Click to edit Master subtitle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49257883"/>
      </p:ext>
    </p:extLst>
  </p:cSld>
  <p:clrMapOvr>
    <a:masterClrMapping/>
  </p:clrMapOvr>
  <p:transition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Khak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5D21AD4-68E5-D832-D55C-9ACFCD153AF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641349" y="6393702"/>
            <a:ext cx="1233647" cy="137270"/>
          </a:xfrm>
          <a:prstGeom prst="rect">
            <a:avLst/>
          </a:prstGeom>
        </p:spPr>
        <p:txBody>
          <a:bodyPr/>
          <a:lstStyle/>
          <a:p>
            <a:fld id="{5A99664A-9D95-4BFD-9EE2-ED03761B5D93}" type="datetime1">
              <a:rPr lang="en-GB" smtClean="0"/>
              <a:t>28/07/2026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311EA1B-04BA-0493-81EB-3E7823E190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965261" y="6393702"/>
            <a:ext cx="3423452" cy="137272"/>
          </a:xfrm>
          <a:prstGeom prst="rect">
            <a:avLst/>
          </a:prstGeom>
        </p:spPr>
        <p:txBody>
          <a:bodyPr/>
          <a:lstStyle/>
          <a:p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DA22947-0466-77E3-9884-7FFF54F0FE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A53E11-492D-48B3-9F9B-09541CA2A39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45A24D7B-41EB-9794-42AE-564F6680EA4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17251" y="2417400"/>
            <a:ext cx="9144000" cy="1847942"/>
          </a:xfrm>
        </p:spPr>
        <p:txBody>
          <a:bodyPr anchor="b"/>
          <a:lstStyle>
            <a:lvl1pPr algn="l">
              <a:defRPr sz="6400">
                <a:solidFill>
                  <a:schemeClr val="accent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14EAC6AD-293C-6C12-F9F6-48F5FCB0E4A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17251" y="4383000"/>
            <a:ext cx="9144000" cy="1322348"/>
          </a:xfrm>
        </p:spPr>
        <p:txBody>
          <a:bodyPr/>
          <a:lstStyle>
            <a:lvl1pPr marL="0" indent="0" algn="l">
              <a:buNone/>
              <a:defRPr sz="4750">
                <a:solidFill>
                  <a:schemeClr val="accent1"/>
                </a:solidFill>
                <a:latin typeface="+mn-lt"/>
                <a:ea typeface="Inter Medium" panose="02000503000000020004" pitchFamily="2" charset="0"/>
              </a:defRPr>
            </a:lvl1pPr>
            <a:lvl2pPr marL="342882" indent="0" algn="ctr">
              <a:buNone/>
              <a:defRPr sz="1500"/>
            </a:lvl2pPr>
            <a:lvl3pPr marL="685765" indent="0" algn="ctr">
              <a:buNone/>
              <a:defRPr sz="1350"/>
            </a:lvl3pPr>
            <a:lvl4pPr marL="1028647" indent="0" algn="ctr">
              <a:buNone/>
              <a:defRPr sz="1200"/>
            </a:lvl4pPr>
            <a:lvl5pPr marL="1371530" indent="0" algn="ctr">
              <a:buNone/>
              <a:defRPr sz="1200"/>
            </a:lvl5pPr>
            <a:lvl6pPr marL="1714412" indent="0" algn="ctr">
              <a:buNone/>
              <a:defRPr sz="1200"/>
            </a:lvl6pPr>
            <a:lvl7pPr marL="2057295" indent="0" algn="ctr">
              <a:buNone/>
              <a:defRPr sz="1200"/>
            </a:lvl7pPr>
            <a:lvl8pPr marL="2400177" indent="0" algn="ctr">
              <a:buNone/>
              <a:defRPr sz="1200"/>
            </a:lvl8pPr>
            <a:lvl9pPr marL="2743060" indent="0" algn="ctr">
              <a:buNone/>
              <a:defRPr sz="1200"/>
            </a:lvl9pPr>
          </a:lstStyle>
          <a:p>
            <a:r>
              <a:rPr lang="en-GB"/>
              <a:t>Click to edit Master subtitle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86803618"/>
      </p:ext>
    </p:extLst>
  </p:cSld>
  <p:clrMapOvr>
    <a:masterClrMapping/>
  </p:clrMapOvr>
  <p:transition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6FEE2EA-C029-0AE3-B18F-CB5D823CD41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641349" y="6393702"/>
            <a:ext cx="1233647" cy="13727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916F8D3-3840-4002-A902-CA5665F1877D}" type="datetime1">
              <a:rPr lang="en-GB" smtClean="0"/>
              <a:t>28/07/2026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A74AA3B-FC1A-1DAF-C282-4ED6FC7403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965261" y="6393702"/>
            <a:ext cx="3423452" cy="137272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908A0A1-4076-F926-D730-16EF8BBD72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BA53E11-492D-48B3-9F9B-09541CA2A39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33E70A2-A3C6-29D0-1DEB-4D8F9283B18B}"/>
              </a:ext>
            </a:extLst>
          </p:cNvPr>
          <p:cNvSpPr txBox="1"/>
          <p:nvPr userDrawn="1"/>
        </p:nvSpPr>
        <p:spPr>
          <a:xfrm>
            <a:off x="326232" y="6393702"/>
            <a:ext cx="1417500" cy="137272"/>
          </a:xfrm>
          <a:prstGeom prst="rect">
            <a:avLst/>
          </a:prstGeom>
          <a:noFill/>
        </p:spPr>
        <p:txBody>
          <a:bodyPr wrap="square" lIns="0" tIns="0" rIns="0" bIns="0" rtlCol="0" anchor="b">
            <a:noAutofit/>
          </a:bodyPr>
          <a:lstStyle/>
          <a:p>
            <a:pPr algn="l"/>
            <a:r>
              <a:rPr lang="en-US" sz="850" b="0" dirty="0">
                <a:solidFill>
                  <a:schemeClr val="bg1"/>
                </a:solidFill>
                <a:latin typeface="+mj-lt"/>
              </a:rPr>
              <a:t>Imperial College London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8E2710C7-980D-1529-A1C4-D0B91442977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17251" y="2417400"/>
            <a:ext cx="9144000" cy="1847942"/>
          </a:xfrm>
        </p:spPr>
        <p:txBody>
          <a:bodyPr anchor="b"/>
          <a:lstStyle>
            <a:lvl1pPr algn="l">
              <a:defRPr sz="6400"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10" name="Subtitle 2">
            <a:extLst>
              <a:ext uri="{FF2B5EF4-FFF2-40B4-BE49-F238E27FC236}">
                <a16:creationId xmlns:a16="http://schemas.microsoft.com/office/drawing/2014/main" id="{01609BCD-EF9A-DF89-AAD2-167090C57F5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17251" y="4383000"/>
            <a:ext cx="9144000" cy="1322348"/>
          </a:xfrm>
        </p:spPr>
        <p:txBody>
          <a:bodyPr/>
          <a:lstStyle>
            <a:lvl1pPr marL="0" indent="0" algn="l">
              <a:buNone/>
              <a:defRPr sz="4800">
                <a:solidFill>
                  <a:schemeClr val="bg1"/>
                </a:solidFill>
                <a:latin typeface="+mn-lt"/>
                <a:ea typeface="Inter Medium" panose="02000503000000020004" pitchFamily="2" charset="0"/>
              </a:defRPr>
            </a:lvl1pPr>
            <a:lvl2pPr marL="342882" indent="0" algn="ctr">
              <a:buNone/>
              <a:defRPr sz="1500"/>
            </a:lvl2pPr>
            <a:lvl3pPr marL="685765" indent="0" algn="ctr">
              <a:buNone/>
              <a:defRPr sz="1350"/>
            </a:lvl3pPr>
            <a:lvl4pPr marL="1028647" indent="0" algn="ctr">
              <a:buNone/>
              <a:defRPr sz="1200"/>
            </a:lvl4pPr>
            <a:lvl5pPr marL="1371530" indent="0" algn="ctr">
              <a:buNone/>
              <a:defRPr sz="1200"/>
            </a:lvl5pPr>
            <a:lvl6pPr marL="1714412" indent="0" algn="ctr">
              <a:buNone/>
              <a:defRPr sz="1200"/>
            </a:lvl6pPr>
            <a:lvl7pPr marL="2057295" indent="0" algn="ctr">
              <a:buNone/>
              <a:defRPr sz="1200"/>
            </a:lvl7pPr>
            <a:lvl8pPr marL="2400177" indent="0" algn="ctr">
              <a:buNone/>
              <a:defRPr sz="1200"/>
            </a:lvl8pPr>
            <a:lvl9pPr marL="2743060" indent="0" algn="ctr">
              <a:buNone/>
              <a:defRPr sz="1200"/>
            </a:lvl9pPr>
          </a:lstStyle>
          <a:p>
            <a:r>
              <a:rPr lang="en-GB"/>
              <a:t>Click to edit Master subtitle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73995235"/>
      </p:ext>
    </p:extLst>
  </p:cSld>
  <p:clrMapOvr>
    <a:masterClrMapping/>
  </p:clrMapOvr>
  <p:transition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Tex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A745BD5-0640-F2F6-890F-9A43357F82A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641349" y="6393702"/>
            <a:ext cx="1233647" cy="137270"/>
          </a:xfrm>
          <a:prstGeom prst="rect">
            <a:avLst/>
          </a:prstGeom>
        </p:spPr>
        <p:txBody>
          <a:bodyPr/>
          <a:lstStyle/>
          <a:p>
            <a:fld id="{37846E35-447D-4F3F-B312-D5A5B297F989}" type="datetime1">
              <a:rPr lang="en-GB" smtClean="0"/>
              <a:t>28/07/2026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F56E09A-8977-E57B-72B5-46534AF8C2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965261" y="6393702"/>
            <a:ext cx="3423452" cy="137272"/>
          </a:xfrm>
          <a:prstGeom prst="rect">
            <a:avLst/>
          </a:prstGeom>
        </p:spPr>
        <p:txBody>
          <a:bodyPr/>
          <a:lstStyle/>
          <a:p>
            <a:endParaRPr lang="en-GB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7944FC8-3717-4FAD-3024-9B9DB60745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A53E11-492D-48B3-9F9B-09541CA2A39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D52399BF-03C9-B24E-A780-BE7CD263C9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5800" y="252000"/>
            <a:ext cx="5583670" cy="378044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4D02234B-F0AA-AEA6-E636-52276BDE0E86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25800" y="620196"/>
            <a:ext cx="5583670" cy="371567"/>
          </a:xfrm>
        </p:spPr>
        <p:txBody>
          <a:bodyPr/>
          <a:lstStyle>
            <a:lvl1pPr marL="0" indent="0" algn="l">
              <a:lnSpc>
                <a:spcPct val="90000"/>
              </a:lnSpc>
              <a:buNone/>
              <a:defRPr sz="2600">
                <a:solidFill>
                  <a:schemeClr val="accent3"/>
                </a:solidFill>
                <a:latin typeface="+mn-lt"/>
                <a:ea typeface="Inter Medium" panose="02000503000000020004" pitchFamily="2" charset="0"/>
              </a:defRPr>
            </a:lvl1pPr>
            <a:lvl2pPr marL="342882" indent="0" algn="ctr">
              <a:buNone/>
              <a:defRPr sz="1500"/>
            </a:lvl2pPr>
            <a:lvl3pPr marL="685765" indent="0" algn="ctr">
              <a:buNone/>
              <a:defRPr sz="1350"/>
            </a:lvl3pPr>
            <a:lvl4pPr marL="1028647" indent="0" algn="ctr">
              <a:buNone/>
              <a:defRPr sz="1200"/>
            </a:lvl4pPr>
            <a:lvl5pPr marL="1371530" indent="0" algn="ctr">
              <a:buNone/>
              <a:defRPr sz="1200"/>
            </a:lvl5pPr>
            <a:lvl6pPr marL="1714412" indent="0" algn="ctr">
              <a:buNone/>
              <a:defRPr sz="1200"/>
            </a:lvl6pPr>
            <a:lvl7pPr marL="2057295" indent="0" algn="ctr">
              <a:buNone/>
              <a:defRPr sz="1200"/>
            </a:lvl7pPr>
            <a:lvl8pPr marL="2400177" indent="0" algn="ctr">
              <a:buNone/>
              <a:defRPr sz="1200"/>
            </a:lvl8pPr>
            <a:lvl9pPr marL="2743060" indent="0" algn="ctr">
              <a:buNone/>
              <a:defRPr sz="1200"/>
            </a:lvl9pPr>
          </a:lstStyle>
          <a:p>
            <a:r>
              <a:rPr lang="en-GB"/>
              <a:t>Click to edit Master subtitle style</a:t>
            </a:r>
            <a:endParaRPr lang="en-GB" dirty="0"/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B8D7AD65-3E40-A55B-332E-BB6300B58FD1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325800" y="1394619"/>
            <a:ext cx="5583670" cy="4866481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F90AF79-7BDC-6C86-6328-5E1E4E4A08BD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6290831" y="328613"/>
            <a:ext cx="5583670" cy="5932487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dirty="0"/>
              <a:t>Click an icon to add content</a:t>
            </a:r>
          </a:p>
        </p:txBody>
      </p:sp>
    </p:spTree>
    <p:extLst>
      <p:ext uri="{BB962C8B-B14F-4D97-AF65-F5344CB8AC3E}">
        <p14:creationId xmlns:p14="http://schemas.microsoft.com/office/powerpoint/2010/main" val="2939635899"/>
      </p:ext>
    </p:extLst>
  </p:cSld>
  <p:clrMapOvr>
    <a:masterClrMapping/>
  </p:clrMapOvr>
  <p:transition>
    <p:fad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Text and Content Smok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A745BD5-0640-F2F6-890F-9A43357F82A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641349" y="6393702"/>
            <a:ext cx="1233647" cy="137270"/>
          </a:xfrm>
          <a:prstGeom prst="rect">
            <a:avLst/>
          </a:prstGeom>
        </p:spPr>
        <p:txBody>
          <a:bodyPr/>
          <a:lstStyle/>
          <a:p>
            <a:fld id="{910253B4-E62F-43A9-95E1-1281FC369A0C}" type="datetime1">
              <a:rPr lang="en-GB" smtClean="0"/>
              <a:t>28/07/2026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F56E09A-8977-E57B-72B5-46534AF8C2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965261" y="6393702"/>
            <a:ext cx="3423452" cy="137272"/>
          </a:xfrm>
          <a:prstGeom prst="rect">
            <a:avLst/>
          </a:prstGeom>
        </p:spPr>
        <p:txBody>
          <a:bodyPr/>
          <a:lstStyle/>
          <a:p>
            <a:endParaRPr lang="en-GB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7944FC8-3717-4FAD-3024-9B9DB60745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A53E11-492D-48B3-9F9B-09541CA2A39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D52399BF-03C9-B24E-A780-BE7CD263C9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5800" y="252000"/>
            <a:ext cx="5583670" cy="378044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4D02234B-F0AA-AEA6-E636-52276BDE0E86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25800" y="620196"/>
            <a:ext cx="5583670" cy="371567"/>
          </a:xfrm>
        </p:spPr>
        <p:txBody>
          <a:bodyPr/>
          <a:lstStyle>
            <a:lvl1pPr marL="0" indent="0" algn="l">
              <a:lnSpc>
                <a:spcPct val="90000"/>
              </a:lnSpc>
              <a:buNone/>
              <a:defRPr sz="2600">
                <a:solidFill>
                  <a:schemeClr val="accent3"/>
                </a:solidFill>
                <a:latin typeface="+mn-lt"/>
                <a:ea typeface="Inter Medium" panose="02000503000000020004" pitchFamily="2" charset="0"/>
              </a:defRPr>
            </a:lvl1pPr>
            <a:lvl2pPr marL="342882" indent="0" algn="ctr">
              <a:buNone/>
              <a:defRPr sz="1500"/>
            </a:lvl2pPr>
            <a:lvl3pPr marL="685765" indent="0" algn="ctr">
              <a:buNone/>
              <a:defRPr sz="1350"/>
            </a:lvl3pPr>
            <a:lvl4pPr marL="1028647" indent="0" algn="ctr">
              <a:buNone/>
              <a:defRPr sz="1200"/>
            </a:lvl4pPr>
            <a:lvl5pPr marL="1371530" indent="0" algn="ctr">
              <a:buNone/>
              <a:defRPr sz="1200"/>
            </a:lvl5pPr>
            <a:lvl6pPr marL="1714412" indent="0" algn="ctr">
              <a:buNone/>
              <a:defRPr sz="1200"/>
            </a:lvl6pPr>
            <a:lvl7pPr marL="2057295" indent="0" algn="ctr">
              <a:buNone/>
              <a:defRPr sz="1200"/>
            </a:lvl7pPr>
            <a:lvl8pPr marL="2400177" indent="0" algn="ctr">
              <a:buNone/>
              <a:defRPr sz="1200"/>
            </a:lvl8pPr>
            <a:lvl9pPr marL="2743060" indent="0" algn="ctr">
              <a:buNone/>
              <a:defRPr sz="1200"/>
            </a:lvl9pPr>
          </a:lstStyle>
          <a:p>
            <a:r>
              <a:rPr lang="en-GB"/>
              <a:t>Click to edit Master subtitle style</a:t>
            </a:r>
            <a:endParaRPr lang="en-GB" dirty="0"/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B8D7AD65-3E40-A55B-332E-BB6300B58FD1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325800" y="1394619"/>
            <a:ext cx="5583670" cy="4866481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F90AF79-7BDC-6C86-6328-5E1E4E4A08BD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6290831" y="328613"/>
            <a:ext cx="5583670" cy="5932487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dirty="0"/>
              <a:t>Click an icon to add content</a:t>
            </a:r>
          </a:p>
        </p:txBody>
      </p:sp>
    </p:spTree>
    <p:extLst>
      <p:ext uri="{BB962C8B-B14F-4D97-AF65-F5344CB8AC3E}">
        <p14:creationId xmlns:p14="http://schemas.microsoft.com/office/powerpoint/2010/main" val="2206395976"/>
      </p:ext>
    </p:extLst>
  </p:cSld>
  <p:clrMapOvr>
    <a:masterClrMapping/>
  </p:clrMapOvr>
  <p:transition>
    <p:fad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Text and Content Khak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A745BD5-0640-F2F6-890F-9A43357F82A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641349" y="6393702"/>
            <a:ext cx="1233647" cy="137270"/>
          </a:xfrm>
          <a:prstGeom prst="rect">
            <a:avLst/>
          </a:prstGeom>
        </p:spPr>
        <p:txBody>
          <a:bodyPr/>
          <a:lstStyle/>
          <a:p>
            <a:fld id="{E045C65B-45F4-494F-85C9-F650D9479B4E}" type="datetime1">
              <a:rPr lang="en-GB" smtClean="0"/>
              <a:t>28/07/2026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F56E09A-8977-E57B-72B5-46534AF8C2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965261" y="6393702"/>
            <a:ext cx="3423452" cy="137272"/>
          </a:xfrm>
          <a:prstGeom prst="rect">
            <a:avLst/>
          </a:prstGeom>
        </p:spPr>
        <p:txBody>
          <a:bodyPr/>
          <a:lstStyle/>
          <a:p>
            <a:endParaRPr lang="en-GB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7944FC8-3717-4FAD-3024-9B9DB60745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A53E11-492D-48B3-9F9B-09541CA2A39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D52399BF-03C9-B24E-A780-BE7CD263C9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5800" y="252000"/>
            <a:ext cx="5583670" cy="378044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4D02234B-F0AA-AEA6-E636-52276BDE0E86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25800" y="620196"/>
            <a:ext cx="5583670" cy="371567"/>
          </a:xfrm>
        </p:spPr>
        <p:txBody>
          <a:bodyPr/>
          <a:lstStyle>
            <a:lvl1pPr marL="0" indent="0" algn="l">
              <a:lnSpc>
                <a:spcPct val="90000"/>
              </a:lnSpc>
              <a:buNone/>
              <a:defRPr sz="2600">
                <a:solidFill>
                  <a:schemeClr val="accent3"/>
                </a:solidFill>
                <a:latin typeface="+mn-lt"/>
                <a:ea typeface="Inter Medium" panose="02000503000000020004" pitchFamily="2" charset="0"/>
              </a:defRPr>
            </a:lvl1pPr>
            <a:lvl2pPr marL="342882" indent="0" algn="ctr">
              <a:buNone/>
              <a:defRPr sz="1500"/>
            </a:lvl2pPr>
            <a:lvl3pPr marL="685765" indent="0" algn="ctr">
              <a:buNone/>
              <a:defRPr sz="1350"/>
            </a:lvl3pPr>
            <a:lvl4pPr marL="1028647" indent="0" algn="ctr">
              <a:buNone/>
              <a:defRPr sz="1200"/>
            </a:lvl4pPr>
            <a:lvl5pPr marL="1371530" indent="0" algn="ctr">
              <a:buNone/>
              <a:defRPr sz="1200"/>
            </a:lvl5pPr>
            <a:lvl6pPr marL="1714412" indent="0" algn="ctr">
              <a:buNone/>
              <a:defRPr sz="1200"/>
            </a:lvl6pPr>
            <a:lvl7pPr marL="2057295" indent="0" algn="ctr">
              <a:buNone/>
              <a:defRPr sz="1200"/>
            </a:lvl7pPr>
            <a:lvl8pPr marL="2400177" indent="0" algn="ctr">
              <a:buNone/>
              <a:defRPr sz="1200"/>
            </a:lvl8pPr>
            <a:lvl9pPr marL="2743060" indent="0" algn="ctr">
              <a:buNone/>
              <a:defRPr sz="1200"/>
            </a:lvl9pPr>
          </a:lstStyle>
          <a:p>
            <a:r>
              <a:rPr lang="en-GB"/>
              <a:t>Click to edit Master subtitle style</a:t>
            </a:r>
            <a:endParaRPr lang="en-GB" dirty="0"/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B8D7AD65-3E40-A55B-332E-BB6300B58FD1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325800" y="1394619"/>
            <a:ext cx="5583670" cy="4866481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F90AF79-7BDC-6C86-6328-5E1E4E4A08BD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6290831" y="328613"/>
            <a:ext cx="5583670" cy="5932487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dirty="0"/>
              <a:t>Click an icon to add content</a:t>
            </a:r>
          </a:p>
        </p:txBody>
      </p:sp>
    </p:spTree>
    <p:extLst>
      <p:ext uri="{BB962C8B-B14F-4D97-AF65-F5344CB8AC3E}">
        <p14:creationId xmlns:p14="http://schemas.microsoft.com/office/powerpoint/2010/main" val="2773322227"/>
      </p:ext>
    </p:extLst>
  </p:cSld>
  <p:clrMapOvr>
    <a:masterClrMapping/>
  </p:clrMapOvr>
  <p:transition>
    <p:fad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Content and Four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A745BD5-0640-F2F6-890F-9A43357F82A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641349" y="6393702"/>
            <a:ext cx="1233647" cy="137270"/>
          </a:xfrm>
          <a:prstGeom prst="rect">
            <a:avLst/>
          </a:prstGeom>
        </p:spPr>
        <p:txBody>
          <a:bodyPr/>
          <a:lstStyle/>
          <a:p>
            <a:fld id="{112BB683-185E-47F3-8B62-B7D69EB8BD5B}" type="datetime1">
              <a:rPr lang="en-GB" smtClean="0"/>
              <a:t>28/07/2026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F56E09A-8977-E57B-72B5-46534AF8C2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965261" y="6393702"/>
            <a:ext cx="3423452" cy="137272"/>
          </a:xfrm>
          <a:prstGeom prst="rect">
            <a:avLst/>
          </a:prstGeom>
        </p:spPr>
        <p:txBody>
          <a:bodyPr/>
          <a:lstStyle/>
          <a:p>
            <a:endParaRPr lang="en-GB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7944FC8-3717-4FAD-3024-9B9DB60745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A53E11-492D-48B3-9F9B-09541CA2A39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14E7D2B8-AE4F-2293-866D-13361A0A4A2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25800" y="1394619"/>
            <a:ext cx="3600000" cy="4866481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74920982-7B93-FD28-69A5-DDD95FFDB98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4275880" y="327819"/>
            <a:ext cx="3744000" cy="2925000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7" name="Picture Placeholder 9">
            <a:extLst>
              <a:ext uri="{FF2B5EF4-FFF2-40B4-BE49-F238E27FC236}">
                <a16:creationId xmlns:a16="http://schemas.microsoft.com/office/drawing/2014/main" id="{4F7D26A6-576F-735A-7429-EDF64293F6F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8122200" y="327819"/>
            <a:ext cx="3744000" cy="2925000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CCAACF40-E2EE-B805-06BA-00FF4664A1A7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25800" y="620196"/>
            <a:ext cx="3600000" cy="371567"/>
          </a:xfrm>
        </p:spPr>
        <p:txBody>
          <a:bodyPr/>
          <a:lstStyle>
            <a:lvl1pPr marL="0" indent="0" algn="l">
              <a:lnSpc>
                <a:spcPct val="90000"/>
              </a:lnSpc>
              <a:buNone/>
              <a:defRPr sz="2600">
                <a:solidFill>
                  <a:schemeClr val="accent3"/>
                </a:solidFill>
                <a:latin typeface="+mn-lt"/>
                <a:ea typeface="Inter Medium" panose="02000503000000020004" pitchFamily="2" charset="0"/>
              </a:defRPr>
            </a:lvl1pPr>
            <a:lvl2pPr marL="342882" indent="0" algn="ctr">
              <a:buNone/>
              <a:defRPr sz="1500"/>
            </a:lvl2pPr>
            <a:lvl3pPr marL="685765" indent="0" algn="ctr">
              <a:buNone/>
              <a:defRPr sz="1350"/>
            </a:lvl3pPr>
            <a:lvl4pPr marL="1028647" indent="0" algn="ctr">
              <a:buNone/>
              <a:defRPr sz="1200"/>
            </a:lvl4pPr>
            <a:lvl5pPr marL="1371530" indent="0" algn="ctr">
              <a:buNone/>
              <a:defRPr sz="1200"/>
            </a:lvl5pPr>
            <a:lvl6pPr marL="1714412" indent="0" algn="ctr">
              <a:buNone/>
              <a:defRPr sz="1200"/>
            </a:lvl6pPr>
            <a:lvl7pPr marL="2057295" indent="0" algn="ctr">
              <a:buNone/>
              <a:defRPr sz="1200"/>
            </a:lvl7pPr>
            <a:lvl8pPr marL="2400177" indent="0" algn="ctr">
              <a:buNone/>
              <a:defRPr sz="1200"/>
            </a:lvl8pPr>
            <a:lvl9pPr marL="2743060" indent="0" algn="ctr">
              <a:buNone/>
              <a:defRPr sz="1200"/>
            </a:lvl9pPr>
          </a:lstStyle>
          <a:p>
            <a:r>
              <a:rPr lang="en-GB"/>
              <a:t>Click to edit Master subtitle style</a:t>
            </a:r>
            <a:endParaRPr lang="en-GB" dirty="0"/>
          </a:p>
        </p:txBody>
      </p:sp>
      <p:sp>
        <p:nvSpPr>
          <p:cNvPr id="11" name="Title 10">
            <a:extLst>
              <a:ext uri="{FF2B5EF4-FFF2-40B4-BE49-F238E27FC236}">
                <a16:creationId xmlns:a16="http://schemas.microsoft.com/office/drawing/2014/main" id="{C0D226BA-B259-18A4-2510-39AFB57E07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5800" y="252000"/>
            <a:ext cx="3600000" cy="378044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15" name="Picture Placeholder 9">
            <a:extLst>
              <a:ext uri="{FF2B5EF4-FFF2-40B4-BE49-F238E27FC236}">
                <a16:creationId xmlns:a16="http://schemas.microsoft.com/office/drawing/2014/main" id="{820BEAE3-D117-6A35-4CA0-AD8A32FA8AD8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4275880" y="3336100"/>
            <a:ext cx="3744000" cy="2925000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16" name="Picture Placeholder 9">
            <a:extLst>
              <a:ext uri="{FF2B5EF4-FFF2-40B4-BE49-F238E27FC236}">
                <a16:creationId xmlns:a16="http://schemas.microsoft.com/office/drawing/2014/main" id="{A380118A-A6AE-E8BE-5470-901DF79D51DC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8122200" y="3336100"/>
            <a:ext cx="3744000" cy="2925000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5065361"/>
      </p:ext>
    </p:extLst>
  </p:cSld>
  <p:clrMapOvr>
    <a:masterClrMapping/>
  </p:clrMapOvr>
  <p:transition>
    <p:fade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Content and Four Images Smok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A745BD5-0640-F2F6-890F-9A43357F82A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641349" y="6393702"/>
            <a:ext cx="1233647" cy="137270"/>
          </a:xfrm>
          <a:prstGeom prst="rect">
            <a:avLst/>
          </a:prstGeom>
        </p:spPr>
        <p:txBody>
          <a:bodyPr/>
          <a:lstStyle/>
          <a:p>
            <a:fld id="{1946529D-9412-41C5-A6C2-C931A11B8D57}" type="datetime1">
              <a:rPr lang="en-GB" smtClean="0"/>
              <a:t>28/07/2026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F56E09A-8977-E57B-72B5-46534AF8C2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965261" y="6393702"/>
            <a:ext cx="3423452" cy="137272"/>
          </a:xfrm>
          <a:prstGeom prst="rect">
            <a:avLst/>
          </a:prstGeom>
        </p:spPr>
        <p:txBody>
          <a:bodyPr/>
          <a:lstStyle/>
          <a:p>
            <a:endParaRPr lang="en-GB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7944FC8-3717-4FAD-3024-9B9DB60745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A53E11-492D-48B3-9F9B-09541CA2A39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14E7D2B8-AE4F-2293-866D-13361A0A4A2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25800" y="1394619"/>
            <a:ext cx="3600000" cy="4866481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74920982-7B93-FD28-69A5-DDD95FFDB98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4275880" y="327819"/>
            <a:ext cx="3744000" cy="2925000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7" name="Picture Placeholder 9">
            <a:extLst>
              <a:ext uri="{FF2B5EF4-FFF2-40B4-BE49-F238E27FC236}">
                <a16:creationId xmlns:a16="http://schemas.microsoft.com/office/drawing/2014/main" id="{4F7D26A6-576F-735A-7429-EDF64293F6F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8122200" y="327819"/>
            <a:ext cx="3744000" cy="2925000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CCAACF40-E2EE-B805-06BA-00FF4664A1A7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25800" y="620196"/>
            <a:ext cx="3600000" cy="371567"/>
          </a:xfrm>
        </p:spPr>
        <p:txBody>
          <a:bodyPr/>
          <a:lstStyle>
            <a:lvl1pPr marL="0" indent="0" algn="l">
              <a:lnSpc>
                <a:spcPct val="90000"/>
              </a:lnSpc>
              <a:buNone/>
              <a:defRPr sz="2600">
                <a:solidFill>
                  <a:schemeClr val="accent3"/>
                </a:solidFill>
                <a:latin typeface="+mn-lt"/>
                <a:ea typeface="Inter Medium" panose="02000503000000020004" pitchFamily="2" charset="0"/>
              </a:defRPr>
            </a:lvl1pPr>
            <a:lvl2pPr marL="342882" indent="0" algn="ctr">
              <a:buNone/>
              <a:defRPr sz="1500"/>
            </a:lvl2pPr>
            <a:lvl3pPr marL="685765" indent="0" algn="ctr">
              <a:buNone/>
              <a:defRPr sz="1350"/>
            </a:lvl3pPr>
            <a:lvl4pPr marL="1028647" indent="0" algn="ctr">
              <a:buNone/>
              <a:defRPr sz="1200"/>
            </a:lvl4pPr>
            <a:lvl5pPr marL="1371530" indent="0" algn="ctr">
              <a:buNone/>
              <a:defRPr sz="1200"/>
            </a:lvl5pPr>
            <a:lvl6pPr marL="1714412" indent="0" algn="ctr">
              <a:buNone/>
              <a:defRPr sz="1200"/>
            </a:lvl6pPr>
            <a:lvl7pPr marL="2057295" indent="0" algn="ctr">
              <a:buNone/>
              <a:defRPr sz="1200"/>
            </a:lvl7pPr>
            <a:lvl8pPr marL="2400177" indent="0" algn="ctr">
              <a:buNone/>
              <a:defRPr sz="1200"/>
            </a:lvl8pPr>
            <a:lvl9pPr marL="2743060" indent="0" algn="ctr">
              <a:buNone/>
              <a:defRPr sz="1200"/>
            </a:lvl9pPr>
          </a:lstStyle>
          <a:p>
            <a:r>
              <a:rPr lang="en-GB"/>
              <a:t>Click to edit Master subtitle style</a:t>
            </a:r>
            <a:endParaRPr lang="en-GB" dirty="0"/>
          </a:p>
        </p:txBody>
      </p:sp>
      <p:sp>
        <p:nvSpPr>
          <p:cNvPr id="11" name="Title 10">
            <a:extLst>
              <a:ext uri="{FF2B5EF4-FFF2-40B4-BE49-F238E27FC236}">
                <a16:creationId xmlns:a16="http://schemas.microsoft.com/office/drawing/2014/main" id="{C0D226BA-B259-18A4-2510-39AFB57E07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5800" y="252000"/>
            <a:ext cx="3600000" cy="378044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15" name="Picture Placeholder 9">
            <a:extLst>
              <a:ext uri="{FF2B5EF4-FFF2-40B4-BE49-F238E27FC236}">
                <a16:creationId xmlns:a16="http://schemas.microsoft.com/office/drawing/2014/main" id="{820BEAE3-D117-6A35-4CA0-AD8A32FA8AD8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4275880" y="3336100"/>
            <a:ext cx="3744000" cy="2925000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16" name="Picture Placeholder 9">
            <a:extLst>
              <a:ext uri="{FF2B5EF4-FFF2-40B4-BE49-F238E27FC236}">
                <a16:creationId xmlns:a16="http://schemas.microsoft.com/office/drawing/2014/main" id="{A380118A-A6AE-E8BE-5470-901DF79D51DC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8122200" y="3336100"/>
            <a:ext cx="3744000" cy="2925000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3569060"/>
      </p:ext>
    </p:extLst>
  </p:cSld>
  <p:clrMapOvr>
    <a:masterClrMapping/>
  </p:clrMapOvr>
  <p:transition>
    <p:fade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Content and Four Images Khak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A745BD5-0640-F2F6-890F-9A43357F82A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641349" y="6393702"/>
            <a:ext cx="1233647" cy="137270"/>
          </a:xfrm>
          <a:prstGeom prst="rect">
            <a:avLst/>
          </a:prstGeom>
        </p:spPr>
        <p:txBody>
          <a:bodyPr/>
          <a:lstStyle/>
          <a:p>
            <a:fld id="{CA66683B-1327-4EC5-BC3D-F1BC9929DF1D}" type="datetime1">
              <a:rPr lang="en-GB" smtClean="0"/>
              <a:t>28/07/2026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F56E09A-8977-E57B-72B5-46534AF8C2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965261" y="6393702"/>
            <a:ext cx="3423452" cy="137272"/>
          </a:xfrm>
          <a:prstGeom prst="rect">
            <a:avLst/>
          </a:prstGeom>
        </p:spPr>
        <p:txBody>
          <a:bodyPr/>
          <a:lstStyle/>
          <a:p>
            <a:endParaRPr lang="en-GB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7944FC8-3717-4FAD-3024-9B9DB60745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A53E11-492D-48B3-9F9B-09541CA2A39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14E7D2B8-AE4F-2293-866D-13361A0A4A2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25800" y="1394619"/>
            <a:ext cx="3600000" cy="4866481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74920982-7B93-FD28-69A5-DDD95FFDB98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4275880" y="327819"/>
            <a:ext cx="3744000" cy="2925000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7" name="Picture Placeholder 9">
            <a:extLst>
              <a:ext uri="{FF2B5EF4-FFF2-40B4-BE49-F238E27FC236}">
                <a16:creationId xmlns:a16="http://schemas.microsoft.com/office/drawing/2014/main" id="{4F7D26A6-576F-735A-7429-EDF64293F6F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8122200" y="327819"/>
            <a:ext cx="3744000" cy="2925000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CCAACF40-E2EE-B805-06BA-00FF4664A1A7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25800" y="620196"/>
            <a:ext cx="3600000" cy="371567"/>
          </a:xfrm>
        </p:spPr>
        <p:txBody>
          <a:bodyPr/>
          <a:lstStyle>
            <a:lvl1pPr marL="0" indent="0" algn="l">
              <a:lnSpc>
                <a:spcPct val="90000"/>
              </a:lnSpc>
              <a:buNone/>
              <a:defRPr sz="2600">
                <a:solidFill>
                  <a:schemeClr val="accent3"/>
                </a:solidFill>
                <a:latin typeface="+mn-lt"/>
                <a:ea typeface="Inter Medium" panose="02000503000000020004" pitchFamily="2" charset="0"/>
              </a:defRPr>
            </a:lvl1pPr>
            <a:lvl2pPr marL="342882" indent="0" algn="ctr">
              <a:buNone/>
              <a:defRPr sz="1500"/>
            </a:lvl2pPr>
            <a:lvl3pPr marL="685765" indent="0" algn="ctr">
              <a:buNone/>
              <a:defRPr sz="1350"/>
            </a:lvl3pPr>
            <a:lvl4pPr marL="1028647" indent="0" algn="ctr">
              <a:buNone/>
              <a:defRPr sz="1200"/>
            </a:lvl4pPr>
            <a:lvl5pPr marL="1371530" indent="0" algn="ctr">
              <a:buNone/>
              <a:defRPr sz="1200"/>
            </a:lvl5pPr>
            <a:lvl6pPr marL="1714412" indent="0" algn="ctr">
              <a:buNone/>
              <a:defRPr sz="1200"/>
            </a:lvl6pPr>
            <a:lvl7pPr marL="2057295" indent="0" algn="ctr">
              <a:buNone/>
              <a:defRPr sz="1200"/>
            </a:lvl7pPr>
            <a:lvl8pPr marL="2400177" indent="0" algn="ctr">
              <a:buNone/>
              <a:defRPr sz="1200"/>
            </a:lvl8pPr>
            <a:lvl9pPr marL="2743060" indent="0" algn="ctr">
              <a:buNone/>
              <a:defRPr sz="1200"/>
            </a:lvl9pPr>
          </a:lstStyle>
          <a:p>
            <a:r>
              <a:rPr lang="en-GB"/>
              <a:t>Click to edit Master subtitle style</a:t>
            </a:r>
            <a:endParaRPr lang="en-GB" dirty="0"/>
          </a:p>
        </p:txBody>
      </p:sp>
      <p:sp>
        <p:nvSpPr>
          <p:cNvPr id="11" name="Title 10">
            <a:extLst>
              <a:ext uri="{FF2B5EF4-FFF2-40B4-BE49-F238E27FC236}">
                <a16:creationId xmlns:a16="http://schemas.microsoft.com/office/drawing/2014/main" id="{C0D226BA-B259-18A4-2510-39AFB57E07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5800" y="252000"/>
            <a:ext cx="3600000" cy="378044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15" name="Picture Placeholder 9">
            <a:extLst>
              <a:ext uri="{FF2B5EF4-FFF2-40B4-BE49-F238E27FC236}">
                <a16:creationId xmlns:a16="http://schemas.microsoft.com/office/drawing/2014/main" id="{820BEAE3-D117-6A35-4CA0-AD8A32FA8AD8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4275880" y="3336100"/>
            <a:ext cx="3744000" cy="2925000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16" name="Picture Placeholder 9">
            <a:extLst>
              <a:ext uri="{FF2B5EF4-FFF2-40B4-BE49-F238E27FC236}">
                <a16:creationId xmlns:a16="http://schemas.microsoft.com/office/drawing/2014/main" id="{A380118A-A6AE-E8BE-5470-901DF79D51DC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8122200" y="3336100"/>
            <a:ext cx="3744000" cy="2925000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3226118"/>
      </p:ext>
    </p:extLst>
  </p:cSld>
  <p:clrMapOvr>
    <a:masterClrMapping/>
  </p:clrMapOvr>
  <p:transition>
    <p:fad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Content and Nine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A745BD5-0640-F2F6-890F-9A43357F82A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641349" y="6393702"/>
            <a:ext cx="1233647" cy="137270"/>
          </a:xfrm>
          <a:prstGeom prst="rect">
            <a:avLst/>
          </a:prstGeom>
        </p:spPr>
        <p:txBody>
          <a:bodyPr/>
          <a:lstStyle/>
          <a:p>
            <a:fld id="{99C00F3C-9559-4D72-9EA0-55DADACB2573}" type="datetime1">
              <a:rPr lang="en-GB" smtClean="0"/>
              <a:t>28/07/2026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F56E09A-8977-E57B-72B5-46534AF8C2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965261" y="6393702"/>
            <a:ext cx="3423452" cy="137272"/>
          </a:xfrm>
          <a:prstGeom prst="rect">
            <a:avLst/>
          </a:prstGeom>
        </p:spPr>
        <p:txBody>
          <a:bodyPr/>
          <a:lstStyle/>
          <a:p>
            <a:endParaRPr lang="en-GB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7944FC8-3717-4FAD-3024-9B9DB60745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A53E11-492D-48B3-9F9B-09541CA2A39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14E7D2B8-AE4F-2293-866D-13361A0A4A2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25800" y="1394619"/>
            <a:ext cx="3600000" cy="4866481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74920982-7B93-FD28-69A5-DDD95FFDB98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4275880" y="327028"/>
            <a:ext cx="2466000" cy="1926000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7" name="Picture Placeholder 9">
            <a:extLst>
              <a:ext uri="{FF2B5EF4-FFF2-40B4-BE49-F238E27FC236}">
                <a16:creationId xmlns:a16="http://schemas.microsoft.com/office/drawing/2014/main" id="{4F7D26A6-576F-735A-7429-EDF64293F6F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6838040" y="327028"/>
            <a:ext cx="2466000" cy="1926000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CCAACF40-E2EE-B805-06BA-00FF4664A1A7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25800" y="620196"/>
            <a:ext cx="3600000" cy="371567"/>
          </a:xfrm>
        </p:spPr>
        <p:txBody>
          <a:bodyPr/>
          <a:lstStyle>
            <a:lvl1pPr marL="0" indent="0" algn="l">
              <a:lnSpc>
                <a:spcPct val="90000"/>
              </a:lnSpc>
              <a:buNone/>
              <a:defRPr sz="2600">
                <a:solidFill>
                  <a:schemeClr val="accent3"/>
                </a:solidFill>
                <a:latin typeface="+mn-lt"/>
                <a:ea typeface="Inter Medium" panose="02000503000000020004" pitchFamily="2" charset="0"/>
              </a:defRPr>
            </a:lvl1pPr>
            <a:lvl2pPr marL="342882" indent="0" algn="ctr">
              <a:buNone/>
              <a:defRPr sz="1500"/>
            </a:lvl2pPr>
            <a:lvl3pPr marL="685765" indent="0" algn="ctr">
              <a:buNone/>
              <a:defRPr sz="1350"/>
            </a:lvl3pPr>
            <a:lvl4pPr marL="1028647" indent="0" algn="ctr">
              <a:buNone/>
              <a:defRPr sz="1200"/>
            </a:lvl4pPr>
            <a:lvl5pPr marL="1371530" indent="0" algn="ctr">
              <a:buNone/>
              <a:defRPr sz="1200"/>
            </a:lvl5pPr>
            <a:lvl6pPr marL="1714412" indent="0" algn="ctr">
              <a:buNone/>
              <a:defRPr sz="1200"/>
            </a:lvl6pPr>
            <a:lvl7pPr marL="2057295" indent="0" algn="ctr">
              <a:buNone/>
              <a:defRPr sz="1200"/>
            </a:lvl7pPr>
            <a:lvl8pPr marL="2400177" indent="0" algn="ctr">
              <a:buNone/>
              <a:defRPr sz="1200"/>
            </a:lvl8pPr>
            <a:lvl9pPr marL="2743060" indent="0" algn="ctr">
              <a:buNone/>
              <a:defRPr sz="1200"/>
            </a:lvl9pPr>
          </a:lstStyle>
          <a:p>
            <a:r>
              <a:rPr lang="en-GB"/>
              <a:t>Click to edit Master subtitle style</a:t>
            </a:r>
            <a:endParaRPr lang="en-GB" dirty="0"/>
          </a:p>
        </p:txBody>
      </p:sp>
      <p:sp>
        <p:nvSpPr>
          <p:cNvPr id="11" name="Title 10">
            <a:extLst>
              <a:ext uri="{FF2B5EF4-FFF2-40B4-BE49-F238E27FC236}">
                <a16:creationId xmlns:a16="http://schemas.microsoft.com/office/drawing/2014/main" id="{C0D226BA-B259-18A4-2510-39AFB57E07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5800" y="252000"/>
            <a:ext cx="3600000" cy="378044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2" name="Picture Placeholder 9">
            <a:extLst>
              <a:ext uri="{FF2B5EF4-FFF2-40B4-BE49-F238E27FC236}">
                <a16:creationId xmlns:a16="http://schemas.microsoft.com/office/drawing/2014/main" id="{3BF8A661-BC32-12AC-2F2D-D852D8FEEC19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9400200" y="327028"/>
            <a:ext cx="2466000" cy="1926000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6" name="Picture Placeholder 9">
            <a:extLst>
              <a:ext uri="{FF2B5EF4-FFF2-40B4-BE49-F238E27FC236}">
                <a16:creationId xmlns:a16="http://schemas.microsoft.com/office/drawing/2014/main" id="{424D9351-99D0-9E5B-7115-9BACEF47F4E4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4275880" y="2331064"/>
            <a:ext cx="2466000" cy="1926000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12" name="Picture Placeholder 9">
            <a:extLst>
              <a:ext uri="{FF2B5EF4-FFF2-40B4-BE49-F238E27FC236}">
                <a16:creationId xmlns:a16="http://schemas.microsoft.com/office/drawing/2014/main" id="{7E1A1E6C-1250-255D-C128-8D998573C34C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6838040" y="2331000"/>
            <a:ext cx="2466000" cy="1926000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13" name="Picture Placeholder 9">
            <a:extLst>
              <a:ext uri="{FF2B5EF4-FFF2-40B4-BE49-F238E27FC236}">
                <a16:creationId xmlns:a16="http://schemas.microsoft.com/office/drawing/2014/main" id="{707F7AF8-8070-56D1-C887-AB07C4710C1B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9400200" y="2331000"/>
            <a:ext cx="2466000" cy="1926000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14" name="Picture Placeholder 9">
            <a:extLst>
              <a:ext uri="{FF2B5EF4-FFF2-40B4-BE49-F238E27FC236}">
                <a16:creationId xmlns:a16="http://schemas.microsoft.com/office/drawing/2014/main" id="{DCCCE168-E156-6A02-DEEC-8F9AC2E8B010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4275880" y="4335100"/>
            <a:ext cx="2466000" cy="1926000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17" name="Picture Placeholder 9">
            <a:extLst>
              <a:ext uri="{FF2B5EF4-FFF2-40B4-BE49-F238E27FC236}">
                <a16:creationId xmlns:a16="http://schemas.microsoft.com/office/drawing/2014/main" id="{935D5F28-4EFB-7DB6-B73E-ECA9F671D622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6838040" y="4335100"/>
            <a:ext cx="2466000" cy="1926000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18" name="Picture Placeholder 9">
            <a:extLst>
              <a:ext uri="{FF2B5EF4-FFF2-40B4-BE49-F238E27FC236}">
                <a16:creationId xmlns:a16="http://schemas.microsoft.com/office/drawing/2014/main" id="{EBE80ECC-3276-2379-3DA7-E599F908B356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9400200" y="4335100"/>
            <a:ext cx="2466000" cy="1926000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0704966"/>
      </p:ext>
    </p:extLst>
  </p:cSld>
  <p:clrMapOvr>
    <a:masterClrMapping/>
  </p:clrMapOvr>
  <p:transition>
    <p:fade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Content and Nine Images Smok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A745BD5-0640-F2F6-890F-9A43357F82A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641349" y="6393702"/>
            <a:ext cx="1233647" cy="137270"/>
          </a:xfrm>
          <a:prstGeom prst="rect">
            <a:avLst/>
          </a:prstGeom>
        </p:spPr>
        <p:txBody>
          <a:bodyPr/>
          <a:lstStyle/>
          <a:p>
            <a:fld id="{B51BB1C3-5A45-497F-BCC7-EC2CAE0BF41E}" type="datetime1">
              <a:rPr lang="en-GB" smtClean="0"/>
              <a:t>28/07/2026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F56E09A-8977-E57B-72B5-46534AF8C2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965261" y="6393702"/>
            <a:ext cx="3423452" cy="137272"/>
          </a:xfrm>
          <a:prstGeom prst="rect">
            <a:avLst/>
          </a:prstGeom>
        </p:spPr>
        <p:txBody>
          <a:bodyPr/>
          <a:lstStyle/>
          <a:p>
            <a:endParaRPr lang="en-GB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7944FC8-3717-4FAD-3024-9B9DB60745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A53E11-492D-48B3-9F9B-09541CA2A39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14E7D2B8-AE4F-2293-866D-13361A0A4A2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25800" y="1394619"/>
            <a:ext cx="3600000" cy="4866481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74920982-7B93-FD28-69A5-DDD95FFDB98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4275880" y="327028"/>
            <a:ext cx="2466000" cy="1926000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7" name="Picture Placeholder 9">
            <a:extLst>
              <a:ext uri="{FF2B5EF4-FFF2-40B4-BE49-F238E27FC236}">
                <a16:creationId xmlns:a16="http://schemas.microsoft.com/office/drawing/2014/main" id="{4F7D26A6-576F-735A-7429-EDF64293F6F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6838040" y="327028"/>
            <a:ext cx="2466000" cy="1926000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CCAACF40-E2EE-B805-06BA-00FF4664A1A7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25800" y="620196"/>
            <a:ext cx="3600000" cy="371567"/>
          </a:xfrm>
        </p:spPr>
        <p:txBody>
          <a:bodyPr/>
          <a:lstStyle>
            <a:lvl1pPr marL="0" indent="0" algn="l">
              <a:lnSpc>
                <a:spcPct val="90000"/>
              </a:lnSpc>
              <a:buNone/>
              <a:defRPr sz="2600">
                <a:solidFill>
                  <a:schemeClr val="accent3"/>
                </a:solidFill>
                <a:latin typeface="+mn-lt"/>
                <a:ea typeface="Inter Medium" panose="02000503000000020004" pitchFamily="2" charset="0"/>
              </a:defRPr>
            </a:lvl1pPr>
            <a:lvl2pPr marL="342882" indent="0" algn="ctr">
              <a:buNone/>
              <a:defRPr sz="1500"/>
            </a:lvl2pPr>
            <a:lvl3pPr marL="685765" indent="0" algn="ctr">
              <a:buNone/>
              <a:defRPr sz="1350"/>
            </a:lvl3pPr>
            <a:lvl4pPr marL="1028647" indent="0" algn="ctr">
              <a:buNone/>
              <a:defRPr sz="1200"/>
            </a:lvl4pPr>
            <a:lvl5pPr marL="1371530" indent="0" algn="ctr">
              <a:buNone/>
              <a:defRPr sz="1200"/>
            </a:lvl5pPr>
            <a:lvl6pPr marL="1714412" indent="0" algn="ctr">
              <a:buNone/>
              <a:defRPr sz="1200"/>
            </a:lvl6pPr>
            <a:lvl7pPr marL="2057295" indent="0" algn="ctr">
              <a:buNone/>
              <a:defRPr sz="1200"/>
            </a:lvl7pPr>
            <a:lvl8pPr marL="2400177" indent="0" algn="ctr">
              <a:buNone/>
              <a:defRPr sz="1200"/>
            </a:lvl8pPr>
            <a:lvl9pPr marL="2743060" indent="0" algn="ctr">
              <a:buNone/>
              <a:defRPr sz="1200"/>
            </a:lvl9pPr>
          </a:lstStyle>
          <a:p>
            <a:r>
              <a:rPr lang="en-GB"/>
              <a:t>Click to edit Master subtitle style</a:t>
            </a:r>
            <a:endParaRPr lang="en-GB" dirty="0"/>
          </a:p>
        </p:txBody>
      </p:sp>
      <p:sp>
        <p:nvSpPr>
          <p:cNvPr id="11" name="Title 10">
            <a:extLst>
              <a:ext uri="{FF2B5EF4-FFF2-40B4-BE49-F238E27FC236}">
                <a16:creationId xmlns:a16="http://schemas.microsoft.com/office/drawing/2014/main" id="{C0D226BA-B259-18A4-2510-39AFB57E07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5800" y="252000"/>
            <a:ext cx="3600000" cy="378044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2" name="Picture Placeholder 9">
            <a:extLst>
              <a:ext uri="{FF2B5EF4-FFF2-40B4-BE49-F238E27FC236}">
                <a16:creationId xmlns:a16="http://schemas.microsoft.com/office/drawing/2014/main" id="{3BF8A661-BC32-12AC-2F2D-D852D8FEEC19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9400200" y="327028"/>
            <a:ext cx="2466000" cy="1926000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6" name="Picture Placeholder 9">
            <a:extLst>
              <a:ext uri="{FF2B5EF4-FFF2-40B4-BE49-F238E27FC236}">
                <a16:creationId xmlns:a16="http://schemas.microsoft.com/office/drawing/2014/main" id="{424D9351-99D0-9E5B-7115-9BACEF47F4E4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4275880" y="2331064"/>
            <a:ext cx="2466000" cy="1926000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12" name="Picture Placeholder 9">
            <a:extLst>
              <a:ext uri="{FF2B5EF4-FFF2-40B4-BE49-F238E27FC236}">
                <a16:creationId xmlns:a16="http://schemas.microsoft.com/office/drawing/2014/main" id="{7E1A1E6C-1250-255D-C128-8D998573C34C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6838040" y="2331000"/>
            <a:ext cx="2466000" cy="1926000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13" name="Picture Placeholder 9">
            <a:extLst>
              <a:ext uri="{FF2B5EF4-FFF2-40B4-BE49-F238E27FC236}">
                <a16:creationId xmlns:a16="http://schemas.microsoft.com/office/drawing/2014/main" id="{707F7AF8-8070-56D1-C887-AB07C4710C1B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9400200" y="2331000"/>
            <a:ext cx="2466000" cy="1926000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14" name="Picture Placeholder 9">
            <a:extLst>
              <a:ext uri="{FF2B5EF4-FFF2-40B4-BE49-F238E27FC236}">
                <a16:creationId xmlns:a16="http://schemas.microsoft.com/office/drawing/2014/main" id="{DCCCE168-E156-6A02-DEEC-8F9AC2E8B010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4275880" y="4335100"/>
            <a:ext cx="2466000" cy="1926000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17" name="Picture Placeholder 9">
            <a:extLst>
              <a:ext uri="{FF2B5EF4-FFF2-40B4-BE49-F238E27FC236}">
                <a16:creationId xmlns:a16="http://schemas.microsoft.com/office/drawing/2014/main" id="{935D5F28-4EFB-7DB6-B73E-ECA9F671D622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6838040" y="4335100"/>
            <a:ext cx="2466000" cy="1926000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18" name="Picture Placeholder 9">
            <a:extLst>
              <a:ext uri="{FF2B5EF4-FFF2-40B4-BE49-F238E27FC236}">
                <a16:creationId xmlns:a16="http://schemas.microsoft.com/office/drawing/2014/main" id="{EBE80ECC-3276-2379-3DA7-E599F908B356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9400200" y="4335100"/>
            <a:ext cx="2466000" cy="1926000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8784684"/>
      </p:ext>
    </p:extLst>
  </p:cSld>
  <p:clrMapOvr>
    <a:masterClrMapping/>
  </p:clrMapOvr>
  <p:transition>
    <p:fade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Content and Nine Images Khak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A745BD5-0640-F2F6-890F-9A43357F82A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641349" y="6393702"/>
            <a:ext cx="1233647" cy="137270"/>
          </a:xfrm>
          <a:prstGeom prst="rect">
            <a:avLst/>
          </a:prstGeom>
        </p:spPr>
        <p:txBody>
          <a:bodyPr/>
          <a:lstStyle/>
          <a:p>
            <a:fld id="{2E5B9E16-EEE1-449A-9FC3-EC3A45AD75A9}" type="datetime1">
              <a:rPr lang="en-GB" smtClean="0"/>
              <a:t>28/07/2026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F56E09A-8977-E57B-72B5-46534AF8C2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965261" y="6393702"/>
            <a:ext cx="3423452" cy="137272"/>
          </a:xfrm>
          <a:prstGeom prst="rect">
            <a:avLst/>
          </a:prstGeom>
        </p:spPr>
        <p:txBody>
          <a:bodyPr/>
          <a:lstStyle/>
          <a:p>
            <a:endParaRPr lang="en-GB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7944FC8-3717-4FAD-3024-9B9DB60745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A53E11-492D-48B3-9F9B-09541CA2A39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14E7D2B8-AE4F-2293-866D-13361A0A4A2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25800" y="1394619"/>
            <a:ext cx="3600000" cy="4866481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74920982-7B93-FD28-69A5-DDD95FFDB98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4275880" y="327028"/>
            <a:ext cx="2466000" cy="1926000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7" name="Picture Placeholder 9">
            <a:extLst>
              <a:ext uri="{FF2B5EF4-FFF2-40B4-BE49-F238E27FC236}">
                <a16:creationId xmlns:a16="http://schemas.microsoft.com/office/drawing/2014/main" id="{4F7D26A6-576F-735A-7429-EDF64293F6F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6838040" y="327028"/>
            <a:ext cx="2466000" cy="1926000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CCAACF40-E2EE-B805-06BA-00FF4664A1A7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25800" y="620196"/>
            <a:ext cx="3600000" cy="371567"/>
          </a:xfrm>
        </p:spPr>
        <p:txBody>
          <a:bodyPr/>
          <a:lstStyle>
            <a:lvl1pPr marL="0" indent="0" algn="l">
              <a:lnSpc>
                <a:spcPct val="90000"/>
              </a:lnSpc>
              <a:buNone/>
              <a:defRPr sz="2600">
                <a:solidFill>
                  <a:schemeClr val="accent3"/>
                </a:solidFill>
                <a:latin typeface="+mn-lt"/>
                <a:ea typeface="Inter Medium" panose="02000503000000020004" pitchFamily="2" charset="0"/>
              </a:defRPr>
            </a:lvl1pPr>
            <a:lvl2pPr marL="342882" indent="0" algn="ctr">
              <a:buNone/>
              <a:defRPr sz="1500"/>
            </a:lvl2pPr>
            <a:lvl3pPr marL="685765" indent="0" algn="ctr">
              <a:buNone/>
              <a:defRPr sz="1350"/>
            </a:lvl3pPr>
            <a:lvl4pPr marL="1028647" indent="0" algn="ctr">
              <a:buNone/>
              <a:defRPr sz="1200"/>
            </a:lvl4pPr>
            <a:lvl5pPr marL="1371530" indent="0" algn="ctr">
              <a:buNone/>
              <a:defRPr sz="1200"/>
            </a:lvl5pPr>
            <a:lvl6pPr marL="1714412" indent="0" algn="ctr">
              <a:buNone/>
              <a:defRPr sz="1200"/>
            </a:lvl6pPr>
            <a:lvl7pPr marL="2057295" indent="0" algn="ctr">
              <a:buNone/>
              <a:defRPr sz="1200"/>
            </a:lvl7pPr>
            <a:lvl8pPr marL="2400177" indent="0" algn="ctr">
              <a:buNone/>
              <a:defRPr sz="1200"/>
            </a:lvl8pPr>
            <a:lvl9pPr marL="2743060" indent="0" algn="ctr">
              <a:buNone/>
              <a:defRPr sz="1200"/>
            </a:lvl9pPr>
          </a:lstStyle>
          <a:p>
            <a:r>
              <a:rPr lang="en-GB"/>
              <a:t>Click to edit Master subtitle style</a:t>
            </a:r>
            <a:endParaRPr lang="en-GB" dirty="0"/>
          </a:p>
        </p:txBody>
      </p:sp>
      <p:sp>
        <p:nvSpPr>
          <p:cNvPr id="11" name="Title 10">
            <a:extLst>
              <a:ext uri="{FF2B5EF4-FFF2-40B4-BE49-F238E27FC236}">
                <a16:creationId xmlns:a16="http://schemas.microsoft.com/office/drawing/2014/main" id="{C0D226BA-B259-18A4-2510-39AFB57E07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5800" y="252000"/>
            <a:ext cx="3600000" cy="378044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2" name="Picture Placeholder 9">
            <a:extLst>
              <a:ext uri="{FF2B5EF4-FFF2-40B4-BE49-F238E27FC236}">
                <a16:creationId xmlns:a16="http://schemas.microsoft.com/office/drawing/2014/main" id="{3BF8A661-BC32-12AC-2F2D-D852D8FEEC19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9400200" y="327028"/>
            <a:ext cx="2466000" cy="1926000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6" name="Picture Placeholder 9">
            <a:extLst>
              <a:ext uri="{FF2B5EF4-FFF2-40B4-BE49-F238E27FC236}">
                <a16:creationId xmlns:a16="http://schemas.microsoft.com/office/drawing/2014/main" id="{424D9351-99D0-9E5B-7115-9BACEF47F4E4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4275880" y="2331064"/>
            <a:ext cx="2466000" cy="1926000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12" name="Picture Placeholder 9">
            <a:extLst>
              <a:ext uri="{FF2B5EF4-FFF2-40B4-BE49-F238E27FC236}">
                <a16:creationId xmlns:a16="http://schemas.microsoft.com/office/drawing/2014/main" id="{7E1A1E6C-1250-255D-C128-8D998573C34C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6838040" y="2331000"/>
            <a:ext cx="2466000" cy="1926000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13" name="Picture Placeholder 9">
            <a:extLst>
              <a:ext uri="{FF2B5EF4-FFF2-40B4-BE49-F238E27FC236}">
                <a16:creationId xmlns:a16="http://schemas.microsoft.com/office/drawing/2014/main" id="{707F7AF8-8070-56D1-C887-AB07C4710C1B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9400200" y="2331000"/>
            <a:ext cx="2466000" cy="1926000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14" name="Picture Placeholder 9">
            <a:extLst>
              <a:ext uri="{FF2B5EF4-FFF2-40B4-BE49-F238E27FC236}">
                <a16:creationId xmlns:a16="http://schemas.microsoft.com/office/drawing/2014/main" id="{DCCCE168-E156-6A02-DEEC-8F9AC2E8B010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4275880" y="4335100"/>
            <a:ext cx="2466000" cy="1926000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17" name="Picture Placeholder 9">
            <a:extLst>
              <a:ext uri="{FF2B5EF4-FFF2-40B4-BE49-F238E27FC236}">
                <a16:creationId xmlns:a16="http://schemas.microsoft.com/office/drawing/2014/main" id="{935D5F28-4EFB-7DB6-B73E-ECA9F671D622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6838040" y="4335100"/>
            <a:ext cx="2466000" cy="1926000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18" name="Picture Placeholder 9">
            <a:extLst>
              <a:ext uri="{FF2B5EF4-FFF2-40B4-BE49-F238E27FC236}">
                <a16:creationId xmlns:a16="http://schemas.microsoft.com/office/drawing/2014/main" id="{EBE80ECC-3276-2379-3DA7-E599F908B356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9400200" y="4335100"/>
            <a:ext cx="2466000" cy="1926000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1354154"/>
      </p:ext>
    </p:extLst>
  </p:cSld>
  <p:clrMapOvr>
    <a:masterClrMapping/>
  </p:clrMapOvr>
  <p:transition>
    <p:fade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A745BD5-0640-F2F6-890F-9A43357F82A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641349" y="6393702"/>
            <a:ext cx="1233647" cy="137270"/>
          </a:xfrm>
          <a:prstGeom prst="rect">
            <a:avLst/>
          </a:prstGeom>
        </p:spPr>
        <p:txBody>
          <a:bodyPr/>
          <a:lstStyle/>
          <a:p>
            <a:fld id="{1A905C08-4378-4C2A-80FC-85BE4CC22ED2}" type="datetime1">
              <a:rPr lang="en-GB" smtClean="0"/>
              <a:t>28/07/2026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F56E09A-8977-E57B-72B5-46534AF8C2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965261" y="6393702"/>
            <a:ext cx="3423452" cy="137272"/>
          </a:xfrm>
          <a:prstGeom prst="rect">
            <a:avLst/>
          </a:prstGeom>
        </p:spPr>
        <p:txBody>
          <a:bodyPr/>
          <a:lstStyle/>
          <a:p>
            <a:endParaRPr lang="en-GB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7944FC8-3717-4FAD-3024-9B9DB60745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A53E11-492D-48B3-9F9B-09541CA2A39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14E7D2B8-AE4F-2293-866D-13361A0A4A2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26232" y="327819"/>
            <a:ext cx="5583238" cy="5933281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862146EC-D096-3118-B564-94943B4AAEC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292057" y="6393657"/>
            <a:ext cx="2743200" cy="137319"/>
          </a:xfrm>
        </p:spPr>
        <p:txBody>
          <a:bodyPr/>
          <a:lstStyle>
            <a:lvl1pPr>
              <a:defRPr sz="850">
                <a:solidFill>
                  <a:schemeClr val="accent1"/>
                </a:solidFill>
              </a:defRPr>
            </a:lvl1pPr>
            <a:lvl2pPr>
              <a:defRPr sz="850">
                <a:solidFill>
                  <a:schemeClr val="accent1"/>
                </a:solidFill>
              </a:defRPr>
            </a:lvl2pPr>
            <a:lvl3pPr>
              <a:defRPr sz="850">
                <a:solidFill>
                  <a:schemeClr val="accent1"/>
                </a:solidFill>
              </a:defRPr>
            </a:lvl3pPr>
            <a:lvl4pPr>
              <a:defRPr sz="850">
                <a:solidFill>
                  <a:schemeClr val="accent1"/>
                </a:solidFill>
              </a:defRPr>
            </a:lvl4pPr>
            <a:lvl5pPr>
              <a:defRPr sz="850"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 dirty="0"/>
              <a:t>Image caption goes here</a:t>
            </a:r>
          </a:p>
        </p:txBody>
      </p:sp>
      <p:sp>
        <p:nvSpPr>
          <p:cNvPr id="2" name="Content Placeholder 5">
            <a:extLst>
              <a:ext uri="{FF2B5EF4-FFF2-40B4-BE49-F238E27FC236}">
                <a16:creationId xmlns:a16="http://schemas.microsoft.com/office/drawing/2014/main" id="{C8087009-76FB-8577-E442-4BA57C9BC40D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6290831" y="328613"/>
            <a:ext cx="5583670" cy="5932487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dirty="0"/>
              <a:t>Click an icon to add content</a:t>
            </a:r>
          </a:p>
        </p:txBody>
      </p:sp>
    </p:spTree>
    <p:extLst>
      <p:ext uri="{BB962C8B-B14F-4D97-AF65-F5344CB8AC3E}">
        <p14:creationId xmlns:p14="http://schemas.microsoft.com/office/powerpoint/2010/main" val="1339553058"/>
      </p:ext>
    </p:extLst>
  </p:cSld>
  <p:clrMapOvr>
    <a:masterClrMapping/>
  </p:clrMapOvr>
  <p:transition>
    <p:fade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Content Smok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A745BD5-0640-F2F6-890F-9A43357F82A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641349" y="6393702"/>
            <a:ext cx="1233647" cy="137270"/>
          </a:xfrm>
          <a:prstGeom prst="rect">
            <a:avLst/>
          </a:prstGeom>
        </p:spPr>
        <p:txBody>
          <a:bodyPr/>
          <a:lstStyle/>
          <a:p>
            <a:fld id="{54999A96-AD1A-4D71-9FB8-4FC24821C6DB}" type="datetime1">
              <a:rPr lang="en-GB" smtClean="0"/>
              <a:t>28/07/2026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F56E09A-8977-E57B-72B5-46534AF8C2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965261" y="6393702"/>
            <a:ext cx="3423452" cy="137272"/>
          </a:xfrm>
          <a:prstGeom prst="rect">
            <a:avLst/>
          </a:prstGeom>
        </p:spPr>
        <p:txBody>
          <a:bodyPr/>
          <a:lstStyle/>
          <a:p>
            <a:endParaRPr lang="en-GB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7944FC8-3717-4FAD-3024-9B9DB60745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A53E11-492D-48B3-9F9B-09541CA2A39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14E7D2B8-AE4F-2293-866D-13361A0A4A2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26232" y="327819"/>
            <a:ext cx="5583238" cy="5933281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862146EC-D096-3118-B564-94943B4AAEC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292057" y="6393657"/>
            <a:ext cx="2743200" cy="137319"/>
          </a:xfrm>
        </p:spPr>
        <p:txBody>
          <a:bodyPr/>
          <a:lstStyle>
            <a:lvl1pPr>
              <a:defRPr sz="850">
                <a:solidFill>
                  <a:schemeClr val="accent1"/>
                </a:solidFill>
              </a:defRPr>
            </a:lvl1pPr>
            <a:lvl2pPr>
              <a:defRPr sz="850">
                <a:solidFill>
                  <a:schemeClr val="accent1"/>
                </a:solidFill>
              </a:defRPr>
            </a:lvl2pPr>
            <a:lvl3pPr>
              <a:defRPr sz="850">
                <a:solidFill>
                  <a:schemeClr val="accent1"/>
                </a:solidFill>
              </a:defRPr>
            </a:lvl3pPr>
            <a:lvl4pPr>
              <a:defRPr sz="850">
                <a:solidFill>
                  <a:schemeClr val="accent1"/>
                </a:solidFill>
              </a:defRPr>
            </a:lvl4pPr>
            <a:lvl5pPr>
              <a:defRPr sz="850"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 dirty="0"/>
              <a:t>Image caption goes here</a:t>
            </a:r>
          </a:p>
        </p:txBody>
      </p:sp>
      <p:sp>
        <p:nvSpPr>
          <p:cNvPr id="2" name="Content Placeholder 5">
            <a:extLst>
              <a:ext uri="{FF2B5EF4-FFF2-40B4-BE49-F238E27FC236}">
                <a16:creationId xmlns:a16="http://schemas.microsoft.com/office/drawing/2014/main" id="{C8087009-76FB-8577-E442-4BA57C9BC40D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6290831" y="328613"/>
            <a:ext cx="5583670" cy="5932487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dirty="0"/>
              <a:t>Click an icon to add content</a:t>
            </a:r>
          </a:p>
        </p:txBody>
      </p:sp>
    </p:spTree>
    <p:extLst>
      <p:ext uri="{BB962C8B-B14F-4D97-AF65-F5344CB8AC3E}">
        <p14:creationId xmlns:p14="http://schemas.microsoft.com/office/powerpoint/2010/main" val="3640183430"/>
      </p:ext>
    </p:extLst>
  </p:cSld>
  <p:clrMapOvr>
    <a:masterClrMapping/>
  </p:clrMapOvr>
  <p:transition>
    <p:fade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Content Khak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A745BD5-0640-F2F6-890F-9A43357F82A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641349" y="6393702"/>
            <a:ext cx="1233647" cy="137270"/>
          </a:xfrm>
          <a:prstGeom prst="rect">
            <a:avLst/>
          </a:prstGeom>
        </p:spPr>
        <p:txBody>
          <a:bodyPr/>
          <a:lstStyle/>
          <a:p>
            <a:fld id="{46D04DA1-1F50-4046-AB99-973BFEA76F20}" type="datetime1">
              <a:rPr lang="en-GB" smtClean="0"/>
              <a:t>28/07/2026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F56E09A-8977-E57B-72B5-46534AF8C2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965261" y="6393702"/>
            <a:ext cx="3423452" cy="137272"/>
          </a:xfrm>
          <a:prstGeom prst="rect">
            <a:avLst/>
          </a:prstGeom>
        </p:spPr>
        <p:txBody>
          <a:bodyPr/>
          <a:lstStyle/>
          <a:p>
            <a:endParaRPr lang="en-GB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7944FC8-3717-4FAD-3024-9B9DB60745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A53E11-492D-48B3-9F9B-09541CA2A39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14E7D2B8-AE4F-2293-866D-13361A0A4A2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26232" y="327819"/>
            <a:ext cx="5583238" cy="5933281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862146EC-D096-3118-B564-94943B4AAEC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292057" y="6393657"/>
            <a:ext cx="2743200" cy="137319"/>
          </a:xfrm>
        </p:spPr>
        <p:txBody>
          <a:bodyPr/>
          <a:lstStyle>
            <a:lvl1pPr>
              <a:defRPr sz="850">
                <a:solidFill>
                  <a:schemeClr val="accent1"/>
                </a:solidFill>
              </a:defRPr>
            </a:lvl1pPr>
            <a:lvl2pPr>
              <a:defRPr sz="850">
                <a:solidFill>
                  <a:schemeClr val="accent1"/>
                </a:solidFill>
              </a:defRPr>
            </a:lvl2pPr>
            <a:lvl3pPr>
              <a:defRPr sz="850">
                <a:solidFill>
                  <a:schemeClr val="accent1"/>
                </a:solidFill>
              </a:defRPr>
            </a:lvl3pPr>
            <a:lvl4pPr>
              <a:defRPr sz="850">
                <a:solidFill>
                  <a:schemeClr val="accent1"/>
                </a:solidFill>
              </a:defRPr>
            </a:lvl4pPr>
            <a:lvl5pPr>
              <a:defRPr sz="850"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 dirty="0"/>
              <a:t>Image caption goes here</a:t>
            </a:r>
          </a:p>
        </p:txBody>
      </p:sp>
      <p:sp>
        <p:nvSpPr>
          <p:cNvPr id="2" name="Content Placeholder 5">
            <a:extLst>
              <a:ext uri="{FF2B5EF4-FFF2-40B4-BE49-F238E27FC236}">
                <a16:creationId xmlns:a16="http://schemas.microsoft.com/office/drawing/2014/main" id="{C8087009-76FB-8577-E442-4BA57C9BC40D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6290831" y="328613"/>
            <a:ext cx="5583670" cy="5932487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dirty="0"/>
              <a:t>Click an icon to add content</a:t>
            </a:r>
          </a:p>
        </p:txBody>
      </p:sp>
    </p:spTree>
    <p:extLst>
      <p:ext uri="{BB962C8B-B14F-4D97-AF65-F5344CB8AC3E}">
        <p14:creationId xmlns:p14="http://schemas.microsoft.com/office/powerpoint/2010/main" val="2974509294"/>
      </p:ext>
    </p:extLst>
  </p:cSld>
  <p:clrMapOvr>
    <a:masterClrMapping/>
  </p:clrMapOvr>
  <p:transition>
    <p:fade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A745BD5-0640-F2F6-890F-9A43357F82A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641349" y="6393702"/>
            <a:ext cx="1233647" cy="137270"/>
          </a:xfrm>
          <a:prstGeom prst="rect">
            <a:avLst/>
          </a:prstGeom>
        </p:spPr>
        <p:txBody>
          <a:bodyPr/>
          <a:lstStyle/>
          <a:p>
            <a:fld id="{C45F4D7C-325E-46DC-8928-255FD373C96D}" type="datetime1">
              <a:rPr lang="en-GB" smtClean="0"/>
              <a:t>28/07/2026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F56E09A-8977-E57B-72B5-46534AF8C2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965261" y="6393702"/>
            <a:ext cx="3423452" cy="137272"/>
          </a:xfrm>
          <a:prstGeom prst="rect">
            <a:avLst/>
          </a:prstGeom>
        </p:spPr>
        <p:txBody>
          <a:bodyPr/>
          <a:lstStyle/>
          <a:p>
            <a:endParaRPr lang="en-GB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7944FC8-3717-4FAD-3024-9B9DB60745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A53E11-492D-48B3-9F9B-09541CA2A39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14E7D2B8-AE4F-2293-866D-13361A0A4A2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291761" y="327819"/>
            <a:ext cx="5574008" cy="5933281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2" name="Text Placeholder 5">
            <a:extLst>
              <a:ext uri="{FF2B5EF4-FFF2-40B4-BE49-F238E27FC236}">
                <a16:creationId xmlns:a16="http://schemas.microsoft.com/office/drawing/2014/main" id="{E9D81BEA-7EB3-2BC8-30E0-0E8C91FA236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292057" y="6393657"/>
            <a:ext cx="2743200" cy="137319"/>
          </a:xfrm>
        </p:spPr>
        <p:txBody>
          <a:bodyPr/>
          <a:lstStyle>
            <a:lvl1pPr>
              <a:defRPr sz="850">
                <a:solidFill>
                  <a:schemeClr val="accent1"/>
                </a:solidFill>
              </a:defRPr>
            </a:lvl1pPr>
            <a:lvl2pPr>
              <a:defRPr sz="850">
                <a:solidFill>
                  <a:schemeClr val="accent1"/>
                </a:solidFill>
              </a:defRPr>
            </a:lvl2pPr>
            <a:lvl3pPr>
              <a:defRPr sz="850">
                <a:solidFill>
                  <a:schemeClr val="accent1"/>
                </a:solidFill>
              </a:defRPr>
            </a:lvl3pPr>
            <a:lvl4pPr>
              <a:defRPr sz="850">
                <a:solidFill>
                  <a:schemeClr val="accent1"/>
                </a:solidFill>
              </a:defRPr>
            </a:lvl4pPr>
            <a:lvl5pPr>
              <a:defRPr sz="850"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 dirty="0"/>
              <a:t>Image caption goes here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E09D4F2-8CDC-D853-BB4E-3D1330CD34A2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326593" y="328613"/>
            <a:ext cx="5583670" cy="5932487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dirty="0"/>
              <a:t>Click an icon to add content</a:t>
            </a:r>
          </a:p>
        </p:txBody>
      </p:sp>
    </p:spTree>
    <p:extLst>
      <p:ext uri="{BB962C8B-B14F-4D97-AF65-F5344CB8AC3E}">
        <p14:creationId xmlns:p14="http://schemas.microsoft.com/office/powerpoint/2010/main" val="785877609"/>
      </p:ext>
    </p:extLst>
  </p:cSld>
  <p:clrMapOvr>
    <a:masterClrMapping/>
  </p:clrMapOvr>
  <p:transition>
    <p:fade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and Text Smok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A745BD5-0640-F2F6-890F-9A43357F82A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641349" y="6393702"/>
            <a:ext cx="1233647" cy="137270"/>
          </a:xfrm>
          <a:prstGeom prst="rect">
            <a:avLst/>
          </a:prstGeom>
        </p:spPr>
        <p:txBody>
          <a:bodyPr/>
          <a:lstStyle/>
          <a:p>
            <a:fld id="{66A20609-BB11-4BF4-8697-59822653EB4F}" type="datetime1">
              <a:rPr lang="en-GB" smtClean="0"/>
              <a:t>28/07/2026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F56E09A-8977-E57B-72B5-46534AF8C2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965261" y="6393702"/>
            <a:ext cx="3423452" cy="137272"/>
          </a:xfrm>
          <a:prstGeom prst="rect">
            <a:avLst/>
          </a:prstGeom>
        </p:spPr>
        <p:txBody>
          <a:bodyPr/>
          <a:lstStyle/>
          <a:p>
            <a:endParaRPr lang="en-GB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7944FC8-3717-4FAD-3024-9B9DB60745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A53E11-492D-48B3-9F9B-09541CA2A39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14E7D2B8-AE4F-2293-866D-13361A0A4A2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291761" y="327819"/>
            <a:ext cx="5574008" cy="5933281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2" name="Text Placeholder 5">
            <a:extLst>
              <a:ext uri="{FF2B5EF4-FFF2-40B4-BE49-F238E27FC236}">
                <a16:creationId xmlns:a16="http://schemas.microsoft.com/office/drawing/2014/main" id="{E9D81BEA-7EB3-2BC8-30E0-0E8C91FA236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292057" y="6393657"/>
            <a:ext cx="2743200" cy="137319"/>
          </a:xfrm>
        </p:spPr>
        <p:txBody>
          <a:bodyPr/>
          <a:lstStyle>
            <a:lvl1pPr>
              <a:defRPr sz="850">
                <a:solidFill>
                  <a:schemeClr val="accent1"/>
                </a:solidFill>
              </a:defRPr>
            </a:lvl1pPr>
            <a:lvl2pPr>
              <a:defRPr sz="850">
                <a:solidFill>
                  <a:schemeClr val="accent1"/>
                </a:solidFill>
              </a:defRPr>
            </a:lvl2pPr>
            <a:lvl3pPr>
              <a:defRPr sz="850">
                <a:solidFill>
                  <a:schemeClr val="accent1"/>
                </a:solidFill>
              </a:defRPr>
            </a:lvl3pPr>
            <a:lvl4pPr>
              <a:defRPr sz="850">
                <a:solidFill>
                  <a:schemeClr val="accent1"/>
                </a:solidFill>
              </a:defRPr>
            </a:lvl4pPr>
            <a:lvl5pPr>
              <a:defRPr sz="850"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 dirty="0"/>
              <a:t>Image caption goes here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E09D4F2-8CDC-D853-BB4E-3D1330CD34A2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326593" y="328613"/>
            <a:ext cx="5583670" cy="5932487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dirty="0"/>
              <a:t>Click an icon to add content</a:t>
            </a:r>
          </a:p>
        </p:txBody>
      </p:sp>
    </p:spTree>
    <p:extLst>
      <p:ext uri="{BB962C8B-B14F-4D97-AF65-F5344CB8AC3E}">
        <p14:creationId xmlns:p14="http://schemas.microsoft.com/office/powerpoint/2010/main" val="4240842164"/>
      </p:ext>
    </p:extLst>
  </p:cSld>
  <p:clrMapOvr>
    <a:masterClrMapping/>
  </p:clrMapOvr>
  <p:transition>
    <p:fade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and Text Khak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A745BD5-0640-F2F6-890F-9A43357F82A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641349" y="6393702"/>
            <a:ext cx="1233647" cy="137270"/>
          </a:xfrm>
          <a:prstGeom prst="rect">
            <a:avLst/>
          </a:prstGeom>
        </p:spPr>
        <p:txBody>
          <a:bodyPr/>
          <a:lstStyle/>
          <a:p>
            <a:fld id="{93C4F2A2-6868-407F-8098-72A30A0A7D4F}" type="datetime1">
              <a:rPr lang="en-GB" smtClean="0"/>
              <a:t>28/07/2026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F56E09A-8977-E57B-72B5-46534AF8C2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965261" y="6393702"/>
            <a:ext cx="3423452" cy="137272"/>
          </a:xfrm>
          <a:prstGeom prst="rect">
            <a:avLst/>
          </a:prstGeom>
        </p:spPr>
        <p:txBody>
          <a:bodyPr/>
          <a:lstStyle/>
          <a:p>
            <a:endParaRPr lang="en-GB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7944FC8-3717-4FAD-3024-9B9DB60745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A53E11-492D-48B3-9F9B-09541CA2A39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14E7D2B8-AE4F-2293-866D-13361A0A4A2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291761" y="327819"/>
            <a:ext cx="5574008" cy="5933281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2" name="Text Placeholder 5">
            <a:extLst>
              <a:ext uri="{FF2B5EF4-FFF2-40B4-BE49-F238E27FC236}">
                <a16:creationId xmlns:a16="http://schemas.microsoft.com/office/drawing/2014/main" id="{E9D81BEA-7EB3-2BC8-30E0-0E8C91FA236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292057" y="6393657"/>
            <a:ext cx="2743200" cy="137319"/>
          </a:xfrm>
        </p:spPr>
        <p:txBody>
          <a:bodyPr/>
          <a:lstStyle>
            <a:lvl1pPr>
              <a:defRPr sz="850">
                <a:solidFill>
                  <a:schemeClr val="accent1"/>
                </a:solidFill>
              </a:defRPr>
            </a:lvl1pPr>
            <a:lvl2pPr>
              <a:defRPr sz="850">
                <a:solidFill>
                  <a:schemeClr val="accent1"/>
                </a:solidFill>
              </a:defRPr>
            </a:lvl2pPr>
            <a:lvl3pPr>
              <a:defRPr sz="850">
                <a:solidFill>
                  <a:schemeClr val="accent1"/>
                </a:solidFill>
              </a:defRPr>
            </a:lvl3pPr>
            <a:lvl4pPr>
              <a:defRPr sz="850">
                <a:solidFill>
                  <a:schemeClr val="accent1"/>
                </a:solidFill>
              </a:defRPr>
            </a:lvl4pPr>
            <a:lvl5pPr>
              <a:defRPr sz="850"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 dirty="0"/>
              <a:t>Image caption goes here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E09D4F2-8CDC-D853-BB4E-3D1330CD34A2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326593" y="328613"/>
            <a:ext cx="5583670" cy="5932487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dirty="0"/>
              <a:t>Click an icon to add content</a:t>
            </a:r>
          </a:p>
        </p:txBody>
      </p:sp>
    </p:spTree>
    <p:extLst>
      <p:ext uri="{BB962C8B-B14F-4D97-AF65-F5344CB8AC3E}">
        <p14:creationId xmlns:p14="http://schemas.microsoft.com/office/powerpoint/2010/main" val="3782778189"/>
      </p:ext>
    </p:extLst>
  </p:cSld>
  <p:clrMapOvr>
    <a:masterClrMapping/>
  </p:clrMapOvr>
  <p:transition>
    <p:fade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rg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35956E3-49F4-0F54-ECD1-833CCCC1832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641349" y="6393702"/>
            <a:ext cx="1233647" cy="137270"/>
          </a:xfrm>
          <a:prstGeom prst="rect">
            <a:avLst/>
          </a:prstGeom>
        </p:spPr>
        <p:txBody>
          <a:bodyPr/>
          <a:lstStyle/>
          <a:p>
            <a:fld id="{599DDFD2-A19B-4FDD-86ED-B185BF53816E}" type="datetime1">
              <a:rPr lang="en-GB" smtClean="0"/>
              <a:t>28/07/2026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B47AF09-A289-B391-8698-2A6786771E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965261" y="6393702"/>
            <a:ext cx="3423452" cy="137272"/>
          </a:xfrm>
          <a:prstGeom prst="rect">
            <a:avLst/>
          </a:prstGeom>
        </p:spPr>
        <p:txBody>
          <a:bodyPr/>
          <a:lstStyle/>
          <a:p>
            <a:endParaRPr lang="en-GB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5D67CF9-6C56-BF00-C251-8AA14203B1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A53E11-492D-48B3-9F9B-09541CA2A39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2754C307-7FD2-615A-261A-9396C9B3C62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26232" y="327819"/>
            <a:ext cx="11541025" cy="5933281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2" name="Text Placeholder 5">
            <a:extLst>
              <a:ext uri="{FF2B5EF4-FFF2-40B4-BE49-F238E27FC236}">
                <a16:creationId xmlns:a16="http://schemas.microsoft.com/office/drawing/2014/main" id="{194B053A-20C0-FAD5-8DBE-F33035C94A95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292057" y="6393657"/>
            <a:ext cx="2743200" cy="137319"/>
          </a:xfrm>
        </p:spPr>
        <p:txBody>
          <a:bodyPr/>
          <a:lstStyle>
            <a:lvl1pPr>
              <a:defRPr sz="850">
                <a:solidFill>
                  <a:schemeClr val="accent1"/>
                </a:solidFill>
              </a:defRPr>
            </a:lvl1pPr>
            <a:lvl2pPr>
              <a:defRPr sz="850">
                <a:solidFill>
                  <a:schemeClr val="accent1"/>
                </a:solidFill>
              </a:defRPr>
            </a:lvl2pPr>
            <a:lvl3pPr>
              <a:defRPr sz="850">
                <a:solidFill>
                  <a:schemeClr val="accent1"/>
                </a:solidFill>
              </a:defRPr>
            </a:lvl3pPr>
            <a:lvl4pPr>
              <a:defRPr sz="850">
                <a:solidFill>
                  <a:schemeClr val="accent1"/>
                </a:solidFill>
              </a:defRPr>
            </a:lvl4pPr>
            <a:lvl5pPr>
              <a:defRPr sz="850"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 dirty="0"/>
              <a:t>Image caption goes here</a:t>
            </a:r>
          </a:p>
        </p:txBody>
      </p:sp>
    </p:spTree>
    <p:extLst>
      <p:ext uri="{BB962C8B-B14F-4D97-AF65-F5344CB8AC3E}">
        <p14:creationId xmlns:p14="http://schemas.microsoft.com/office/powerpoint/2010/main" val="3306752833"/>
      </p:ext>
    </p:extLst>
  </p:cSld>
  <p:clrMapOvr>
    <a:masterClrMapping/>
  </p:clrMapOvr>
  <p:transition>
    <p:fade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rge Image Smok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35956E3-49F4-0F54-ECD1-833CCCC1832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641349" y="6393702"/>
            <a:ext cx="1233647" cy="137270"/>
          </a:xfrm>
          <a:prstGeom prst="rect">
            <a:avLst/>
          </a:prstGeom>
        </p:spPr>
        <p:txBody>
          <a:bodyPr/>
          <a:lstStyle/>
          <a:p>
            <a:fld id="{D18818C7-E49D-46B4-A26D-8654FF918181}" type="datetime1">
              <a:rPr lang="en-GB" smtClean="0"/>
              <a:t>28/07/2026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B47AF09-A289-B391-8698-2A6786771E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965261" y="6393702"/>
            <a:ext cx="3423452" cy="137272"/>
          </a:xfrm>
          <a:prstGeom prst="rect">
            <a:avLst/>
          </a:prstGeom>
        </p:spPr>
        <p:txBody>
          <a:bodyPr/>
          <a:lstStyle/>
          <a:p>
            <a:endParaRPr lang="en-GB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5D67CF9-6C56-BF00-C251-8AA14203B1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A53E11-492D-48B3-9F9B-09541CA2A39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2754C307-7FD2-615A-261A-9396C9B3C62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26232" y="327819"/>
            <a:ext cx="11541025" cy="5933281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2" name="Text Placeholder 5">
            <a:extLst>
              <a:ext uri="{FF2B5EF4-FFF2-40B4-BE49-F238E27FC236}">
                <a16:creationId xmlns:a16="http://schemas.microsoft.com/office/drawing/2014/main" id="{194B053A-20C0-FAD5-8DBE-F33035C94A95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292057" y="6393657"/>
            <a:ext cx="2743200" cy="137319"/>
          </a:xfrm>
        </p:spPr>
        <p:txBody>
          <a:bodyPr/>
          <a:lstStyle>
            <a:lvl1pPr>
              <a:defRPr sz="850">
                <a:solidFill>
                  <a:schemeClr val="accent1"/>
                </a:solidFill>
              </a:defRPr>
            </a:lvl1pPr>
            <a:lvl2pPr>
              <a:defRPr sz="850">
                <a:solidFill>
                  <a:schemeClr val="accent1"/>
                </a:solidFill>
              </a:defRPr>
            </a:lvl2pPr>
            <a:lvl3pPr>
              <a:defRPr sz="850">
                <a:solidFill>
                  <a:schemeClr val="accent1"/>
                </a:solidFill>
              </a:defRPr>
            </a:lvl3pPr>
            <a:lvl4pPr>
              <a:defRPr sz="850">
                <a:solidFill>
                  <a:schemeClr val="accent1"/>
                </a:solidFill>
              </a:defRPr>
            </a:lvl4pPr>
            <a:lvl5pPr>
              <a:defRPr sz="850"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 dirty="0"/>
              <a:t>Image caption goes here</a:t>
            </a:r>
          </a:p>
        </p:txBody>
      </p:sp>
    </p:spTree>
    <p:extLst>
      <p:ext uri="{BB962C8B-B14F-4D97-AF65-F5344CB8AC3E}">
        <p14:creationId xmlns:p14="http://schemas.microsoft.com/office/powerpoint/2010/main" val="3115991555"/>
      </p:ext>
    </p:extLst>
  </p:cSld>
  <p:clrMapOvr>
    <a:masterClrMapping/>
  </p:clrMapOvr>
  <p:transition>
    <p:fade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rge Image Khak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35956E3-49F4-0F54-ECD1-833CCCC1832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641349" y="6393702"/>
            <a:ext cx="1233647" cy="137270"/>
          </a:xfrm>
          <a:prstGeom prst="rect">
            <a:avLst/>
          </a:prstGeom>
        </p:spPr>
        <p:txBody>
          <a:bodyPr/>
          <a:lstStyle/>
          <a:p>
            <a:fld id="{88DF4B4E-1431-4713-BED5-A43C1F5596C4}" type="datetime1">
              <a:rPr lang="en-GB" smtClean="0"/>
              <a:t>28/07/2026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B47AF09-A289-B391-8698-2A6786771E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965261" y="6393702"/>
            <a:ext cx="3423452" cy="137272"/>
          </a:xfrm>
          <a:prstGeom prst="rect">
            <a:avLst/>
          </a:prstGeom>
        </p:spPr>
        <p:txBody>
          <a:bodyPr/>
          <a:lstStyle/>
          <a:p>
            <a:endParaRPr lang="en-GB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5D67CF9-6C56-BF00-C251-8AA14203B1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A53E11-492D-48B3-9F9B-09541CA2A39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2754C307-7FD2-615A-261A-9396C9B3C62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26232" y="327819"/>
            <a:ext cx="11541025" cy="5933281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2" name="Text Placeholder 5">
            <a:extLst>
              <a:ext uri="{FF2B5EF4-FFF2-40B4-BE49-F238E27FC236}">
                <a16:creationId xmlns:a16="http://schemas.microsoft.com/office/drawing/2014/main" id="{194B053A-20C0-FAD5-8DBE-F33035C94A95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292057" y="6393657"/>
            <a:ext cx="2743200" cy="137319"/>
          </a:xfrm>
        </p:spPr>
        <p:txBody>
          <a:bodyPr/>
          <a:lstStyle>
            <a:lvl1pPr>
              <a:defRPr sz="850">
                <a:solidFill>
                  <a:schemeClr val="accent1"/>
                </a:solidFill>
              </a:defRPr>
            </a:lvl1pPr>
            <a:lvl2pPr>
              <a:defRPr sz="850">
                <a:solidFill>
                  <a:schemeClr val="accent1"/>
                </a:solidFill>
              </a:defRPr>
            </a:lvl2pPr>
            <a:lvl3pPr>
              <a:defRPr sz="850">
                <a:solidFill>
                  <a:schemeClr val="accent1"/>
                </a:solidFill>
              </a:defRPr>
            </a:lvl3pPr>
            <a:lvl4pPr>
              <a:defRPr sz="850">
                <a:solidFill>
                  <a:schemeClr val="accent1"/>
                </a:solidFill>
              </a:defRPr>
            </a:lvl4pPr>
            <a:lvl5pPr>
              <a:defRPr sz="850"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 dirty="0"/>
              <a:t>Image caption goes here</a:t>
            </a:r>
          </a:p>
        </p:txBody>
      </p:sp>
    </p:spTree>
    <p:extLst>
      <p:ext uri="{BB962C8B-B14F-4D97-AF65-F5344CB8AC3E}">
        <p14:creationId xmlns:p14="http://schemas.microsoft.com/office/powerpoint/2010/main" val="2859685012"/>
      </p:ext>
    </p:extLst>
  </p:cSld>
  <p:clrMapOvr>
    <a:masterClrMapping/>
  </p:clrMapOvr>
  <p:transition>
    <p:fade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Bleed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2754C307-7FD2-615A-261A-9396C9B3C62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" y="3"/>
            <a:ext cx="12193489" cy="6857999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0433404"/>
      </p:ext>
    </p:extLst>
  </p:cSld>
  <p:clrMapOvr>
    <a:masterClrMapping/>
  </p:clrMapOvr>
  <p:transition>
    <p:fade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4">
            <a:extLst>
              <a:ext uri="{FF2B5EF4-FFF2-40B4-BE49-F238E27FC236}">
                <a16:creationId xmlns:a16="http://schemas.microsoft.com/office/drawing/2014/main" id="{98C9DEC1-150C-501B-2DF1-6E2CB499B668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330271" y="327819"/>
            <a:ext cx="11536292" cy="1272297"/>
            <a:chOff x="0" y="3473"/>
            <a:chExt cx="15360" cy="1694"/>
          </a:xfrm>
          <a:solidFill>
            <a:schemeClr val="accent1"/>
          </a:solidFill>
        </p:grpSpPr>
        <p:sp>
          <p:nvSpPr>
            <p:cNvPr id="3" name="Freeform 5">
              <a:extLst>
                <a:ext uri="{FF2B5EF4-FFF2-40B4-BE49-F238E27FC236}">
                  <a16:creationId xmlns:a16="http://schemas.microsoft.com/office/drawing/2014/main" id="{E39A89AD-BEB6-79FD-8F05-4DF88E68FEE2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261" y="3473"/>
              <a:ext cx="1099" cy="1694"/>
            </a:xfrm>
            <a:custGeom>
              <a:avLst/>
              <a:gdLst>
                <a:gd name="T0" fmla="*/ 0 w 1099"/>
                <a:gd name="T1" fmla="*/ 0 h 1694"/>
                <a:gd name="T2" fmla="*/ 0 w 1099"/>
                <a:gd name="T3" fmla="*/ 1694 h 1694"/>
                <a:gd name="T4" fmla="*/ 1099 w 1099"/>
                <a:gd name="T5" fmla="*/ 1694 h 1694"/>
                <a:gd name="T6" fmla="*/ 1099 w 1099"/>
                <a:gd name="T7" fmla="*/ 1397 h 1694"/>
                <a:gd name="T8" fmla="*/ 319 w 1099"/>
                <a:gd name="T9" fmla="*/ 1397 h 1694"/>
                <a:gd name="T10" fmla="*/ 319 w 1099"/>
                <a:gd name="T11" fmla="*/ 0 h 1694"/>
                <a:gd name="T12" fmla="*/ 0 w 1099"/>
                <a:gd name="T13" fmla="*/ 0 h 16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99" h="1694">
                  <a:moveTo>
                    <a:pt x="0" y="0"/>
                  </a:moveTo>
                  <a:lnTo>
                    <a:pt x="0" y="1694"/>
                  </a:lnTo>
                  <a:lnTo>
                    <a:pt x="1099" y="1694"/>
                  </a:lnTo>
                  <a:lnTo>
                    <a:pt x="1099" y="1397"/>
                  </a:lnTo>
                  <a:lnTo>
                    <a:pt x="319" y="1397"/>
                  </a:lnTo>
                  <a:lnTo>
                    <a:pt x="319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  <p:sp>
          <p:nvSpPr>
            <p:cNvPr id="4" name="Freeform 6">
              <a:extLst>
                <a:ext uri="{FF2B5EF4-FFF2-40B4-BE49-F238E27FC236}">
                  <a16:creationId xmlns:a16="http://schemas.microsoft.com/office/drawing/2014/main" id="{733ED1C0-423D-3BA1-7D76-5AD063DB4966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2002" y="3473"/>
              <a:ext cx="1535" cy="1694"/>
            </a:xfrm>
            <a:custGeom>
              <a:avLst/>
              <a:gdLst>
                <a:gd name="T0" fmla="*/ 556 w 1535"/>
                <a:gd name="T1" fmla="*/ 0 h 1694"/>
                <a:gd name="T2" fmla="*/ 0 w 1535"/>
                <a:gd name="T3" fmla="*/ 1694 h 1694"/>
                <a:gd name="T4" fmla="*/ 337 w 1535"/>
                <a:gd name="T5" fmla="*/ 1694 h 1694"/>
                <a:gd name="T6" fmla="*/ 453 w 1535"/>
                <a:gd name="T7" fmla="*/ 1321 h 1694"/>
                <a:gd name="T8" fmla="*/ 1083 w 1535"/>
                <a:gd name="T9" fmla="*/ 1321 h 1694"/>
                <a:gd name="T10" fmla="*/ 1197 w 1535"/>
                <a:gd name="T11" fmla="*/ 1694 h 1694"/>
                <a:gd name="T12" fmla="*/ 1535 w 1535"/>
                <a:gd name="T13" fmla="*/ 1694 h 1694"/>
                <a:gd name="T14" fmla="*/ 978 w 1535"/>
                <a:gd name="T15" fmla="*/ 0 h 1694"/>
                <a:gd name="T16" fmla="*/ 556 w 1535"/>
                <a:gd name="T17" fmla="*/ 0 h 1694"/>
                <a:gd name="T18" fmla="*/ 768 w 1535"/>
                <a:gd name="T19" fmla="*/ 301 h 1694"/>
                <a:gd name="T20" fmla="*/ 998 w 1535"/>
                <a:gd name="T21" fmla="*/ 1048 h 1694"/>
                <a:gd name="T22" fmla="*/ 536 w 1535"/>
                <a:gd name="T23" fmla="*/ 1048 h 1694"/>
                <a:gd name="T24" fmla="*/ 768 w 1535"/>
                <a:gd name="T25" fmla="*/ 301 h 16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535" h="1694">
                  <a:moveTo>
                    <a:pt x="556" y="0"/>
                  </a:moveTo>
                  <a:lnTo>
                    <a:pt x="0" y="1694"/>
                  </a:lnTo>
                  <a:lnTo>
                    <a:pt x="337" y="1694"/>
                  </a:lnTo>
                  <a:lnTo>
                    <a:pt x="453" y="1321"/>
                  </a:lnTo>
                  <a:lnTo>
                    <a:pt x="1083" y="1321"/>
                  </a:lnTo>
                  <a:lnTo>
                    <a:pt x="1197" y="1694"/>
                  </a:lnTo>
                  <a:lnTo>
                    <a:pt x="1535" y="1694"/>
                  </a:lnTo>
                  <a:lnTo>
                    <a:pt x="978" y="0"/>
                  </a:lnTo>
                  <a:lnTo>
                    <a:pt x="556" y="0"/>
                  </a:lnTo>
                  <a:close/>
                  <a:moveTo>
                    <a:pt x="768" y="301"/>
                  </a:moveTo>
                  <a:lnTo>
                    <a:pt x="998" y="1048"/>
                  </a:lnTo>
                  <a:lnTo>
                    <a:pt x="536" y="1048"/>
                  </a:lnTo>
                  <a:lnTo>
                    <a:pt x="768" y="30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  <p:sp>
          <p:nvSpPr>
            <p:cNvPr id="5" name="Freeform 7">
              <a:extLst>
                <a:ext uri="{FF2B5EF4-FFF2-40B4-BE49-F238E27FC236}">
                  <a16:creationId xmlns:a16="http://schemas.microsoft.com/office/drawing/2014/main" id="{24321CB6-88B2-41D3-45AD-465FCCF9FFB4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0250" y="3473"/>
              <a:ext cx="1113" cy="1694"/>
            </a:xfrm>
            <a:custGeom>
              <a:avLst/>
              <a:gdLst>
                <a:gd name="T0" fmla="*/ 0 w 1113"/>
                <a:gd name="T1" fmla="*/ 0 h 1694"/>
                <a:gd name="T2" fmla="*/ 0 w 1113"/>
                <a:gd name="T3" fmla="*/ 297 h 1694"/>
                <a:gd name="T4" fmla="*/ 396 w 1113"/>
                <a:gd name="T5" fmla="*/ 297 h 1694"/>
                <a:gd name="T6" fmla="*/ 396 w 1113"/>
                <a:gd name="T7" fmla="*/ 1397 h 1694"/>
                <a:gd name="T8" fmla="*/ 0 w 1113"/>
                <a:gd name="T9" fmla="*/ 1397 h 1694"/>
                <a:gd name="T10" fmla="*/ 0 w 1113"/>
                <a:gd name="T11" fmla="*/ 1694 h 1694"/>
                <a:gd name="T12" fmla="*/ 1113 w 1113"/>
                <a:gd name="T13" fmla="*/ 1694 h 1694"/>
                <a:gd name="T14" fmla="*/ 1113 w 1113"/>
                <a:gd name="T15" fmla="*/ 1397 h 1694"/>
                <a:gd name="T16" fmla="*/ 716 w 1113"/>
                <a:gd name="T17" fmla="*/ 1397 h 1694"/>
                <a:gd name="T18" fmla="*/ 716 w 1113"/>
                <a:gd name="T19" fmla="*/ 297 h 1694"/>
                <a:gd name="T20" fmla="*/ 1113 w 1113"/>
                <a:gd name="T21" fmla="*/ 297 h 1694"/>
                <a:gd name="T22" fmla="*/ 1113 w 1113"/>
                <a:gd name="T23" fmla="*/ 0 h 1694"/>
                <a:gd name="T24" fmla="*/ 0 w 1113"/>
                <a:gd name="T25" fmla="*/ 0 h 16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113" h="1694">
                  <a:moveTo>
                    <a:pt x="0" y="0"/>
                  </a:moveTo>
                  <a:lnTo>
                    <a:pt x="0" y="297"/>
                  </a:lnTo>
                  <a:lnTo>
                    <a:pt x="396" y="297"/>
                  </a:lnTo>
                  <a:lnTo>
                    <a:pt x="396" y="1397"/>
                  </a:lnTo>
                  <a:lnTo>
                    <a:pt x="0" y="1397"/>
                  </a:lnTo>
                  <a:lnTo>
                    <a:pt x="0" y="1694"/>
                  </a:lnTo>
                  <a:lnTo>
                    <a:pt x="1113" y="1694"/>
                  </a:lnTo>
                  <a:lnTo>
                    <a:pt x="1113" y="1397"/>
                  </a:lnTo>
                  <a:lnTo>
                    <a:pt x="716" y="1397"/>
                  </a:lnTo>
                  <a:lnTo>
                    <a:pt x="716" y="297"/>
                  </a:lnTo>
                  <a:lnTo>
                    <a:pt x="1113" y="297"/>
                  </a:lnTo>
                  <a:lnTo>
                    <a:pt x="1113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  <p:sp>
          <p:nvSpPr>
            <p:cNvPr id="15" name="Freeform 8">
              <a:extLst>
                <a:ext uri="{FF2B5EF4-FFF2-40B4-BE49-F238E27FC236}">
                  <a16:creationId xmlns:a16="http://schemas.microsoft.com/office/drawing/2014/main" id="{28DF50ED-77B5-2CCB-445E-BE59A74640E2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8263" y="3473"/>
              <a:ext cx="1317" cy="1694"/>
            </a:xfrm>
            <a:custGeom>
              <a:avLst/>
              <a:gdLst>
                <a:gd name="T0" fmla="*/ 884 w 932"/>
                <a:gd name="T1" fmla="*/ 372 h 1199"/>
                <a:gd name="T2" fmla="*/ 442 w 932"/>
                <a:gd name="T3" fmla="*/ 0 h 1199"/>
                <a:gd name="T4" fmla="*/ 0 w 932"/>
                <a:gd name="T5" fmla="*/ 0 h 1199"/>
                <a:gd name="T6" fmla="*/ 0 w 932"/>
                <a:gd name="T7" fmla="*/ 1199 h 1199"/>
                <a:gd name="T8" fmla="*/ 227 w 932"/>
                <a:gd name="T9" fmla="*/ 1199 h 1199"/>
                <a:gd name="T10" fmla="*/ 227 w 932"/>
                <a:gd name="T11" fmla="*/ 755 h 1199"/>
                <a:gd name="T12" fmla="*/ 418 w 932"/>
                <a:gd name="T13" fmla="*/ 755 h 1199"/>
                <a:gd name="T14" fmla="*/ 450 w 932"/>
                <a:gd name="T15" fmla="*/ 755 h 1199"/>
                <a:gd name="T16" fmla="*/ 681 w 932"/>
                <a:gd name="T17" fmla="*/ 1199 h 1199"/>
                <a:gd name="T18" fmla="*/ 932 w 932"/>
                <a:gd name="T19" fmla="*/ 1199 h 1199"/>
                <a:gd name="T20" fmla="*/ 676 w 932"/>
                <a:gd name="T21" fmla="*/ 707 h 1199"/>
                <a:gd name="T22" fmla="*/ 884 w 932"/>
                <a:gd name="T23" fmla="*/ 372 h 1199"/>
                <a:gd name="T24" fmla="*/ 645 w 932"/>
                <a:gd name="T25" fmla="*/ 372 h 1199"/>
                <a:gd name="T26" fmla="*/ 418 w 932"/>
                <a:gd name="T27" fmla="*/ 562 h 1199"/>
                <a:gd name="T28" fmla="*/ 227 w 932"/>
                <a:gd name="T29" fmla="*/ 562 h 1199"/>
                <a:gd name="T30" fmla="*/ 227 w 932"/>
                <a:gd name="T31" fmla="*/ 194 h 1199"/>
                <a:gd name="T32" fmla="*/ 418 w 932"/>
                <a:gd name="T33" fmla="*/ 194 h 1199"/>
                <a:gd name="T34" fmla="*/ 645 w 932"/>
                <a:gd name="T35" fmla="*/ 372 h 1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932" h="1199">
                  <a:moveTo>
                    <a:pt x="884" y="372"/>
                  </a:moveTo>
                  <a:cubicBezTo>
                    <a:pt x="884" y="92"/>
                    <a:pt x="693" y="0"/>
                    <a:pt x="44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199"/>
                    <a:pt x="0" y="1199"/>
                    <a:pt x="0" y="1199"/>
                  </a:cubicBezTo>
                  <a:cubicBezTo>
                    <a:pt x="227" y="1199"/>
                    <a:pt x="227" y="1199"/>
                    <a:pt x="227" y="1199"/>
                  </a:cubicBezTo>
                  <a:cubicBezTo>
                    <a:pt x="227" y="755"/>
                    <a:pt x="227" y="755"/>
                    <a:pt x="227" y="755"/>
                  </a:cubicBezTo>
                  <a:cubicBezTo>
                    <a:pt x="418" y="755"/>
                    <a:pt x="418" y="755"/>
                    <a:pt x="418" y="755"/>
                  </a:cubicBezTo>
                  <a:cubicBezTo>
                    <a:pt x="429" y="755"/>
                    <a:pt x="439" y="755"/>
                    <a:pt x="450" y="755"/>
                  </a:cubicBezTo>
                  <a:cubicBezTo>
                    <a:pt x="681" y="1199"/>
                    <a:pt x="681" y="1199"/>
                    <a:pt x="681" y="1199"/>
                  </a:cubicBezTo>
                  <a:cubicBezTo>
                    <a:pt x="932" y="1199"/>
                    <a:pt x="932" y="1199"/>
                    <a:pt x="932" y="1199"/>
                  </a:cubicBezTo>
                  <a:cubicBezTo>
                    <a:pt x="676" y="707"/>
                    <a:pt x="676" y="707"/>
                    <a:pt x="676" y="707"/>
                  </a:cubicBezTo>
                  <a:cubicBezTo>
                    <a:pt x="801" y="652"/>
                    <a:pt x="884" y="545"/>
                    <a:pt x="884" y="372"/>
                  </a:cubicBezTo>
                  <a:moveTo>
                    <a:pt x="645" y="372"/>
                  </a:moveTo>
                  <a:cubicBezTo>
                    <a:pt x="645" y="516"/>
                    <a:pt x="562" y="562"/>
                    <a:pt x="418" y="562"/>
                  </a:cubicBezTo>
                  <a:cubicBezTo>
                    <a:pt x="227" y="562"/>
                    <a:pt x="227" y="562"/>
                    <a:pt x="227" y="562"/>
                  </a:cubicBezTo>
                  <a:cubicBezTo>
                    <a:pt x="227" y="194"/>
                    <a:pt x="227" y="194"/>
                    <a:pt x="227" y="194"/>
                  </a:cubicBezTo>
                  <a:cubicBezTo>
                    <a:pt x="418" y="194"/>
                    <a:pt x="418" y="194"/>
                    <a:pt x="418" y="194"/>
                  </a:cubicBezTo>
                  <a:cubicBezTo>
                    <a:pt x="574" y="194"/>
                    <a:pt x="645" y="252"/>
                    <a:pt x="645" y="37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  <p:sp>
          <p:nvSpPr>
            <p:cNvPr id="16" name="Freeform 9">
              <a:extLst>
                <a:ext uri="{FF2B5EF4-FFF2-40B4-BE49-F238E27FC236}">
                  <a16:creationId xmlns:a16="http://schemas.microsoft.com/office/drawing/2014/main" id="{3E46F43E-7289-80AB-2776-B413EE27EDF5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369" y="3473"/>
              <a:ext cx="1098" cy="1694"/>
            </a:xfrm>
            <a:custGeom>
              <a:avLst/>
              <a:gdLst>
                <a:gd name="T0" fmla="*/ 0 w 1098"/>
                <a:gd name="T1" fmla="*/ 0 h 1694"/>
                <a:gd name="T2" fmla="*/ 0 w 1098"/>
                <a:gd name="T3" fmla="*/ 1694 h 1694"/>
                <a:gd name="T4" fmla="*/ 1098 w 1098"/>
                <a:gd name="T5" fmla="*/ 1694 h 1694"/>
                <a:gd name="T6" fmla="*/ 1098 w 1098"/>
                <a:gd name="T7" fmla="*/ 1397 h 1694"/>
                <a:gd name="T8" fmla="*/ 321 w 1098"/>
                <a:gd name="T9" fmla="*/ 1397 h 1694"/>
                <a:gd name="T10" fmla="*/ 321 w 1098"/>
                <a:gd name="T11" fmla="*/ 973 h 1694"/>
                <a:gd name="T12" fmla="*/ 1030 w 1098"/>
                <a:gd name="T13" fmla="*/ 973 h 1694"/>
                <a:gd name="T14" fmla="*/ 1030 w 1098"/>
                <a:gd name="T15" fmla="*/ 687 h 1694"/>
                <a:gd name="T16" fmla="*/ 321 w 1098"/>
                <a:gd name="T17" fmla="*/ 687 h 1694"/>
                <a:gd name="T18" fmla="*/ 321 w 1098"/>
                <a:gd name="T19" fmla="*/ 297 h 1694"/>
                <a:gd name="T20" fmla="*/ 1098 w 1098"/>
                <a:gd name="T21" fmla="*/ 297 h 1694"/>
                <a:gd name="T22" fmla="*/ 1098 w 1098"/>
                <a:gd name="T23" fmla="*/ 0 h 1694"/>
                <a:gd name="T24" fmla="*/ 0 w 1098"/>
                <a:gd name="T25" fmla="*/ 0 h 16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98" h="1694">
                  <a:moveTo>
                    <a:pt x="0" y="0"/>
                  </a:moveTo>
                  <a:lnTo>
                    <a:pt x="0" y="1694"/>
                  </a:lnTo>
                  <a:lnTo>
                    <a:pt x="1098" y="1694"/>
                  </a:lnTo>
                  <a:lnTo>
                    <a:pt x="1098" y="1397"/>
                  </a:lnTo>
                  <a:lnTo>
                    <a:pt x="321" y="1397"/>
                  </a:lnTo>
                  <a:lnTo>
                    <a:pt x="321" y="973"/>
                  </a:lnTo>
                  <a:lnTo>
                    <a:pt x="1030" y="973"/>
                  </a:lnTo>
                  <a:lnTo>
                    <a:pt x="1030" y="687"/>
                  </a:lnTo>
                  <a:lnTo>
                    <a:pt x="321" y="687"/>
                  </a:lnTo>
                  <a:lnTo>
                    <a:pt x="321" y="297"/>
                  </a:lnTo>
                  <a:lnTo>
                    <a:pt x="1098" y="297"/>
                  </a:lnTo>
                  <a:lnTo>
                    <a:pt x="1098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  <p:sp>
          <p:nvSpPr>
            <p:cNvPr id="17" name="Freeform 10">
              <a:extLst>
                <a:ext uri="{FF2B5EF4-FFF2-40B4-BE49-F238E27FC236}">
                  <a16:creationId xmlns:a16="http://schemas.microsoft.com/office/drawing/2014/main" id="{0C82D5C3-8445-8837-27CE-3B93EA4FA45F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4481" y="3473"/>
              <a:ext cx="1215" cy="1694"/>
            </a:xfrm>
            <a:custGeom>
              <a:avLst/>
              <a:gdLst>
                <a:gd name="T0" fmla="*/ 406 w 860"/>
                <a:gd name="T1" fmla="*/ 791 h 1199"/>
                <a:gd name="T2" fmla="*/ 227 w 860"/>
                <a:gd name="T3" fmla="*/ 791 h 1199"/>
                <a:gd name="T4" fmla="*/ 227 w 860"/>
                <a:gd name="T5" fmla="*/ 1199 h 1199"/>
                <a:gd name="T6" fmla="*/ 0 w 860"/>
                <a:gd name="T7" fmla="*/ 1199 h 1199"/>
                <a:gd name="T8" fmla="*/ 0 w 860"/>
                <a:gd name="T9" fmla="*/ 0 h 1199"/>
                <a:gd name="T10" fmla="*/ 406 w 860"/>
                <a:gd name="T11" fmla="*/ 0 h 1199"/>
                <a:gd name="T12" fmla="*/ 860 w 860"/>
                <a:gd name="T13" fmla="*/ 396 h 1199"/>
                <a:gd name="T14" fmla="*/ 406 w 860"/>
                <a:gd name="T15" fmla="*/ 791 h 1199"/>
                <a:gd name="T16" fmla="*/ 394 w 860"/>
                <a:gd name="T17" fmla="*/ 194 h 1199"/>
                <a:gd name="T18" fmla="*/ 227 w 860"/>
                <a:gd name="T19" fmla="*/ 194 h 1199"/>
                <a:gd name="T20" fmla="*/ 227 w 860"/>
                <a:gd name="T21" fmla="*/ 598 h 1199"/>
                <a:gd name="T22" fmla="*/ 394 w 860"/>
                <a:gd name="T23" fmla="*/ 598 h 1199"/>
                <a:gd name="T24" fmla="*/ 621 w 860"/>
                <a:gd name="T25" fmla="*/ 396 h 1199"/>
                <a:gd name="T26" fmla="*/ 394 w 860"/>
                <a:gd name="T27" fmla="*/ 194 h 1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860" h="1199">
                  <a:moveTo>
                    <a:pt x="406" y="791"/>
                  </a:moveTo>
                  <a:cubicBezTo>
                    <a:pt x="227" y="791"/>
                    <a:pt x="227" y="791"/>
                    <a:pt x="227" y="791"/>
                  </a:cubicBezTo>
                  <a:cubicBezTo>
                    <a:pt x="227" y="1199"/>
                    <a:pt x="227" y="1199"/>
                    <a:pt x="227" y="1199"/>
                  </a:cubicBezTo>
                  <a:cubicBezTo>
                    <a:pt x="0" y="1199"/>
                    <a:pt x="0" y="1199"/>
                    <a:pt x="0" y="1199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06" y="0"/>
                    <a:pt x="406" y="0"/>
                    <a:pt x="406" y="0"/>
                  </a:cubicBezTo>
                  <a:cubicBezTo>
                    <a:pt x="661" y="0"/>
                    <a:pt x="860" y="116"/>
                    <a:pt x="860" y="396"/>
                  </a:cubicBezTo>
                  <a:cubicBezTo>
                    <a:pt x="860" y="671"/>
                    <a:pt x="659" y="791"/>
                    <a:pt x="406" y="791"/>
                  </a:cubicBezTo>
                  <a:moveTo>
                    <a:pt x="394" y="194"/>
                  </a:moveTo>
                  <a:cubicBezTo>
                    <a:pt x="227" y="194"/>
                    <a:pt x="227" y="194"/>
                    <a:pt x="227" y="194"/>
                  </a:cubicBezTo>
                  <a:cubicBezTo>
                    <a:pt x="227" y="598"/>
                    <a:pt x="227" y="598"/>
                    <a:pt x="227" y="598"/>
                  </a:cubicBezTo>
                  <a:cubicBezTo>
                    <a:pt x="394" y="598"/>
                    <a:pt x="394" y="598"/>
                    <a:pt x="394" y="598"/>
                  </a:cubicBezTo>
                  <a:cubicBezTo>
                    <a:pt x="525" y="598"/>
                    <a:pt x="621" y="534"/>
                    <a:pt x="621" y="396"/>
                  </a:cubicBezTo>
                  <a:cubicBezTo>
                    <a:pt x="621" y="252"/>
                    <a:pt x="525" y="194"/>
                    <a:pt x="394" y="194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  <p:sp>
          <p:nvSpPr>
            <p:cNvPr id="18" name="Freeform 11">
              <a:extLst>
                <a:ext uri="{FF2B5EF4-FFF2-40B4-BE49-F238E27FC236}">
                  <a16:creationId xmlns:a16="http://schemas.microsoft.com/office/drawing/2014/main" id="{2D962E7C-3E08-D166-19E4-74C492278721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945" y="3473"/>
              <a:ext cx="1720" cy="1694"/>
            </a:xfrm>
            <a:custGeom>
              <a:avLst/>
              <a:gdLst>
                <a:gd name="T0" fmla="*/ 1265 w 1720"/>
                <a:gd name="T1" fmla="*/ 0 h 1694"/>
                <a:gd name="T2" fmla="*/ 860 w 1720"/>
                <a:gd name="T3" fmla="*/ 996 h 1694"/>
                <a:gd name="T4" fmla="*/ 456 w 1720"/>
                <a:gd name="T5" fmla="*/ 0 h 1694"/>
                <a:gd name="T6" fmla="*/ 0 w 1720"/>
                <a:gd name="T7" fmla="*/ 0 h 1694"/>
                <a:gd name="T8" fmla="*/ 0 w 1720"/>
                <a:gd name="T9" fmla="*/ 1694 h 1694"/>
                <a:gd name="T10" fmla="*/ 303 w 1720"/>
                <a:gd name="T11" fmla="*/ 1694 h 1694"/>
                <a:gd name="T12" fmla="*/ 303 w 1720"/>
                <a:gd name="T13" fmla="*/ 428 h 1694"/>
                <a:gd name="T14" fmla="*/ 692 w 1720"/>
                <a:gd name="T15" fmla="*/ 1321 h 1694"/>
                <a:gd name="T16" fmla="*/ 709 w 1720"/>
                <a:gd name="T17" fmla="*/ 1321 h 1694"/>
                <a:gd name="T18" fmla="*/ 1012 w 1720"/>
                <a:gd name="T19" fmla="*/ 1321 h 1694"/>
                <a:gd name="T20" fmla="*/ 1029 w 1720"/>
                <a:gd name="T21" fmla="*/ 1321 h 1694"/>
                <a:gd name="T22" fmla="*/ 1416 w 1720"/>
                <a:gd name="T23" fmla="*/ 428 h 1694"/>
                <a:gd name="T24" fmla="*/ 1416 w 1720"/>
                <a:gd name="T25" fmla="*/ 1694 h 1694"/>
                <a:gd name="T26" fmla="*/ 1720 w 1720"/>
                <a:gd name="T27" fmla="*/ 1694 h 1694"/>
                <a:gd name="T28" fmla="*/ 1720 w 1720"/>
                <a:gd name="T29" fmla="*/ 0 h 1694"/>
                <a:gd name="T30" fmla="*/ 1265 w 1720"/>
                <a:gd name="T31" fmla="*/ 0 h 16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720" h="1694">
                  <a:moveTo>
                    <a:pt x="1265" y="0"/>
                  </a:moveTo>
                  <a:lnTo>
                    <a:pt x="860" y="996"/>
                  </a:lnTo>
                  <a:lnTo>
                    <a:pt x="456" y="0"/>
                  </a:lnTo>
                  <a:lnTo>
                    <a:pt x="0" y="0"/>
                  </a:lnTo>
                  <a:lnTo>
                    <a:pt x="0" y="1694"/>
                  </a:lnTo>
                  <a:lnTo>
                    <a:pt x="303" y="1694"/>
                  </a:lnTo>
                  <a:lnTo>
                    <a:pt x="303" y="428"/>
                  </a:lnTo>
                  <a:lnTo>
                    <a:pt x="692" y="1321"/>
                  </a:lnTo>
                  <a:lnTo>
                    <a:pt x="709" y="1321"/>
                  </a:lnTo>
                  <a:lnTo>
                    <a:pt x="1012" y="1321"/>
                  </a:lnTo>
                  <a:lnTo>
                    <a:pt x="1029" y="1321"/>
                  </a:lnTo>
                  <a:lnTo>
                    <a:pt x="1416" y="428"/>
                  </a:lnTo>
                  <a:lnTo>
                    <a:pt x="1416" y="1694"/>
                  </a:lnTo>
                  <a:lnTo>
                    <a:pt x="1720" y="1694"/>
                  </a:lnTo>
                  <a:lnTo>
                    <a:pt x="1720" y="0"/>
                  </a:lnTo>
                  <a:lnTo>
                    <a:pt x="126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  <p:sp>
          <p:nvSpPr>
            <p:cNvPr id="19" name="Freeform 12">
              <a:extLst>
                <a:ext uri="{FF2B5EF4-FFF2-40B4-BE49-F238E27FC236}">
                  <a16:creationId xmlns:a16="http://schemas.microsoft.com/office/drawing/2014/main" id="{F4041540-D57A-59CB-04E7-A52B58E1F12F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0" y="3473"/>
              <a:ext cx="1113" cy="1694"/>
            </a:xfrm>
            <a:custGeom>
              <a:avLst/>
              <a:gdLst>
                <a:gd name="T0" fmla="*/ 0 w 1113"/>
                <a:gd name="T1" fmla="*/ 0 h 1694"/>
                <a:gd name="T2" fmla="*/ 0 w 1113"/>
                <a:gd name="T3" fmla="*/ 297 h 1694"/>
                <a:gd name="T4" fmla="*/ 397 w 1113"/>
                <a:gd name="T5" fmla="*/ 297 h 1694"/>
                <a:gd name="T6" fmla="*/ 397 w 1113"/>
                <a:gd name="T7" fmla="*/ 1397 h 1694"/>
                <a:gd name="T8" fmla="*/ 0 w 1113"/>
                <a:gd name="T9" fmla="*/ 1397 h 1694"/>
                <a:gd name="T10" fmla="*/ 0 w 1113"/>
                <a:gd name="T11" fmla="*/ 1694 h 1694"/>
                <a:gd name="T12" fmla="*/ 1113 w 1113"/>
                <a:gd name="T13" fmla="*/ 1694 h 1694"/>
                <a:gd name="T14" fmla="*/ 1113 w 1113"/>
                <a:gd name="T15" fmla="*/ 1397 h 1694"/>
                <a:gd name="T16" fmla="*/ 717 w 1113"/>
                <a:gd name="T17" fmla="*/ 1397 h 1694"/>
                <a:gd name="T18" fmla="*/ 717 w 1113"/>
                <a:gd name="T19" fmla="*/ 297 h 1694"/>
                <a:gd name="T20" fmla="*/ 1113 w 1113"/>
                <a:gd name="T21" fmla="*/ 297 h 1694"/>
                <a:gd name="T22" fmla="*/ 1113 w 1113"/>
                <a:gd name="T23" fmla="*/ 0 h 1694"/>
                <a:gd name="T24" fmla="*/ 0 w 1113"/>
                <a:gd name="T25" fmla="*/ 0 h 16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113" h="1694">
                  <a:moveTo>
                    <a:pt x="0" y="0"/>
                  </a:moveTo>
                  <a:lnTo>
                    <a:pt x="0" y="297"/>
                  </a:lnTo>
                  <a:lnTo>
                    <a:pt x="397" y="297"/>
                  </a:lnTo>
                  <a:lnTo>
                    <a:pt x="397" y="1397"/>
                  </a:lnTo>
                  <a:lnTo>
                    <a:pt x="0" y="1397"/>
                  </a:lnTo>
                  <a:lnTo>
                    <a:pt x="0" y="1694"/>
                  </a:lnTo>
                  <a:lnTo>
                    <a:pt x="1113" y="1694"/>
                  </a:lnTo>
                  <a:lnTo>
                    <a:pt x="1113" y="1397"/>
                  </a:lnTo>
                  <a:lnTo>
                    <a:pt x="717" y="1397"/>
                  </a:lnTo>
                  <a:lnTo>
                    <a:pt x="717" y="297"/>
                  </a:lnTo>
                  <a:lnTo>
                    <a:pt x="1113" y="297"/>
                  </a:lnTo>
                  <a:lnTo>
                    <a:pt x="1113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</p:grpSp>
    </p:spTree>
    <p:extLst>
      <p:ext uri="{BB962C8B-B14F-4D97-AF65-F5344CB8AC3E}">
        <p14:creationId xmlns:p14="http://schemas.microsoft.com/office/powerpoint/2010/main" val="1148999050"/>
      </p:ext>
    </p:extLst>
  </p:cSld>
  <p:clrMapOvr>
    <a:masterClrMapping/>
  </p:clrMapOvr>
  <p:transition>
    <p:fade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Slide Smok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4">
            <a:extLst>
              <a:ext uri="{FF2B5EF4-FFF2-40B4-BE49-F238E27FC236}">
                <a16:creationId xmlns:a16="http://schemas.microsoft.com/office/drawing/2014/main" id="{98C9DEC1-150C-501B-2DF1-6E2CB499B668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330271" y="327819"/>
            <a:ext cx="11536292" cy="1272297"/>
            <a:chOff x="0" y="3473"/>
            <a:chExt cx="15360" cy="1694"/>
          </a:xfrm>
          <a:solidFill>
            <a:schemeClr val="accent1"/>
          </a:solidFill>
        </p:grpSpPr>
        <p:sp>
          <p:nvSpPr>
            <p:cNvPr id="3" name="Freeform 5">
              <a:extLst>
                <a:ext uri="{FF2B5EF4-FFF2-40B4-BE49-F238E27FC236}">
                  <a16:creationId xmlns:a16="http://schemas.microsoft.com/office/drawing/2014/main" id="{E39A89AD-BEB6-79FD-8F05-4DF88E68FEE2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261" y="3473"/>
              <a:ext cx="1099" cy="1694"/>
            </a:xfrm>
            <a:custGeom>
              <a:avLst/>
              <a:gdLst>
                <a:gd name="T0" fmla="*/ 0 w 1099"/>
                <a:gd name="T1" fmla="*/ 0 h 1694"/>
                <a:gd name="T2" fmla="*/ 0 w 1099"/>
                <a:gd name="T3" fmla="*/ 1694 h 1694"/>
                <a:gd name="T4" fmla="*/ 1099 w 1099"/>
                <a:gd name="T5" fmla="*/ 1694 h 1694"/>
                <a:gd name="T6" fmla="*/ 1099 w 1099"/>
                <a:gd name="T7" fmla="*/ 1397 h 1694"/>
                <a:gd name="T8" fmla="*/ 319 w 1099"/>
                <a:gd name="T9" fmla="*/ 1397 h 1694"/>
                <a:gd name="T10" fmla="*/ 319 w 1099"/>
                <a:gd name="T11" fmla="*/ 0 h 1694"/>
                <a:gd name="T12" fmla="*/ 0 w 1099"/>
                <a:gd name="T13" fmla="*/ 0 h 16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99" h="1694">
                  <a:moveTo>
                    <a:pt x="0" y="0"/>
                  </a:moveTo>
                  <a:lnTo>
                    <a:pt x="0" y="1694"/>
                  </a:lnTo>
                  <a:lnTo>
                    <a:pt x="1099" y="1694"/>
                  </a:lnTo>
                  <a:lnTo>
                    <a:pt x="1099" y="1397"/>
                  </a:lnTo>
                  <a:lnTo>
                    <a:pt x="319" y="1397"/>
                  </a:lnTo>
                  <a:lnTo>
                    <a:pt x="319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  <p:sp>
          <p:nvSpPr>
            <p:cNvPr id="4" name="Freeform 6">
              <a:extLst>
                <a:ext uri="{FF2B5EF4-FFF2-40B4-BE49-F238E27FC236}">
                  <a16:creationId xmlns:a16="http://schemas.microsoft.com/office/drawing/2014/main" id="{733ED1C0-423D-3BA1-7D76-5AD063DB4966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2002" y="3473"/>
              <a:ext cx="1535" cy="1694"/>
            </a:xfrm>
            <a:custGeom>
              <a:avLst/>
              <a:gdLst>
                <a:gd name="T0" fmla="*/ 556 w 1535"/>
                <a:gd name="T1" fmla="*/ 0 h 1694"/>
                <a:gd name="T2" fmla="*/ 0 w 1535"/>
                <a:gd name="T3" fmla="*/ 1694 h 1694"/>
                <a:gd name="T4" fmla="*/ 337 w 1535"/>
                <a:gd name="T5" fmla="*/ 1694 h 1694"/>
                <a:gd name="T6" fmla="*/ 453 w 1535"/>
                <a:gd name="T7" fmla="*/ 1321 h 1694"/>
                <a:gd name="T8" fmla="*/ 1083 w 1535"/>
                <a:gd name="T9" fmla="*/ 1321 h 1694"/>
                <a:gd name="T10" fmla="*/ 1197 w 1535"/>
                <a:gd name="T11" fmla="*/ 1694 h 1694"/>
                <a:gd name="T12" fmla="*/ 1535 w 1535"/>
                <a:gd name="T13" fmla="*/ 1694 h 1694"/>
                <a:gd name="T14" fmla="*/ 978 w 1535"/>
                <a:gd name="T15" fmla="*/ 0 h 1694"/>
                <a:gd name="T16" fmla="*/ 556 w 1535"/>
                <a:gd name="T17" fmla="*/ 0 h 1694"/>
                <a:gd name="T18" fmla="*/ 768 w 1535"/>
                <a:gd name="T19" fmla="*/ 301 h 1694"/>
                <a:gd name="T20" fmla="*/ 998 w 1535"/>
                <a:gd name="T21" fmla="*/ 1048 h 1694"/>
                <a:gd name="T22" fmla="*/ 536 w 1535"/>
                <a:gd name="T23" fmla="*/ 1048 h 1694"/>
                <a:gd name="T24" fmla="*/ 768 w 1535"/>
                <a:gd name="T25" fmla="*/ 301 h 16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535" h="1694">
                  <a:moveTo>
                    <a:pt x="556" y="0"/>
                  </a:moveTo>
                  <a:lnTo>
                    <a:pt x="0" y="1694"/>
                  </a:lnTo>
                  <a:lnTo>
                    <a:pt x="337" y="1694"/>
                  </a:lnTo>
                  <a:lnTo>
                    <a:pt x="453" y="1321"/>
                  </a:lnTo>
                  <a:lnTo>
                    <a:pt x="1083" y="1321"/>
                  </a:lnTo>
                  <a:lnTo>
                    <a:pt x="1197" y="1694"/>
                  </a:lnTo>
                  <a:lnTo>
                    <a:pt x="1535" y="1694"/>
                  </a:lnTo>
                  <a:lnTo>
                    <a:pt x="978" y="0"/>
                  </a:lnTo>
                  <a:lnTo>
                    <a:pt x="556" y="0"/>
                  </a:lnTo>
                  <a:close/>
                  <a:moveTo>
                    <a:pt x="768" y="301"/>
                  </a:moveTo>
                  <a:lnTo>
                    <a:pt x="998" y="1048"/>
                  </a:lnTo>
                  <a:lnTo>
                    <a:pt x="536" y="1048"/>
                  </a:lnTo>
                  <a:lnTo>
                    <a:pt x="768" y="30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  <p:sp>
          <p:nvSpPr>
            <p:cNvPr id="5" name="Freeform 7">
              <a:extLst>
                <a:ext uri="{FF2B5EF4-FFF2-40B4-BE49-F238E27FC236}">
                  <a16:creationId xmlns:a16="http://schemas.microsoft.com/office/drawing/2014/main" id="{24321CB6-88B2-41D3-45AD-465FCCF9FFB4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0250" y="3473"/>
              <a:ext cx="1113" cy="1694"/>
            </a:xfrm>
            <a:custGeom>
              <a:avLst/>
              <a:gdLst>
                <a:gd name="T0" fmla="*/ 0 w 1113"/>
                <a:gd name="T1" fmla="*/ 0 h 1694"/>
                <a:gd name="T2" fmla="*/ 0 w 1113"/>
                <a:gd name="T3" fmla="*/ 297 h 1694"/>
                <a:gd name="T4" fmla="*/ 396 w 1113"/>
                <a:gd name="T5" fmla="*/ 297 h 1694"/>
                <a:gd name="T6" fmla="*/ 396 w 1113"/>
                <a:gd name="T7" fmla="*/ 1397 h 1694"/>
                <a:gd name="T8" fmla="*/ 0 w 1113"/>
                <a:gd name="T9" fmla="*/ 1397 h 1694"/>
                <a:gd name="T10" fmla="*/ 0 w 1113"/>
                <a:gd name="T11" fmla="*/ 1694 h 1694"/>
                <a:gd name="T12" fmla="*/ 1113 w 1113"/>
                <a:gd name="T13" fmla="*/ 1694 h 1694"/>
                <a:gd name="T14" fmla="*/ 1113 w 1113"/>
                <a:gd name="T15" fmla="*/ 1397 h 1694"/>
                <a:gd name="T16" fmla="*/ 716 w 1113"/>
                <a:gd name="T17" fmla="*/ 1397 h 1694"/>
                <a:gd name="T18" fmla="*/ 716 w 1113"/>
                <a:gd name="T19" fmla="*/ 297 h 1694"/>
                <a:gd name="T20" fmla="*/ 1113 w 1113"/>
                <a:gd name="T21" fmla="*/ 297 h 1694"/>
                <a:gd name="T22" fmla="*/ 1113 w 1113"/>
                <a:gd name="T23" fmla="*/ 0 h 1694"/>
                <a:gd name="T24" fmla="*/ 0 w 1113"/>
                <a:gd name="T25" fmla="*/ 0 h 16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113" h="1694">
                  <a:moveTo>
                    <a:pt x="0" y="0"/>
                  </a:moveTo>
                  <a:lnTo>
                    <a:pt x="0" y="297"/>
                  </a:lnTo>
                  <a:lnTo>
                    <a:pt x="396" y="297"/>
                  </a:lnTo>
                  <a:lnTo>
                    <a:pt x="396" y="1397"/>
                  </a:lnTo>
                  <a:lnTo>
                    <a:pt x="0" y="1397"/>
                  </a:lnTo>
                  <a:lnTo>
                    <a:pt x="0" y="1694"/>
                  </a:lnTo>
                  <a:lnTo>
                    <a:pt x="1113" y="1694"/>
                  </a:lnTo>
                  <a:lnTo>
                    <a:pt x="1113" y="1397"/>
                  </a:lnTo>
                  <a:lnTo>
                    <a:pt x="716" y="1397"/>
                  </a:lnTo>
                  <a:lnTo>
                    <a:pt x="716" y="297"/>
                  </a:lnTo>
                  <a:lnTo>
                    <a:pt x="1113" y="297"/>
                  </a:lnTo>
                  <a:lnTo>
                    <a:pt x="1113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  <p:sp>
          <p:nvSpPr>
            <p:cNvPr id="15" name="Freeform 8">
              <a:extLst>
                <a:ext uri="{FF2B5EF4-FFF2-40B4-BE49-F238E27FC236}">
                  <a16:creationId xmlns:a16="http://schemas.microsoft.com/office/drawing/2014/main" id="{28DF50ED-77B5-2CCB-445E-BE59A74640E2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8263" y="3473"/>
              <a:ext cx="1317" cy="1694"/>
            </a:xfrm>
            <a:custGeom>
              <a:avLst/>
              <a:gdLst>
                <a:gd name="T0" fmla="*/ 884 w 932"/>
                <a:gd name="T1" fmla="*/ 372 h 1199"/>
                <a:gd name="T2" fmla="*/ 442 w 932"/>
                <a:gd name="T3" fmla="*/ 0 h 1199"/>
                <a:gd name="T4" fmla="*/ 0 w 932"/>
                <a:gd name="T5" fmla="*/ 0 h 1199"/>
                <a:gd name="T6" fmla="*/ 0 w 932"/>
                <a:gd name="T7" fmla="*/ 1199 h 1199"/>
                <a:gd name="T8" fmla="*/ 227 w 932"/>
                <a:gd name="T9" fmla="*/ 1199 h 1199"/>
                <a:gd name="T10" fmla="*/ 227 w 932"/>
                <a:gd name="T11" fmla="*/ 755 h 1199"/>
                <a:gd name="T12" fmla="*/ 418 w 932"/>
                <a:gd name="T13" fmla="*/ 755 h 1199"/>
                <a:gd name="T14" fmla="*/ 450 w 932"/>
                <a:gd name="T15" fmla="*/ 755 h 1199"/>
                <a:gd name="T16" fmla="*/ 681 w 932"/>
                <a:gd name="T17" fmla="*/ 1199 h 1199"/>
                <a:gd name="T18" fmla="*/ 932 w 932"/>
                <a:gd name="T19" fmla="*/ 1199 h 1199"/>
                <a:gd name="T20" fmla="*/ 676 w 932"/>
                <a:gd name="T21" fmla="*/ 707 h 1199"/>
                <a:gd name="T22" fmla="*/ 884 w 932"/>
                <a:gd name="T23" fmla="*/ 372 h 1199"/>
                <a:gd name="T24" fmla="*/ 645 w 932"/>
                <a:gd name="T25" fmla="*/ 372 h 1199"/>
                <a:gd name="T26" fmla="*/ 418 w 932"/>
                <a:gd name="T27" fmla="*/ 562 h 1199"/>
                <a:gd name="T28" fmla="*/ 227 w 932"/>
                <a:gd name="T29" fmla="*/ 562 h 1199"/>
                <a:gd name="T30" fmla="*/ 227 w 932"/>
                <a:gd name="T31" fmla="*/ 194 h 1199"/>
                <a:gd name="T32" fmla="*/ 418 w 932"/>
                <a:gd name="T33" fmla="*/ 194 h 1199"/>
                <a:gd name="T34" fmla="*/ 645 w 932"/>
                <a:gd name="T35" fmla="*/ 372 h 1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932" h="1199">
                  <a:moveTo>
                    <a:pt x="884" y="372"/>
                  </a:moveTo>
                  <a:cubicBezTo>
                    <a:pt x="884" y="92"/>
                    <a:pt x="693" y="0"/>
                    <a:pt x="44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199"/>
                    <a:pt x="0" y="1199"/>
                    <a:pt x="0" y="1199"/>
                  </a:cubicBezTo>
                  <a:cubicBezTo>
                    <a:pt x="227" y="1199"/>
                    <a:pt x="227" y="1199"/>
                    <a:pt x="227" y="1199"/>
                  </a:cubicBezTo>
                  <a:cubicBezTo>
                    <a:pt x="227" y="755"/>
                    <a:pt x="227" y="755"/>
                    <a:pt x="227" y="755"/>
                  </a:cubicBezTo>
                  <a:cubicBezTo>
                    <a:pt x="418" y="755"/>
                    <a:pt x="418" y="755"/>
                    <a:pt x="418" y="755"/>
                  </a:cubicBezTo>
                  <a:cubicBezTo>
                    <a:pt x="429" y="755"/>
                    <a:pt x="439" y="755"/>
                    <a:pt x="450" y="755"/>
                  </a:cubicBezTo>
                  <a:cubicBezTo>
                    <a:pt x="681" y="1199"/>
                    <a:pt x="681" y="1199"/>
                    <a:pt x="681" y="1199"/>
                  </a:cubicBezTo>
                  <a:cubicBezTo>
                    <a:pt x="932" y="1199"/>
                    <a:pt x="932" y="1199"/>
                    <a:pt x="932" y="1199"/>
                  </a:cubicBezTo>
                  <a:cubicBezTo>
                    <a:pt x="676" y="707"/>
                    <a:pt x="676" y="707"/>
                    <a:pt x="676" y="707"/>
                  </a:cubicBezTo>
                  <a:cubicBezTo>
                    <a:pt x="801" y="652"/>
                    <a:pt x="884" y="545"/>
                    <a:pt x="884" y="372"/>
                  </a:cubicBezTo>
                  <a:moveTo>
                    <a:pt x="645" y="372"/>
                  </a:moveTo>
                  <a:cubicBezTo>
                    <a:pt x="645" y="516"/>
                    <a:pt x="562" y="562"/>
                    <a:pt x="418" y="562"/>
                  </a:cubicBezTo>
                  <a:cubicBezTo>
                    <a:pt x="227" y="562"/>
                    <a:pt x="227" y="562"/>
                    <a:pt x="227" y="562"/>
                  </a:cubicBezTo>
                  <a:cubicBezTo>
                    <a:pt x="227" y="194"/>
                    <a:pt x="227" y="194"/>
                    <a:pt x="227" y="194"/>
                  </a:cubicBezTo>
                  <a:cubicBezTo>
                    <a:pt x="418" y="194"/>
                    <a:pt x="418" y="194"/>
                    <a:pt x="418" y="194"/>
                  </a:cubicBezTo>
                  <a:cubicBezTo>
                    <a:pt x="574" y="194"/>
                    <a:pt x="645" y="252"/>
                    <a:pt x="645" y="37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  <p:sp>
          <p:nvSpPr>
            <p:cNvPr id="16" name="Freeform 9">
              <a:extLst>
                <a:ext uri="{FF2B5EF4-FFF2-40B4-BE49-F238E27FC236}">
                  <a16:creationId xmlns:a16="http://schemas.microsoft.com/office/drawing/2014/main" id="{3E46F43E-7289-80AB-2776-B413EE27EDF5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369" y="3473"/>
              <a:ext cx="1098" cy="1694"/>
            </a:xfrm>
            <a:custGeom>
              <a:avLst/>
              <a:gdLst>
                <a:gd name="T0" fmla="*/ 0 w 1098"/>
                <a:gd name="T1" fmla="*/ 0 h 1694"/>
                <a:gd name="T2" fmla="*/ 0 w 1098"/>
                <a:gd name="T3" fmla="*/ 1694 h 1694"/>
                <a:gd name="T4" fmla="*/ 1098 w 1098"/>
                <a:gd name="T5" fmla="*/ 1694 h 1694"/>
                <a:gd name="T6" fmla="*/ 1098 w 1098"/>
                <a:gd name="T7" fmla="*/ 1397 h 1694"/>
                <a:gd name="T8" fmla="*/ 321 w 1098"/>
                <a:gd name="T9" fmla="*/ 1397 h 1694"/>
                <a:gd name="T10" fmla="*/ 321 w 1098"/>
                <a:gd name="T11" fmla="*/ 973 h 1694"/>
                <a:gd name="T12" fmla="*/ 1030 w 1098"/>
                <a:gd name="T13" fmla="*/ 973 h 1694"/>
                <a:gd name="T14" fmla="*/ 1030 w 1098"/>
                <a:gd name="T15" fmla="*/ 687 h 1694"/>
                <a:gd name="T16" fmla="*/ 321 w 1098"/>
                <a:gd name="T17" fmla="*/ 687 h 1694"/>
                <a:gd name="T18" fmla="*/ 321 w 1098"/>
                <a:gd name="T19" fmla="*/ 297 h 1694"/>
                <a:gd name="T20" fmla="*/ 1098 w 1098"/>
                <a:gd name="T21" fmla="*/ 297 h 1694"/>
                <a:gd name="T22" fmla="*/ 1098 w 1098"/>
                <a:gd name="T23" fmla="*/ 0 h 1694"/>
                <a:gd name="T24" fmla="*/ 0 w 1098"/>
                <a:gd name="T25" fmla="*/ 0 h 16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98" h="1694">
                  <a:moveTo>
                    <a:pt x="0" y="0"/>
                  </a:moveTo>
                  <a:lnTo>
                    <a:pt x="0" y="1694"/>
                  </a:lnTo>
                  <a:lnTo>
                    <a:pt x="1098" y="1694"/>
                  </a:lnTo>
                  <a:lnTo>
                    <a:pt x="1098" y="1397"/>
                  </a:lnTo>
                  <a:lnTo>
                    <a:pt x="321" y="1397"/>
                  </a:lnTo>
                  <a:lnTo>
                    <a:pt x="321" y="973"/>
                  </a:lnTo>
                  <a:lnTo>
                    <a:pt x="1030" y="973"/>
                  </a:lnTo>
                  <a:lnTo>
                    <a:pt x="1030" y="687"/>
                  </a:lnTo>
                  <a:lnTo>
                    <a:pt x="321" y="687"/>
                  </a:lnTo>
                  <a:lnTo>
                    <a:pt x="321" y="297"/>
                  </a:lnTo>
                  <a:lnTo>
                    <a:pt x="1098" y="297"/>
                  </a:lnTo>
                  <a:lnTo>
                    <a:pt x="1098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  <p:sp>
          <p:nvSpPr>
            <p:cNvPr id="17" name="Freeform 10">
              <a:extLst>
                <a:ext uri="{FF2B5EF4-FFF2-40B4-BE49-F238E27FC236}">
                  <a16:creationId xmlns:a16="http://schemas.microsoft.com/office/drawing/2014/main" id="{0C82D5C3-8445-8837-27CE-3B93EA4FA45F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4481" y="3473"/>
              <a:ext cx="1215" cy="1694"/>
            </a:xfrm>
            <a:custGeom>
              <a:avLst/>
              <a:gdLst>
                <a:gd name="T0" fmla="*/ 406 w 860"/>
                <a:gd name="T1" fmla="*/ 791 h 1199"/>
                <a:gd name="T2" fmla="*/ 227 w 860"/>
                <a:gd name="T3" fmla="*/ 791 h 1199"/>
                <a:gd name="T4" fmla="*/ 227 w 860"/>
                <a:gd name="T5" fmla="*/ 1199 h 1199"/>
                <a:gd name="T6" fmla="*/ 0 w 860"/>
                <a:gd name="T7" fmla="*/ 1199 h 1199"/>
                <a:gd name="T8" fmla="*/ 0 w 860"/>
                <a:gd name="T9" fmla="*/ 0 h 1199"/>
                <a:gd name="T10" fmla="*/ 406 w 860"/>
                <a:gd name="T11" fmla="*/ 0 h 1199"/>
                <a:gd name="T12" fmla="*/ 860 w 860"/>
                <a:gd name="T13" fmla="*/ 396 h 1199"/>
                <a:gd name="T14" fmla="*/ 406 w 860"/>
                <a:gd name="T15" fmla="*/ 791 h 1199"/>
                <a:gd name="T16" fmla="*/ 394 w 860"/>
                <a:gd name="T17" fmla="*/ 194 h 1199"/>
                <a:gd name="T18" fmla="*/ 227 w 860"/>
                <a:gd name="T19" fmla="*/ 194 h 1199"/>
                <a:gd name="T20" fmla="*/ 227 w 860"/>
                <a:gd name="T21" fmla="*/ 598 h 1199"/>
                <a:gd name="T22" fmla="*/ 394 w 860"/>
                <a:gd name="T23" fmla="*/ 598 h 1199"/>
                <a:gd name="T24" fmla="*/ 621 w 860"/>
                <a:gd name="T25" fmla="*/ 396 h 1199"/>
                <a:gd name="T26" fmla="*/ 394 w 860"/>
                <a:gd name="T27" fmla="*/ 194 h 1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860" h="1199">
                  <a:moveTo>
                    <a:pt x="406" y="791"/>
                  </a:moveTo>
                  <a:cubicBezTo>
                    <a:pt x="227" y="791"/>
                    <a:pt x="227" y="791"/>
                    <a:pt x="227" y="791"/>
                  </a:cubicBezTo>
                  <a:cubicBezTo>
                    <a:pt x="227" y="1199"/>
                    <a:pt x="227" y="1199"/>
                    <a:pt x="227" y="1199"/>
                  </a:cubicBezTo>
                  <a:cubicBezTo>
                    <a:pt x="0" y="1199"/>
                    <a:pt x="0" y="1199"/>
                    <a:pt x="0" y="1199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06" y="0"/>
                    <a:pt x="406" y="0"/>
                    <a:pt x="406" y="0"/>
                  </a:cubicBezTo>
                  <a:cubicBezTo>
                    <a:pt x="661" y="0"/>
                    <a:pt x="860" y="116"/>
                    <a:pt x="860" y="396"/>
                  </a:cubicBezTo>
                  <a:cubicBezTo>
                    <a:pt x="860" y="671"/>
                    <a:pt x="659" y="791"/>
                    <a:pt x="406" y="791"/>
                  </a:cubicBezTo>
                  <a:moveTo>
                    <a:pt x="394" y="194"/>
                  </a:moveTo>
                  <a:cubicBezTo>
                    <a:pt x="227" y="194"/>
                    <a:pt x="227" y="194"/>
                    <a:pt x="227" y="194"/>
                  </a:cubicBezTo>
                  <a:cubicBezTo>
                    <a:pt x="227" y="598"/>
                    <a:pt x="227" y="598"/>
                    <a:pt x="227" y="598"/>
                  </a:cubicBezTo>
                  <a:cubicBezTo>
                    <a:pt x="394" y="598"/>
                    <a:pt x="394" y="598"/>
                    <a:pt x="394" y="598"/>
                  </a:cubicBezTo>
                  <a:cubicBezTo>
                    <a:pt x="525" y="598"/>
                    <a:pt x="621" y="534"/>
                    <a:pt x="621" y="396"/>
                  </a:cubicBezTo>
                  <a:cubicBezTo>
                    <a:pt x="621" y="252"/>
                    <a:pt x="525" y="194"/>
                    <a:pt x="394" y="194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  <p:sp>
          <p:nvSpPr>
            <p:cNvPr id="18" name="Freeform 11">
              <a:extLst>
                <a:ext uri="{FF2B5EF4-FFF2-40B4-BE49-F238E27FC236}">
                  <a16:creationId xmlns:a16="http://schemas.microsoft.com/office/drawing/2014/main" id="{2D962E7C-3E08-D166-19E4-74C492278721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945" y="3473"/>
              <a:ext cx="1720" cy="1694"/>
            </a:xfrm>
            <a:custGeom>
              <a:avLst/>
              <a:gdLst>
                <a:gd name="T0" fmla="*/ 1265 w 1720"/>
                <a:gd name="T1" fmla="*/ 0 h 1694"/>
                <a:gd name="T2" fmla="*/ 860 w 1720"/>
                <a:gd name="T3" fmla="*/ 996 h 1694"/>
                <a:gd name="T4" fmla="*/ 456 w 1720"/>
                <a:gd name="T5" fmla="*/ 0 h 1694"/>
                <a:gd name="T6" fmla="*/ 0 w 1720"/>
                <a:gd name="T7" fmla="*/ 0 h 1694"/>
                <a:gd name="T8" fmla="*/ 0 w 1720"/>
                <a:gd name="T9" fmla="*/ 1694 h 1694"/>
                <a:gd name="T10" fmla="*/ 303 w 1720"/>
                <a:gd name="T11" fmla="*/ 1694 h 1694"/>
                <a:gd name="T12" fmla="*/ 303 w 1720"/>
                <a:gd name="T13" fmla="*/ 428 h 1694"/>
                <a:gd name="T14" fmla="*/ 692 w 1720"/>
                <a:gd name="T15" fmla="*/ 1321 h 1694"/>
                <a:gd name="T16" fmla="*/ 709 w 1720"/>
                <a:gd name="T17" fmla="*/ 1321 h 1694"/>
                <a:gd name="T18" fmla="*/ 1012 w 1720"/>
                <a:gd name="T19" fmla="*/ 1321 h 1694"/>
                <a:gd name="T20" fmla="*/ 1029 w 1720"/>
                <a:gd name="T21" fmla="*/ 1321 h 1694"/>
                <a:gd name="T22" fmla="*/ 1416 w 1720"/>
                <a:gd name="T23" fmla="*/ 428 h 1694"/>
                <a:gd name="T24" fmla="*/ 1416 w 1720"/>
                <a:gd name="T25" fmla="*/ 1694 h 1694"/>
                <a:gd name="T26" fmla="*/ 1720 w 1720"/>
                <a:gd name="T27" fmla="*/ 1694 h 1694"/>
                <a:gd name="T28" fmla="*/ 1720 w 1720"/>
                <a:gd name="T29" fmla="*/ 0 h 1694"/>
                <a:gd name="T30" fmla="*/ 1265 w 1720"/>
                <a:gd name="T31" fmla="*/ 0 h 16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720" h="1694">
                  <a:moveTo>
                    <a:pt x="1265" y="0"/>
                  </a:moveTo>
                  <a:lnTo>
                    <a:pt x="860" y="996"/>
                  </a:lnTo>
                  <a:lnTo>
                    <a:pt x="456" y="0"/>
                  </a:lnTo>
                  <a:lnTo>
                    <a:pt x="0" y="0"/>
                  </a:lnTo>
                  <a:lnTo>
                    <a:pt x="0" y="1694"/>
                  </a:lnTo>
                  <a:lnTo>
                    <a:pt x="303" y="1694"/>
                  </a:lnTo>
                  <a:lnTo>
                    <a:pt x="303" y="428"/>
                  </a:lnTo>
                  <a:lnTo>
                    <a:pt x="692" y="1321"/>
                  </a:lnTo>
                  <a:lnTo>
                    <a:pt x="709" y="1321"/>
                  </a:lnTo>
                  <a:lnTo>
                    <a:pt x="1012" y="1321"/>
                  </a:lnTo>
                  <a:lnTo>
                    <a:pt x="1029" y="1321"/>
                  </a:lnTo>
                  <a:lnTo>
                    <a:pt x="1416" y="428"/>
                  </a:lnTo>
                  <a:lnTo>
                    <a:pt x="1416" y="1694"/>
                  </a:lnTo>
                  <a:lnTo>
                    <a:pt x="1720" y="1694"/>
                  </a:lnTo>
                  <a:lnTo>
                    <a:pt x="1720" y="0"/>
                  </a:lnTo>
                  <a:lnTo>
                    <a:pt x="126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  <p:sp>
          <p:nvSpPr>
            <p:cNvPr id="19" name="Freeform 12">
              <a:extLst>
                <a:ext uri="{FF2B5EF4-FFF2-40B4-BE49-F238E27FC236}">
                  <a16:creationId xmlns:a16="http://schemas.microsoft.com/office/drawing/2014/main" id="{F4041540-D57A-59CB-04E7-A52B58E1F12F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0" y="3473"/>
              <a:ext cx="1113" cy="1694"/>
            </a:xfrm>
            <a:custGeom>
              <a:avLst/>
              <a:gdLst>
                <a:gd name="T0" fmla="*/ 0 w 1113"/>
                <a:gd name="T1" fmla="*/ 0 h 1694"/>
                <a:gd name="T2" fmla="*/ 0 w 1113"/>
                <a:gd name="T3" fmla="*/ 297 h 1694"/>
                <a:gd name="T4" fmla="*/ 397 w 1113"/>
                <a:gd name="T5" fmla="*/ 297 h 1694"/>
                <a:gd name="T6" fmla="*/ 397 w 1113"/>
                <a:gd name="T7" fmla="*/ 1397 h 1694"/>
                <a:gd name="T8" fmla="*/ 0 w 1113"/>
                <a:gd name="T9" fmla="*/ 1397 h 1694"/>
                <a:gd name="T10" fmla="*/ 0 w 1113"/>
                <a:gd name="T11" fmla="*/ 1694 h 1694"/>
                <a:gd name="T12" fmla="*/ 1113 w 1113"/>
                <a:gd name="T13" fmla="*/ 1694 h 1694"/>
                <a:gd name="T14" fmla="*/ 1113 w 1113"/>
                <a:gd name="T15" fmla="*/ 1397 h 1694"/>
                <a:gd name="T16" fmla="*/ 717 w 1113"/>
                <a:gd name="T17" fmla="*/ 1397 h 1694"/>
                <a:gd name="T18" fmla="*/ 717 w 1113"/>
                <a:gd name="T19" fmla="*/ 297 h 1694"/>
                <a:gd name="T20" fmla="*/ 1113 w 1113"/>
                <a:gd name="T21" fmla="*/ 297 h 1694"/>
                <a:gd name="T22" fmla="*/ 1113 w 1113"/>
                <a:gd name="T23" fmla="*/ 0 h 1694"/>
                <a:gd name="T24" fmla="*/ 0 w 1113"/>
                <a:gd name="T25" fmla="*/ 0 h 16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113" h="1694">
                  <a:moveTo>
                    <a:pt x="0" y="0"/>
                  </a:moveTo>
                  <a:lnTo>
                    <a:pt x="0" y="297"/>
                  </a:lnTo>
                  <a:lnTo>
                    <a:pt x="397" y="297"/>
                  </a:lnTo>
                  <a:lnTo>
                    <a:pt x="397" y="1397"/>
                  </a:lnTo>
                  <a:lnTo>
                    <a:pt x="0" y="1397"/>
                  </a:lnTo>
                  <a:lnTo>
                    <a:pt x="0" y="1694"/>
                  </a:lnTo>
                  <a:lnTo>
                    <a:pt x="1113" y="1694"/>
                  </a:lnTo>
                  <a:lnTo>
                    <a:pt x="1113" y="1397"/>
                  </a:lnTo>
                  <a:lnTo>
                    <a:pt x="717" y="1397"/>
                  </a:lnTo>
                  <a:lnTo>
                    <a:pt x="717" y="297"/>
                  </a:lnTo>
                  <a:lnTo>
                    <a:pt x="1113" y="297"/>
                  </a:lnTo>
                  <a:lnTo>
                    <a:pt x="1113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</p:grpSp>
    </p:spTree>
    <p:extLst>
      <p:ext uri="{BB962C8B-B14F-4D97-AF65-F5344CB8AC3E}">
        <p14:creationId xmlns:p14="http://schemas.microsoft.com/office/powerpoint/2010/main" val="1658548261"/>
      </p:ext>
    </p:extLst>
  </p:cSld>
  <p:clrMapOvr>
    <a:masterClrMapping/>
  </p:clrMapOvr>
  <p:transition>
    <p:fade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Slide Khak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4">
            <a:extLst>
              <a:ext uri="{FF2B5EF4-FFF2-40B4-BE49-F238E27FC236}">
                <a16:creationId xmlns:a16="http://schemas.microsoft.com/office/drawing/2014/main" id="{98C9DEC1-150C-501B-2DF1-6E2CB499B668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330271" y="327819"/>
            <a:ext cx="11536292" cy="1272297"/>
            <a:chOff x="0" y="3473"/>
            <a:chExt cx="15360" cy="1694"/>
          </a:xfrm>
          <a:solidFill>
            <a:schemeClr val="accent1"/>
          </a:solidFill>
        </p:grpSpPr>
        <p:sp>
          <p:nvSpPr>
            <p:cNvPr id="3" name="Freeform 5">
              <a:extLst>
                <a:ext uri="{FF2B5EF4-FFF2-40B4-BE49-F238E27FC236}">
                  <a16:creationId xmlns:a16="http://schemas.microsoft.com/office/drawing/2014/main" id="{E39A89AD-BEB6-79FD-8F05-4DF88E68FEE2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261" y="3473"/>
              <a:ext cx="1099" cy="1694"/>
            </a:xfrm>
            <a:custGeom>
              <a:avLst/>
              <a:gdLst>
                <a:gd name="T0" fmla="*/ 0 w 1099"/>
                <a:gd name="T1" fmla="*/ 0 h 1694"/>
                <a:gd name="T2" fmla="*/ 0 w 1099"/>
                <a:gd name="T3" fmla="*/ 1694 h 1694"/>
                <a:gd name="T4" fmla="*/ 1099 w 1099"/>
                <a:gd name="T5" fmla="*/ 1694 h 1694"/>
                <a:gd name="T6" fmla="*/ 1099 w 1099"/>
                <a:gd name="T7" fmla="*/ 1397 h 1694"/>
                <a:gd name="T8" fmla="*/ 319 w 1099"/>
                <a:gd name="T9" fmla="*/ 1397 h 1694"/>
                <a:gd name="T10" fmla="*/ 319 w 1099"/>
                <a:gd name="T11" fmla="*/ 0 h 1694"/>
                <a:gd name="T12" fmla="*/ 0 w 1099"/>
                <a:gd name="T13" fmla="*/ 0 h 16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99" h="1694">
                  <a:moveTo>
                    <a:pt x="0" y="0"/>
                  </a:moveTo>
                  <a:lnTo>
                    <a:pt x="0" y="1694"/>
                  </a:lnTo>
                  <a:lnTo>
                    <a:pt x="1099" y="1694"/>
                  </a:lnTo>
                  <a:lnTo>
                    <a:pt x="1099" y="1397"/>
                  </a:lnTo>
                  <a:lnTo>
                    <a:pt x="319" y="1397"/>
                  </a:lnTo>
                  <a:lnTo>
                    <a:pt x="319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  <p:sp>
          <p:nvSpPr>
            <p:cNvPr id="4" name="Freeform 6">
              <a:extLst>
                <a:ext uri="{FF2B5EF4-FFF2-40B4-BE49-F238E27FC236}">
                  <a16:creationId xmlns:a16="http://schemas.microsoft.com/office/drawing/2014/main" id="{733ED1C0-423D-3BA1-7D76-5AD063DB4966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2002" y="3473"/>
              <a:ext cx="1535" cy="1694"/>
            </a:xfrm>
            <a:custGeom>
              <a:avLst/>
              <a:gdLst>
                <a:gd name="T0" fmla="*/ 556 w 1535"/>
                <a:gd name="T1" fmla="*/ 0 h 1694"/>
                <a:gd name="T2" fmla="*/ 0 w 1535"/>
                <a:gd name="T3" fmla="*/ 1694 h 1694"/>
                <a:gd name="T4" fmla="*/ 337 w 1535"/>
                <a:gd name="T5" fmla="*/ 1694 h 1694"/>
                <a:gd name="T6" fmla="*/ 453 w 1535"/>
                <a:gd name="T7" fmla="*/ 1321 h 1694"/>
                <a:gd name="T8" fmla="*/ 1083 w 1535"/>
                <a:gd name="T9" fmla="*/ 1321 h 1694"/>
                <a:gd name="T10" fmla="*/ 1197 w 1535"/>
                <a:gd name="T11" fmla="*/ 1694 h 1694"/>
                <a:gd name="T12" fmla="*/ 1535 w 1535"/>
                <a:gd name="T13" fmla="*/ 1694 h 1694"/>
                <a:gd name="T14" fmla="*/ 978 w 1535"/>
                <a:gd name="T15" fmla="*/ 0 h 1694"/>
                <a:gd name="T16" fmla="*/ 556 w 1535"/>
                <a:gd name="T17" fmla="*/ 0 h 1694"/>
                <a:gd name="T18" fmla="*/ 768 w 1535"/>
                <a:gd name="T19" fmla="*/ 301 h 1694"/>
                <a:gd name="T20" fmla="*/ 998 w 1535"/>
                <a:gd name="T21" fmla="*/ 1048 h 1694"/>
                <a:gd name="T22" fmla="*/ 536 w 1535"/>
                <a:gd name="T23" fmla="*/ 1048 h 1694"/>
                <a:gd name="T24" fmla="*/ 768 w 1535"/>
                <a:gd name="T25" fmla="*/ 301 h 16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535" h="1694">
                  <a:moveTo>
                    <a:pt x="556" y="0"/>
                  </a:moveTo>
                  <a:lnTo>
                    <a:pt x="0" y="1694"/>
                  </a:lnTo>
                  <a:lnTo>
                    <a:pt x="337" y="1694"/>
                  </a:lnTo>
                  <a:lnTo>
                    <a:pt x="453" y="1321"/>
                  </a:lnTo>
                  <a:lnTo>
                    <a:pt x="1083" y="1321"/>
                  </a:lnTo>
                  <a:lnTo>
                    <a:pt x="1197" y="1694"/>
                  </a:lnTo>
                  <a:lnTo>
                    <a:pt x="1535" y="1694"/>
                  </a:lnTo>
                  <a:lnTo>
                    <a:pt x="978" y="0"/>
                  </a:lnTo>
                  <a:lnTo>
                    <a:pt x="556" y="0"/>
                  </a:lnTo>
                  <a:close/>
                  <a:moveTo>
                    <a:pt x="768" y="301"/>
                  </a:moveTo>
                  <a:lnTo>
                    <a:pt x="998" y="1048"/>
                  </a:lnTo>
                  <a:lnTo>
                    <a:pt x="536" y="1048"/>
                  </a:lnTo>
                  <a:lnTo>
                    <a:pt x="768" y="30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  <p:sp>
          <p:nvSpPr>
            <p:cNvPr id="5" name="Freeform 7">
              <a:extLst>
                <a:ext uri="{FF2B5EF4-FFF2-40B4-BE49-F238E27FC236}">
                  <a16:creationId xmlns:a16="http://schemas.microsoft.com/office/drawing/2014/main" id="{24321CB6-88B2-41D3-45AD-465FCCF9FFB4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0250" y="3473"/>
              <a:ext cx="1113" cy="1694"/>
            </a:xfrm>
            <a:custGeom>
              <a:avLst/>
              <a:gdLst>
                <a:gd name="T0" fmla="*/ 0 w 1113"/>
                <a:gd name="T1" fmla="*/ 0 h 1694"/>
                <a:gd name="T2" fmla="*/ 0 w 1113"/>
                <a:gd name="T3" fmla="*/ 297 h 1694"/>
                <a:gd name="T4" fmla="*/ 396 w 1113"/>
                <a:gd name="T5" fmla="*/ 297 h 1694"/>
                <a:gd name="T6" fmla="*/ 396 w 1113"/>
                <a:gd name="T7" fmla="*/ 1397 h 1694"/>
                <a:gd name="T8" fmla="*/ 0 w 1113"/>
                <a:gd name="T9" fmla="*/ 1397 h 1694"/>
                <a:gd name="T10" fmla="*/ 0 w 1113"/>
                <a:gd name="T11" fmla="*/ 1694 h 1694"/>
                <a:gd name="T12" fmla="*/ 1113 w 1113"/>
                <a:gd name="T13" fmla="*/ 1694 h 1694"/>
                <a:gd name="T14" fmla="*/ 1113 w 1113"/>
                <a:gd name="T15" fmla="*/ 1397 h 1694"/>
                <a:gd name="T16" fmla="*/ 716 w 1113"/>
                <a:gd name="T17" fmla="*/ 1397 h 1694"/>
                <a:gd name="T18" fmla="*/ 716 w 1113"/>
                <a:gd name="T19" fmla="*/ 297 h 1694"/>
                <a:gd name="T20" fmla="*/ 1113 w 1113"/>
                <a:gd name="T21" fmla="*/ 297 h 1694"/>
                <a:gd name="T22" fmla="*/ 1113 w 1113"/>
                <a:gd name="T23" fmla="*/ 0 h 1694"/>
                <a:gd name="T24" fmla="*/ 0 w 1113"/>
                <a:gd name="T25" fmla="*/ 0 h 16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113" h="1694">
                  <a:moveTo>
                    <a:pt x="0" y="0"/>
                  </a:moveTo>
                  <a:lnTo>
                    <a:pt x="0" y="297"/>
                  </a:lnTo>
                  <a:lnTo>
                    <a:pt x="396" y="297"/>
                  </a:lnTo>
                  <a:lnTo>
                    <a:pt x="396" y="1397"/>
                  </a:lnTo>
                  <a:lnTo>
                    <a:pt x="0" y="1397"/>
                  </a:lnTo>
                  <a:lnTo>
                    <a:pt x="0" y="1694"/>
                  </a:lnTo>
                  <a:lnTo>
                    <a:pt x="1113" y="1694"/>
                  </a:lnTo>
                  <a:lnTo>
                    <a:pt x="1113" y="1397"/>
                  </a:lnTo>
                  <a:lnTo>
                    <a:pt x="716" y="1397"/>
                  </a:lnTo>
                  <a:lnTo>
                    <a:pt x="716" y="297"/>
                  </a:lnTo>
                  <a:lnTo>
                    <a:pt x="1113" y="297"/>
                  </a:lnTo>
                  <a:lnTo>
                    <a:pt x="1113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  <p:sp>
          <p:nvSpPr>
            <p:cNvPr id="15" name="Freeform 8">
              <a:extLst>
                <a:ext uri="{FF2B5EF4-FFF2-40B4-BE49-F238E27FC236}">
                  <a16:creationId xmlns:a16="http://schemas.microsoft.com/office/drawing/2014/main" id="{28DF50ED-77B5-2CCB-445E-BE59A74640E2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8263" y="3473"/>
              <a:ext cx="1317" cy="1694"/>
            </a:xfrm>
            <a:custGeom>
              <a:avLst/>
              <a:gdLst>
                <a:gd name="T0" fmla="*/ 884 w 932"/>
                <a:gd name="T1" fmla="*/ 372 h 1199"/>
                <a:gd name="T2" fmla="*/ 442 w 932"/>
                <a:gd name="T3" fmla="*/ 0 h 1199"/>
                <a:gd name="T4" fmla="*/ 0 w 932"/>
                <a:gd name="T5" fmla="*/ 0 h 1199"/>
                <a:gd name="T6" fmla="*/ 0 w 932"/>
                <a:gd name="T7" fmla="*/ 1199 h 1199"/>
                <a:gd name="T8" fmla="*/ 227 w 932"/>
                <a:gd name="T9" fmla="*/ 1199 h 1199"/>
                <a:gd name="T10" fmla="*/ 227 w 932"/>
                <a:gd name="T11" fmla="*/ 755 h 1199"/>
                <a:gd name="T12" fmla="*/ 418 w 932"/>
                <a:gd name="T13" fmla="*/ 755 h 1199"/>
                <a:gd name="T14" fmla="*/ 450 w 932"/>
                <a:gd name="T15" fmla="*/ 755 h 1199"/>
                <a:gd name="T16" fmla="*/ 681 w 932"/>
                <a:gd name="T17" fmla="*/ 1199 h 1199"/>
                <a:gd name="T18" fmla="*/ 932 w 932"/>
                <a:gd name="T19" fmla="*/ 1199 h 1199"/>
                <a:gd name="T20" fmla="*/ 676 w 932"/>
                <a:gd name="T21" fmla="*/ 707 h 1199"/>
                <a:gd name="T22" fmla="*/ 884 w 932"/>
                <a:gd name="T23" fmla="*/ 372 h 1199"/>
                <a:gd name="T24" fmla="*/ 645 w 932"/>
                <a:gd name="T25" fmla="*/ 372 h 1199"/>
                <a:gd name="T26" fmla="*/ 418 w 932"/>
                <a:gd name="T27" fmla="*/ 562 h 1199"/>
                <a:gd name="T28" fmla="*/ 227 w 932"/>
                <a:gd name="T29" fmla="*/ 562 h 1199"/>
                <a:gd name="T30" fmla="*/ 227 w 932"/>
                <a:gd name="T31" fmla="*/ 194 h 1199"/>
                <a:gd name="T32" fmla="*/ 418 w 932"/>
                <a:gd name="T33" fmla="*/ 194 h 1199"/>
                <a:gd name="T34" fmla="*/ 645 w 932"/>
                <a:gd name="T35" fmla="*/ 372 h 1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932" h="1199">
                  <a:moveTo>
                    <a:pt x="884" y="372"/>
                  </a:moveTo>
                  <a:cubicBezTo>
                    <a:pt x="884" y="92"/>
                    <a:pt x="693" y="0"/>
                    <a:pt x="44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199"/>
                    <a:pt x="0" y="1199"/>
                    <a:pt x="0" y="1199"/>
                  </a:cubicBezTo>
                  <a:cubicBezTo>
                    <a:pt x="227" y="1199"/>
                    <a:pt x="227" y="1199"/>
                    <a:pt x="227" y="1199"/>
                  </a:cubicBezTo>
                  <a:cubicBezTo>
                    <a:pt x="227" y="755"/>
                    <a:pt x="227" y="755"/>
                    <a:pt x="227" y="755"/>
                  </a:cubicBezTo>
                  <a:cubicBezTo>
                    <a:pt x="418" y="755"/>
                    <a:pt x="418" y="755"/>
                    <a:pt x="418" y="755"/>
                  </a:cubicBezTo>
                  <a:cubicBezTo>
                    <a:pt x="429" y="755"/>
                    <a:pt x="439" y="755"/>
                    <a:pt x="450" y="755"/>
                  </a:cubicBezTo>
                  <a:cubicBezTo>
                    <a:pt x="681" y="1199"/>
                    <a:pt x="681" y="1199"/>
                    <a:pt x="681" y="1199"/>
                  </a:cubicBezTo>
                  <a:cubicBezTo>
                    <a:pt x="932" y="1199"/>
                    <a:pt x="932" y="1199"/>
                    <a:pt x="932" y="1199"/>
                  </a:cubicBezTo>
                  <a:cubicBezTo>
                    <a:pt x="676" y="707"/>
                    <a:pt x="676" y="707"/>
                    <a:pt x="676" y="707"/>
                  </a:cubicBezTo>
                  <a:cubicBezTo>
                    <a:pt x="801" y="652"/>
                    <a:pt x="884" y="545"/>
                    <a:pt x="884" y="372"/>
                  </a:cubicBezTo>
                  <a:moveTo>
                    <a:pt x="645" y="372"/>
                  </a:moveTo>
                  <a:cubicBezTo>
                    <a:pt x="645" y="516"/>
                    <a:pt x="562" y="562"/>
                    <a:pt x="418" y="562"/>
                  </a:cubicBezTo>
                  <a:cubicBezTo>
                    <a:pt x="227" y="562"/>
                    <a:pt x="227" y="562"/>
                    <a:pt x="227" y="562"/>
                  </a:cubicBezTo>
                  <a:cubicBezTo>
                    <a:pt x="227" y="194"/>
                    <a:pt x="227" y="194"/>
                    <a:pt x="227" y="194"/>
                  </a:cubicBezTo>
                  <a:cubicBezTo>
                    <a:pt x="418" y="194"/>
                    <a:pt x="418" y="194"/>
                    <a:pt x="418" y="194"/>
                  </a:cubicBezTo>
                  <a:cubicBezTo>
                    <a:pt x="574" y="194"/>
                    <a:pt x="645" y="252"/>
                    <a:pt x="645" y="37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  <p:sp>
          <p:nvSpPr>
            <p:cNvPr id="16" name="Freeform 9">
              <a:extLst>
                <a:ext uri="{FF2B5EF4-FFF2-40B4-BE49-F238E27FC236}">
                  <a16:creationId xmlns:a16="http://schemas.microsoft.com/office/drawing/2014/main" id="{3E46F43E-7289-80AB-2776-B413EE27EDF5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369" y="3473"/>
              <a:ext cx="1098" cy="1694"/>
            </a:xfrm>
            <a:custGeom>
              <a:avLst/>
              <a:gdLst>
                <a:gd name="T0" fmla="*/ 0 w 1098"/>
                <a:gd name="T1" fmla="*/ 0 h 1694"/>
                <a:gd name="T2" fmla="*/ 0 w 1098"/>
                <a:gd name="T3" fmla="*/ 1694 h 1694"/>
                <a:gd name="T4" fmla="*/ 1098 w 1098"/>
                <a:gd name="T5" fmla="*/ 1694 h 1694"/>
                <a:gd name="T6" fmla="*/ 1098 w 1098"/>
                <a:gd name="T7" fmla="*/ 1397 h 1694"/>
                <a:gd name="T8" fmla="*/ 321 w 1098"/>
                <a:gd name="T9" fmla="*/ 1397 h 1694"/>
                <a:gd name="T10" fmla="*/ 321 w 1098"/>
                <a:gd name="T11" fmla="*/ 973 h 1694"/>
                <a:gd name="T12" fmla="*/ 1030 w 1098"/>
                <a:gd name="T13" fmla="*/ 973 h 1694"/>
                <a:gd name="T14" fmla="*/ 1030 w 1098"/>
                <a:gd name="T15" fmla="*/ 687 h 1694"/>
                <a:gd name="T16" fmla="*/ 321 w 1098"/>
                <a:gd name="T17" fmla="*/ 687 h 1694"/>
                <a:gd name="T18" fmla="*/ 321 w 1098"/>
                <a:gd name="T19" fmla="*/ 297 h 1694"/>
                <a:gd name="T20" fmla="*/ 1098 w 1098"/>
                <a:gd name="T21" fmla="*/ 297 h 1694"/>
                <a:gd name="T22" fmla="*/ 1098 w 1098"/>
                <a:gd name="T23" fmla="*/ 0 h 1694"/>
                <a:gd name="T24" fmla="*/ 0 w 1098"/>
                <a:gd name="T25" fmla="*/ 0 h 16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98" h="1694">
                  <a:moveTo>
                    <a:pt x="0" y="0"/>
                  </a:moveTo>
                  <a:lnTo>
                    <a:pt x="0" y="1694"/>
                  </a:lnTo>
                  <a:lnTo>
                    <a:pt x="1098" y="1694"/>
                  </a:lnTo>
                  <a:lnTo>
                    <a:pt x="1098" y="1397"/>
                  </a:lnTo>
                  <a:lnTo>
                    <a:pt x="321" y="1397"/>
                  </a:lnTo>
                  <a:lnTo>
                    <a:pt x="321" y="973"/>
                  </a:lnTo>
                  <a:lnTo>
                    <a:pt x="1030" y="973"/>
                  </a:lnTo>
                  <a:lnTo>
                    <a:pt x="1030" y="687"/>
                  </a:lnTo>
                  <a:lnTo>
                    <a:pt x="321" y="687"/>
                  </a:lnTo>
                  <a:lnTo>
                    <a:pt x="321" y="297"/>
                  </a:lnTo>
                  <a:lnTo>
                    <a:pt x="1098" y="297"/>
                  </a:lnTo>
                  <a:lnTo>
                    <a:pt x="1098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  <p:sp>
          <p:nvSpPr>
            <p:cNvPr id="17" name="Freeform 10">
              <a:extLst>
                <a:ext uri="{FF2B5EF4-FFF2-40B4-BE49-F238E27FC236}">
                  <a16:creationId xmlns:a16="http://schemas.microsoft.com/office/drawing/2014/main" id="{0C82D5C3-8445-8837-27CE-3B93EA4FA45F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4481" y="3473"/>
              <a:ext cx="1215" cy="1694"/>
            </a:xfrm>
            <a:custGeom>
              <a:avLst/>
              <a:gdLst>
                <a:gd name="T0" fmla="*/ 406 w 860"/>
                <a:gd name="T1" fmla="*/ 791 h 1199"/>
                <a:gd name="T2" fmla="*/ 227 w 860"/>
                <a:gd name="T3" fmla="*/ 791 h 1199"/>
                <a:gd name="T4" fmla="*/ 227 w 860"/>
                <a:gd name="T5" fmla="*/ 1199 h 1199"/>
                <a:gd name="T6" fmla="*/ 0 w 860"/>
                <a:gd name="T7" fmla="*/ 1199 h 1199"/>
                <a:gd name="T8" fmla="*/ 0 w 860"/>
                <a:gd name="T9" fmla="*/ 0 h 1199"/>
                <a:gd name="T10" fmla="*/ 406 w 860"/>
                <a:gd name="T11" fmla="*/ 0 h 1199"/>
                <a:gd name="T12" fmla="*/ 860 w 860"/>
                <a:gd name="T13" fmla="*/ 396 h 1199"/>
                <a:gd name="T14" fmla="*/ 406 w 860"/>
                <a:gd name="T15" fmla="*/ 791 h 1199"/>
                <a:gd name="T16" fmla="*/ 394 w 860"/>
                <a:gd name="T17" fmla="*/ 194 h 1199"/>
                <a:gd name="T18" fmla="*/ 227 w 860"/>
                <a:gd name="T19" fmla="*/ 194 h 1199"/>
                <a:gd name="T20" fmla="*/ 227 w 860"/>
                <a:gd name="T21" fmla="*/ 598 h 1199"/>
                <a:gd name="T22" fmla="*/ 394 w 860"/>
                <a:gd name="T23" fmla="*/ 598 h 1199"/>
                <a:gd name="T24" fmla="*/ 621 w 860"/>
                <a:gd name="T25" fmla="*/ 396 h 1199"/>
                <a:gd name="T26" fmla="*/ 394 w 860"/>
                <a:gd name="T27" fmla="*/ 194 h 1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860" h="1199">
                  <a:moveTo>
                    <a:pt x="406" y="791"/>
                  </a:moveTo>
                  <a:cubicBezTo>
                    <a:pt x="227" y="791"/>
                    <a:pt x="227" y="791"/>
                    <a:pt x="227" y="791"/>
                  </a:cubicBezTo>
                  <a:cubicBezTo>
                    <a:pt x="227" y="1199"/>
                    <a:pt x="227" y="1199"/>
                    <a:pt x="227" y="1199"/>
                  </a:cubicBezTo>
                  <a:cubicBezTo>
                    <a:pt x="0" y="1199"/>
                    <a:pt x="0" y="1199"/>
                    <a:pt x="0" y="1199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06" y="0"/>
                    <a:pt x="406" y="0"/>
                    <a:pt x="406" y="0"/>
                  </a:cubicBezTo>
                  <a:cubicBezTo>
                    <a:pt x="661" y="0"/>
                    <a:pt x="860" y="116"/>
                    <a:pt x="860" y="396"/>
                  </a:cubicBezTo>
                  <a:cubicBezTo>
                    <a:pt x="860" y="671"/>
                    <a:pt x="659" y="791"/>
                    <a:pt x="406" y="791"/>
                  </a:cubicBezTo>
                  <a:moveTo>
                    <a:pt x="394" y="194"/>
                  </a:moveTo>
                  <a:cubicBezTo>
                    <a:pt x="227" y="194"/>
                    <a:pt x="227" y="194"/>
                    <a:pt x="227" y="194"/>
                  </a:cubicBezTo>
                  <a:cubicBezTo>
                    <a:pt x="227" y="598"/>
                    <a:pt x="227" y="598"/>
                    <a:pt x="227" y="598"/>
                  </a:cubicBezTo>
                  <a:cubicBezTo>
                    <a:pt x="394" y="598"/>
                    <a:pt x="394" y="598"/>
                    <a:pt x="394" y="598"/>
                  </a:cubicBezTo>
                  <a:cubicBezTo>
                    <a:pt x="525" y="598"/>
                    <a:pt x="621" y="534"/>
                    <a:pt x="621" y="396"/>
                  </a:cubicBezTo>
                  <a:cubicBezTo>
                    <a:pt x="621" y="252"/>
                    <a:pt x="525" y="194"/>
                    <a:pt x="394" y="194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  <p:sp>
          <p:nvSpPr>
            <p:cNvPr id="18" name="Freeform 11">
              <a:extLst>
                <a:ext uri="{FF2B5EF4-FFF2-40B4-BE49-F238E27FC236}">
                  <a16:creationId xmlns:a16="http://schemas.microsoft.com/office/drawing/2014/main" id="{2D962E7C-3E08-D166-19E4-74C492278721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945" y="3473"/>
              <a:ext cx="1720" cy="1694"/>
            </a:xfrm>
            <a:custGeom>
              <a:avLst/>
              <a:gdLst>
                <a:gd name="T0" fmla="*/ 1265 w 1720"/>
                <a:gd name="T1" fmla="*/ 0 h 1694"/>
                <a:gd name="T2" fmla="*/ 860 w 1720"/>
                <a:gd name="T3" fmla="*/ 996 h 1694"/>
                <a:gd name="T4" fmla="*/ 456 w 1720"/>
                <a:gd name="T5" fmla="*/ 0 h 1694"/>
                <a:gd name="T6" fmla="*/ 0 w 1720"/>
                <a:gd name="T7" fmla="*/ 0 h 1694"/>
                <a:gd name="T8" fmla="*/ 0 w 1720"/>
                <a:gd name="T9" fmla="*/ 1694 h 1694"/>
                <a:gd name="T10" fmla="*/ 303 w 1720"/>
                <a:gd name="T11" fmla="*/ 1694 h 1694"/>
                <a:gd name="T12" fmla="*/ 303 w 1720"/>
                <a:gd name="T13" fmla="*/ 428 h 1694"/>
                <a:gd name="T14" fmla="*/ 692 w 1720"/>
                <a:gd name="T15" fmla="*/ 1321 h 1694"/>
                <a:gd name="T16" fmla="*/ 709 w 1720"/>
                <a:gd name="T17" fmla="*/ 1321 h 1694"/>
                <a:gd name="T18" fmla="*/ 1012 w 1720"/>
                <a:gd name="T19" fmla="*/ 1321 h 1694"/>
                <a:gd name="T20" fmla="*/ 1029 w 1720"/>
                <a:gd name="T21" fmla="*/ 1321 h 1694"/>
                <a:gd name="T22" fmla="*/ 1416 w 1720"/>
                <a:gd name="T23" fmla="*/ 428 h 1694"/>
                <a:gd name="T24" fmla="*/ 1416 w 1720"/>
                <a:gd name="T25" fmla="*/ 1694 h 1694"/>
                <a:gd name="T26" fmla="*/ 1720 w 1720"/>
                <a:gd name="T27" fmla="*/ 1694 h 1694"/>
                <a:gd name="T28" fmla="*/ 1720 w 1720"/>
                <a:gd name="T29" fmla="*/ 0 h 1694"/>
                <a:gd name="T30" fmla="*/ 1265 w 1720"/>
                <a:gd name="T31" fmla="*/ 0 h 16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720" h="1694">
                  <a:moveTo>
                    <a:pt x="1265" y="0"/>
                  </a:moveTo>
                  <a:lnTo>
                    <a:pt x="860" y="996"/>
                  </a:lnTo>
                  <a:lnTo>
                    <a:pt x="456" y="0"/>
                  </a:lnTo>
                  <a:lnTo>
                    <a:pt x="0" y="0"/>
                  </a:lnTo>
                  <a:lnTo>
                    <a:pt x="0" y="1694"/>
                  </a:lnTo>
                  <a:lnTo>
                    <a:pt x="303" y="1694"/>
                  </a:lnTo>
                  <a:lnTo>
                    <a:pt x="303" y="428"/>
                  </a:lnTo>
                  <a:lnTo>
                    <a:pt x="692" y="1321"/>
                  </a:lnTo>
                  <a:lnTo>
                    <a:pt x="709" y="1321"/>
                  </a:lnTo>
                  <a:lnTo>
                    <a:pt x="1012" y="1321"/>
                  </a:lnTo>
                  <a:lnTo>
                    <a:pt x="1029" y="1321"/>
                  </a:lnTo>
                  <a:lnTo>
                    <a:pt x="1416" y="428"/>
                  </a:lnTo>
                  <a:lnTo>
                    <a:pt x="1416" y="1694"/>
                  </a:lnTo>
                  <a:lnTo>
                    <a:pt x="1720" y="1694"/>
                  </a:lnTo>
                  <a:lnTo>
                    <a:pt x="1720" y="0"/>
                  </a:lnTo>
                  <a:lnTo>
                    <a:pt x="126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  <p:sp>
          <p:nvSpPr>
            <p:cNvPr id="19" name="Freeform 12">
              <a:extLst>
                <a:ext uri="{FF2B5EF4-FFF2-40B4-BE49-F238E27FC236}">
                  <a16:creationId xmlns:a16="http://schemas.microsoft.com/office/drawing/2014/main" id="{F4041540-D57A-59CB-04E7-A52B58E1F12F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0" y="3473"/>
              <a:ext cx="1113" cy="1694"/>
            </a:xfrm>
            <a:custGeom>
              <a:avLst/>
              <a:gdLst>
                <a:gd name="T0" fmla="*/ 0 w 1113"/>
                <a:gd name="T1" fmla="*/ 0 h 1694"/>
                <a:gd name="T2" fmla="*/ 0 w 1113"/>
                <a:gd name="T3" fmla="*/ 297 h 1694"/>
                <a:gd name="T4" fmla="*/ 397 w 1113"/>
                <a:gd name="T5" fmla="*/ 297 h 1694"/>
                <a:gd name="T6" fmla="*/ 397 w 1113"/>
                <a:gd name="T7" fmla="*/ 1397 h 1694"/>
                <a:gd name="T8" fmla="*/ 0 w 1113"/>
                <a:gd name="T9" fmla="*/ 1397 h 1694"/>
                <a:gd name="T10" fmla="*/ 0 w 1113"/>
                <a:gd name="T11" fmla="*/ 1694 h 1694"/>
                <a:gd name="T12" fmla="*/ 1113 w 1113"/>
                <a:gd name="T13" fmla="*/ 1694 h 1694"/>
                <a:gd name="T14" fmla="*/ 1113 w 1113"/>
                <a:gd name="T15" fmla="*/ 1397 h 1694"/>
                <a:gd name="T16" fmla="*/ 717 w 1113"/>
                <a:gd name="T17" fmla="*/ 1397 h 1694"/>
                <a:gd name="T18" fmla="*/ 717 w 1113"/>
                <a:gd name="T19" fmla="*/ 297 h 1694"/>
                <a:gd name="T20" fmla="*/ 1113 w 1113"/>
                <a:gd name="T21" fmla="*/ 297 h 1694"/>
                <a:gd name="T22" fmla="*/ 1113 w 1113"/>
                <a:gd name="T23" fmla="*/ 0 h 1694"/>
                <a:gd name="T24" fmla="*/ 0 w 1113"/>
                <a:gd name="T25" fmla="*/ 0 h 16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113" h="1694">
                  <a:moveTo>
                    <a:pt x="0" y="0"/>
                  </a:moveTo>
                  <a:lnTo>
                    <a:pt x="0" y="297"/>
                  </a:lnTo>
                  <a:lnTo>
                    <a:pt x="397" y="297"/>
                  </a:lnTo>
                  <a:lnTo>
                    <a:pt x="397" y="1397"/>
                  </a:lnTo>
                  <a:lnTo>
                    <a:pt x="0" y="1397"/>
                  </a:lnTo>
                  <a:lnTo>
                    <a:pt x="0" y="1694"/>
                  </a:lnTo>
                  <a:lnTo>
                    <a:pt x="1113" y="1694"/>
                  </a:lnTo>
                  <a:lnTo>
                    <a:pt x="1113" y="1397"/>
                  </a:lnTo>
                  <a:lnTo>
                    <a:pt x="717" y="1397"/>
                  </a:lnTo>
                  <a:lnTo>
                    <a:pt x="717" y="297"/>
                  </a:lnTo>
                  <a:lnTo>
                    <a:pt x="1113" y="297"/>
                  </a:lnTo>
                  <a:lnTo>
                    <a:pt x="1113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</p:grpSp>
    </p:spTree>
    <p:extLst>
      <p:ext uri="{BB962C8B-B14F-4D97-AF65-F5344CB8AC3E}">
        <p14:creationId xmlns:p14="http://schemas.microsoft.com/office/powerpoint/2010/main" val="211696665"/>
      </p:ext>
    </p:extLst>
  </p:cSld>
  <p:clrMapOvr>
    <a:masterClrMapping/>
  </p:clrMapOvr>
  <p:transition>
    <p:fade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Slide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4">
            <a:extLst>
              <a:ext uri="{FF2B5EF4-FFF2-40B4-BE49-F238E27FC236}">
                <a16:creationId xmlns:a16="http://schemas.microsoft.com/office/drawing/2014/main" id="{8F1E4B3C-5470-00F2-B8CB-BB4906CF439D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330271" y="327819"/>
            <a:ext cx="11536292" cy="1272297"/>
            <a:chOff x="0" y="3473"/>
            <a:chExt cx="15360" cy="1694"/>
          </a:xfrm>
        </p:grpSpPr>
        <p:sp>
          <p:nvSpPr>
            <p:cNvPr id="3" name="Freeform 5">
              <a:extLst>
                <a:ext uri="{FF2B5EF4-FFF2-40B4-BE49-F238E27FC236}">
                  <a16:creationId xmlns:a16="http://schemas.microsoft.com/office/drawing/2014/main" id="{7D7A316D-6FA6-8EBE-A7B4-43071E70A86B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261" y="3473"/>
              <a:ext cx="1099" cy="1694"/>
            </a:xfrm>
            <a:custGeom>
              <a:avLst/>
              <a:gdLst>
                <a:gd name="T0" fmla="*/ 0 w 1099"/>
                <a:gd name="T1" fmla="*/ 0 h 1694"/>
                <a:gd name="T2" fmla="*/ 0 w 1099"/>
                <a:gd name="T3" fmla="*/ 1694 h 1694"/>
                <a:gd name="T4" fmla="*/ 1099 w 1099"/>
                <a:gd name="T5" fmla="*/ 1694 h 1694"/>
                <a:gd name="T6" fmla="*/ 1099 w 1099"/>
                <a:gd name="T7" fmla="*/ 1397 h 1694"/>
                <a:gd name="T8" fmla="*/ 319 w 1099"/>
                <a:gd name="T9" fmla="*/ 1397 h 1694"/>
                <a:gd name="T10" fmla="*/ 319 w 1099"/>
                <a:gd name="T11" fmla="*/ 0 h 1694"/>
                <a:gd name="T12" fmla="*/ 0 w 1099"/>
                <a:gd name="T13" fmla="*/ 0 h 16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99" h="1694">
                  <a:moveTo>
                    <a:pt x="0" y="0"/>
                  </a:moveTo>
                  <a:lnTo>
                    <a:pt x="0" y="1694"/>
                  </a:lnTo>
                  <a:lnTo>
                    <a:pt x="1099" y="1694"/>
                  </a:lnTo>
                  <a:lnTo>
                    <a:pt x="1099" y="1397"/>
                  </a:lnTo>
                  <a:lnTo>
                    <a:pt x="319" y="1397"/>
                  </a:lnTo>
                  <a:lnTo>
                    <a:pt x="319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  <p:sp>
          <p:nvSpPr>
            <p:cNvPr id="4" name="Freeform 6">
              <a:extLst>
                <a:ext uri="{FF2B5EF4-FFF2-40B4-BE49-F238E27FC236}">
                  <a16:creationId xmlns:a16="http://schemas.microsoft.com/office/drawing/2014/main" id="{11C06CEA-028D-9197-2DEF-67878595AE6C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2002" y="3473"/>
              <a:ext cx="1535" cy="1694"/>
            </a:xfrm>
            <a:custGeom>
              <a:avLst/>
              <a:gdLst>
                <a:gd name="T0" fmla="*/ 556 w 1535"/>
                <a:gd name="T1" fmla="*/ 0 h 1694"/>
                <a:gd name="T2" fmla="*/ 0 w 1535"/>
                <a:gd name="T3" fmla="*/ 1694 h 1694"/>
                <a:gd name="T4" fmla="*/ 337 w 1535"/>
                <a:gd name="T5" fmla="*/ 1694 h 1694"/>
                <a:gd name="T6" fmla="*/ 453 w 1535"/>
                <a:gd name="T7" fmla="*/ 1321 h 1694"/>
                <a:gd name="T8" fmla="*/ 1083 w 1535"/>
                <a:gd name="T9" fmla="*/ 1321 h 1694"/>
                <a:gd name="T10" fmla="*/ 1197 w 1535"/>
                <a:gd name="T11" fmla="*/ 1694 h 1694"/>
                <a:gd name="T12" fmla="*/ 1535 w 1535"/>
                <a:gd name="T13" fmla="*/ 1694 h 1694"/>
                <a:gd name="T14" fmla="*/ 978 w 1535"/>
                <a:gd name="T15" fmla="*/ 0 h 1694"/>
                <a:gd name="T16" fmla="*/ 556 w 1535"/>
                <a:gd name="T17" fmla="*/ 0 h 1694"/>
                <a:gd name="T18" fmla="*/ 768 w 1535"/>
                <a:gd name="T19" fmla="*/ 301 h 1694"/>
                <a:gd name="T20" fmla="*/ 998 w 1535"/>
                <a:gd name="T21" fmla="*/ 1048 h 1694"/>
                <a:gd name="T22" fmla="*/ 536 w 1535"/>
                <a:gd name="T23" fmla="*/ 1048 h 1694"/>
                <a:gd name="T24" fmla="*/ 768 w 1535"/>
                <a:gd name="T25" fmla="*/ 301 h 16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535" h="1694">
                  <a:moveTo>
                    <a:pt x="556" y="0"/>
                  </a:moveTo>
                  <a:lnTo>
                    <a:pt x="0" y="1694"/>
                  </a:lnTo>
                  <a:lnTo>
                    <a:pt x="337" y="1694"/>
                  </a:lnTo>
                  <a:lnTo>
                    <a:pt x="453" y="1321"/>
                  </a:lnTo>
                  <a:lnTo>
                    <a:pt x="1083" y="1321"/>
                  </a:lnTo>
                  <a:lnTo>
                    <a:pt x="1197" y="1694"/>
                  </a:lnTo>
                  <a:lnTo>
                    <a:pt x="1535" y="1694"/>
                  </a:lnTo>
                  <a:lnTo>
                    <a:pt x="978" y="0"/>
                  </a:lnTo>
                  <a:lnTo>
                    <a:pt x="556" y="0"/>
                  </a:lnTo>
                  <a:close/>
                  <a:moveTo>
                    <a:pt x="768" y="301"/>
                  </a:moveTo>
                  <a:lnTo>
                    <a:pt x="998" y="1048"/>
                  </a:lnTo>
                  <a:lnTo>
                    <a:pt x="536" y="1048"/>
                  </a:lnTo>
                  <a:lnTo>
                    <a:pt x="768" y="30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  <p:sp>
          <p:nvSpPr>
            <p:cNvPr id="5" name="Freeform 7">
              <a:extLst>
                <a:ext uri="{FF2B5EF4-FFF2-40B4-BE49-F238E27FC236}">
                  <a16:creationId xmlns:a16="http://schemas.microsoft.com/office/drawing/2014/main" id="{DEA93E8D-A827-0EF8-FC25-4EDF7B194E88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0250" y="3473"/>
              <a:ext cx="1113" cy="1694"/>
            </a:xfrm>
            <a:custGeom>
              <a:avLst/>
              <a:gdLst>
                <a:gd name="T0" fmla="*/ 0 w 1113"/>
                <a:gd name="T1" fmla="*/ 0 h 1694"/>
                <a:gd name="T2" fmla="*/ 0 w 1113"/>
                <a:gd name="T3" fmla="*/ 297 h 1694"/>
                <a:gd name="T4" fmla="*/ 396 w 1113"/>
                <a:gd name="T5" fmla="*/ 297 h 1694"/>
                <a:gd name="T6" fmla="*/ 396 w 1113"/>
                <a:gd name="T7" fmla="*/ 1397 h 1694"/>
                <a:gd name="T8" fmla="*/ 0 w 1113"/>
                <a:gd name="T9" fmla="*/ 1397 h 1694"/>
                <a:gd name="T10" fmla="*/ 0 w 1113"/>
                <a:gd name="T11" fmla="*/ 1694 h 1694"/>
                <a:gd name="T12" fmla="*/ 1113 w 1113"/>
                <a:gd name="T13" fmla="*/ 1694 h 1694"/>
                <a:gd name="T14" fmla="*/ 1113 w 1113"/>
                <a:gd name="T15" fmla="*/ 1397 h 1694"/>
                <a:gd name="T16" fmla="*/ 716 w 1113"/>
                <a:gd name="T17" fmla="*/ 1397 h 1694"/>
                <a:gd name="T18" fmla="*/ 716 w 1113"/>
                <a:gd name="T19" fmla="*/ 297 h 1694"/>
                <a:gd name="T20" fmla="*/ 1113 w 1113"/>
                <a:gd name="T21" fmla="*/ 297 h 1694"/>
                <a:gd name="T22" fmla="*/ 1113 w 1113"/>
                <a:gd name="T23" fmla="*/ 0 h 1694"/>
                <a:gd name="T24" fmla="*/ 0 w 1113"/>
                <a:gd name="T25" fmla="*/ 0 h 16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113" h="1694">
                  <a:moveTo>
                    <a:pt x="0" y="0"/>
                  </a:moveTo>
                  <a:lnTo>
                    <a:pt x="0" y="297"/>
                  </a:lnTo>
                  <a:lnTo>
                    <a:pt x="396" y="297"/>
                  </a:lnTo>
                  <a:lnTo>
                    <a:pt x="396" y="1397"/>
                  </a:lnTo>
                  <a:lnTo>
                    <a:pt x="0" y="1397"/>
                  </a:lnTo>
                  <a:lnTo>
                    <a:pt x="0" y="1694"/>
                  </a:lnTo>
                  <a:lnTo>
                    <a:pt x="1113" y="1694"/>
                  </a:lnTo>
                  <a:lnTo>
                    <a:pt x="1113" y="1397"/>
                  </a:lnTo>
                  <a:lnTo>
                    <a:pt x="716" y="1397"/>
                  </a:lnTo>
                  <a:lnTo>
                    <a:pt x="716" y="297"/>
                  </a:lnTo>
                  <a:lnTo>
                    <a:pt x="1113" y="297"/>
                  </a:lnTo>
                  <a:lnTo>
                    <a:pt x="1113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  <p:sp>
          <p:nvSpPr>
            <p:cNvPr id="15" name="Freeform 8">
              <a:extLst>
                <a:ext uri="{FF2B5EF4-FFF2-40B4-BE49-F238E27FC236}">
                  <a16:creationId xmlns:a16="http://schemas.microsoft.com/office/drawing/2014/main" id="{DF359F29-A6DD-FD4C-F807-701DEA41EDF2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8263" y="3473"/>
              <a:ext cx="1317" cy="1694"/>
            </a:xfrm>
            <a:custGeom>
              <a:avLst/>
              <a:gdLst>
                <a:gd name="T0" fmla="*/ 884 w 932"/>
                <a:gd name="T1" fmla="*/ 372 h 1199"/>
                <a:gd name="T2" fmla="*/ 442 w 932"/>
                <a:gd name="T3" fmla="*/ 0 h 1199"/>
                <a:gd name="T4" fmla="*/ 0 w 932"/>
                <a:gd name="T5" fmla="*/ 0 h 1199"/>
                <a:gd name="T6" fmla="*/ 0 w 932"/>
                <a:gd name="T7" fmla="*/ 1199 h 1199"/>
                <a:gd name="T8" fmla="*/ 227 w 932"/>
                <a:gd name="T9" fmla="*/ 1199 h 1199"/>
                <a:gd name="T10" fmla="*/ 227 w 932"/>
                <a:gd name="T11" fmla="*/ 755 h 1199"/>
                <a:gd name="T12" fmla="*/ 418 w 932"/>
                <a:gd name="T13" fmla="*/ 755 h 1199"/>
                <a:gd name="T14" fmla="*/ 450 w 932"/>
                <a:gd name="T15" fmla="*/ 755 h 1199"/>
                <a:gd name="T16" fmla="*/ 681 w 932"/>
                <a:gd name="T17" fmla="*/ 1199 h 1199"/>
                <a:gd name="T18" fmla="*/ 932 w 932"/>
                <a:gd name="T19" fmla="*/ 1199 h 1199"/>
                <a:gd name="T20" fmla="*/ 676 w 932"/>
                <a:gd name="T21" fmla="*/ 707 h 1199"/>
                <a:gd name="T22" fmla="*/ 884 w 932"/>
                <a:gd name="T23" fmla="*/ 372 h 1199"/>
                <a:gd name="T24" fmla="*/ 645 w 932"/>
                <a:gd name="T25" fmla="*/ 372 h 1199"/>
                <a:gd name="T26" fmla="*/ 418 w 932"/>
                <a:gd name="T27" fmla="*/ 562 h 1199"/>
                <a:gd name="T28" fmla="*/ 227 w 932"/>
                <a:gd name="T29" fmla="*/ 562 h 1199"/>
                <a:gd name="T30" fmla="*/ 227 w 932"/>
                <a:gd name="T31" fmla="*/ 194 h 1199"/>
                <a:gd name="T32" fmla="*/ 418 w 932"/>
                <a:gd name="T33" fmla="*/ 194 h 1199"/>
                <a:gd name="T34" fmla="*/ 645 w 932"/>
                <a:gd name="T35" fmla="*/ 372 h 1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932" h="1199">
                  <a:moveTo>
                    <a:pt x="884" y="372"/>
                  </a:moveTo>
                  <a:cubicBezTo>
                    <a:pt x="884" y="92"/>
                    <a:pt x="693" y="0"/>
                    <a:pt x="44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199"/>
                    <a:pt x="0" y="1199"/>
                    <a:pt x="0" y="1199"/>
                  </a:cubicBezTo>
                  <a:cubicBezTo>
                    <a:pt x="227" y="1199"/>
                    <a:pt x="227" y="1199"/>
                    <a:pt x="227" y="1199"/>
                  </a:cubicBezTo>
                  <a:cubicBezTo>
                    <a:pt x="227" y="755"/>
                    <a:pt x="227" y="755"/>
                    <a:pt x="227" y="755"/>
                  </a:cubicBezTo>
                  <a:cubicBezTo>
                    <a:pt x="418" y="755"/>
                    <a:pt x="418" y="755"/>
                    <a:pt x="418" y="755"/>
                  </a:cubicBezTo>
                  <a:cubicBezTo>
                    <a:pt x="429" y="755"/>
                    <a:pt x="439" y="755"/>
                    <a:pt x="450" y="755"/>
                  </a:cubicBezTo>
                  <a:cubicBezTo>
                    <a:pt x="681" y="1199"/>
                    <a:pt x="681" y="1199"/>
                    <a:pt x="681" y="1199"/>
                  </a:cubicBezTo>
                  <a:cubicBezTo>
                    <a:pt x="932" y="1199"/>
                    <a:pt x="932" y="1199"/>
                    <a:pt x="932" y="1199"/>
                  </a:cubicBezTo>
                  <a:cubicBezTo>
                    <a:pt x="676" y="707"/>
                    <a:pt x="676" y="707"/>
                    <a:pt x="676" y="707"/>
                  </a:cubicBezTo>
                  <a:cubicBezTo>
                    <a:pt x="801" y="652"/>
                    <a:pt x="884" y="545"/>
                    <a:pt x="884" y="372"/>
                  </a:cubicBezTo>
                  <a:moveTo>
                    <a:pt x="645" y="372"/>
                  </a:moveTo>
                  <a:cubicBezTo>
                    <a:pt x="645" y="516"/>
                    <a:pt x="562" y="562"/>
                    <a:pt x="418" y="562"/>
                  </a:cubicBezTo>
                  <a:cubicBezTo>
                    <a:pt x="227" y="562"/>
                    <a:pt x="227" y="562"/>
                    <a:pt x="227" y="562"/>
                  </a:cubicBezTo>
                  <a:cubicBezTo>
                    <a:pt x="227" y="194"/>
                    <a:pt x="227" y="194"/>
                    <a:pt x="227" y="194"/>
                  </a:cubicBezTo>
                  <a:cubicBezTo>
                    <a:pt x="418" y="194"/>
                    <a:pt x="418" y="194"/>
                    <a:pt x="418" y="194"/>
                  </a:cubicBezTo>
                  <a:cubicBezTo>
                    <a:pt x="574" y="194"/>
                    <a:pt x="645" y="252"/>
                    <a:pt x="645" y="372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  <p:sp>
          <p:nvSpPr>
            <p:cNvPr id="16" name="Freeform 9">
              <a:extLst>
                <a:ext uri="{FF2B5EF4-FFF2-40B4-BE49-F238E27FC236}">
                  <a16:creationId xmlns:a16="http://schemas.microsoft.com/office/drawing/2014/main" id="{2468BF6B-AEBB-4CAA-244D-9EBE80B9A1DB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369" y="3473"/>
              <a:ext cx="1098" cy="1694"/>
            </a:xfrm>
            <a:custGeom>
              <a:avLst/>
              <a:gdLst>
                <a:gd name="T0" fmla="*/ 0 w 1098"/>
                <a:gd name="T1" fmla="*/ 0 h 1694"/>
                <a:gd name="T2" fmla="*/ 0 w 1098"/>
                <a:gd name="T3" fmla="*/ 1694 h 1694"/>
                <a:gd name="T4" fmla="*/ 1098 w 1098"/>
                <a:gd name="T5" fmla="*/ 1694 h 1694"/>
                <a:gd name="T6" fmla="*/ 1098 w 1098"/>
                <a:gd name="T7" fmla="*/ 1397 h 1694"/>
                <a:gd name="T8" fmla="*/ 321 w 1098"/>
                <a:gd name="T9" fmla="*/ 1397 h 1694"/>
                <a:gd name="T10" fmla="*/ 321 w 1098"/>
                <a:gd name="T11" fmla="*/ 973 h 1694"/>
                <a:gd name="T12" fmla="*/ 1030 w 1098"/>
                <a:gd name="T13" fmla="*/ 973 h 1694"/>
                <a:gd name="T14" fmla="*/ 1030 w 1098"/>
                <a:gd name="T15" fmla="*/ 687 h 1694"/>
                <a:gd name="T16" fmla="*/ 321 w 1098"/>
                <a:gd name="T17" fmla="*/ 687 h 1694"/>
                <a:gd name="T18" fmla="*/ 321 w 1098"/>
                <a:gd name="T19" fmla="*/ 297 h 1694"/>
                <a:gd name="T20" fmla="*/ 1098 w 1098"/>
                <a:gd name="T21" fmla="*/ 297 h 1694"/>
                <a:gd name="T22" fmla="*/ 1098 w 1098"/>
                <a:gd name="T23" fmla="*/ 0 h 1694"/>
                <a:gd name="T24" fmla="*/ 0 w 1098"/>
                <a:gd name="T25" fmla="*/ 0 h 16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98" h="1694">
                  <a:moveTo>
                    <a:pt x="0" y="0"/>
                  </a:moveTo>
                  <a:lnTo>
                    <a:pt x="0" y="1694"/>
                  </a:lnTo>
                  <a:lnTo>
                    <a:pt x="1098" y="1694"/>
                  </a:lnTo>
                  <a:lnTo>
                    <a:pt x="1098" y="1397"/>
                  </a:lnTo>
                  <a:lnTo>
                    <a:pt x="321" y="1397"/>
                  </a:lnTo>
                  <a:lnTo>
                    <a:pt x="321" y="973"/>
                  </a:lnTo>
                  <a:lnTo>
                    <a:pt x="1030" y="973"/>
                  </a:lnTo>
                  <a:lnTo>
                    <a:pt x="1030" y="687"/>
                  </a:lnTo>
                  <a:lnTo>
                    <a:pt x="321" y="687"/>
                  </a:lnTo>
                  <a:lnTo>
                    <a:pt x="321" y="297"/>
                  </a:lnTo>
                  <a:lnTo>
                    <a:pt x="1098" y="297"/>
                  </a:lnTo>
                  <a:lnTo>
                    <a:pt x="1098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  <p:sp>
          <p:nvSpPr>
            <p:cNvPr id="17" name="Freeform 10">
              <a:extLst>
                <a:ext uri="{FF2B5EF4-FFF2-40B4-BE49-F238E27FC236}">
                  <a16:creationId xmlns:a16="http://schemas.microsoft.com/office/drawing/2014/main" id="{CC60AC05-547F-FA65-604E-4ED4912EA9E4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4481" y="3473"/>
              <a:ext cx="1215" cy="1694"/>
            </a:xfrm>
            <a:custGeom>
              <a:avLst/>
              <a:gdLst>
                <a:gd name="T0" fmla="*/ 406 w 860"/>
                <a:gd name="T1" fmla="*/ 791 h 1199"/>
                <a:gd name="T2" fmla="*/ 227 w 860"/>
                <a:gd name="T3" fmla="*/ 791 h 1199"/>
                <a:gd name="T4" fmla="*/ 227 w 860"/>
                <a:gd name="T5" fmla="*/ 1199 h 1199"/>
                <a:gd name="T6" fmla="*/ 0 w 860"/>
                <a:gd name="T7" fmla="*/ 1199 h 1199"/>
                <a:gd name="T8" fmla="*/ 0 w 860"/>
                <a:gd name="T9" fmla="*/ 0 h 1199"/>
                <a:gd name="T10" fmla="*/ 406 w 860"/>
                <a:gd name="T11" fmla="*/ 0 h 1199"/>
                <a:gd name="T12" fmla="*/ 860 w 860"/>
                <a:gd name="T13" fmla="*/ 396 h 1199"/>
                <a:gd name="T14" fmla="*/ 406 w 860"/>
                <a:gd name="T15" fmla="*/ 791 h 1199"/>
                <a:gd name="T16" fmla="*/ 394 w 860"/>
                <a:gd name="T17" fmla="*/ 194 h 1199"/>
                <a:gd name="T18" fmla="*/ 227 w 860"/>
                <a:gd name="T19" fmla="*/ 194 h 1199"/>
                <a:gd name="T20" fmla="*/ 227 w 860"/>
                <a:gd name="T21" fmla="*/ 598 h 1199"/>
                <a:gd name="T22" fmla="*/ 394 w 860"/>
                <a:gd name="T23" fmla="*/ 598 h 1199"/>
                <a:gd name="T24" fmla="*/ 621 w 860"/>
                <a:gd name="T25" fmla="*/ 396 h 1199"/>
                <a:gd name="T26" fmla="*/ 394 w 860"/>
                <a:gd name="T27" fmla="*/ 194 h 1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860" h="1199">
                  <a:moveTo>
                    <a:pt x="406" y="791"/>
                  </a:moveTo>
                  <a:cubicBezTo>
                    <a:pt x="227" y="791"/>
                    <a:pt x="227" y="791"/>
                    <a:pt x="227" y="791"/>
                  </a:cubicBezTo>
                  <a:cubicBezTo>
                    <a:pt x="227" y="1199"/>
                    <a:pt x="227" y="1199"/>
                    <a:pt x="227" y="1199"/>
                  </a:cubicBezTo>
                  <a:cubicBezTo>
                    <a:pt x="0" y="1199"/>
                    <a:pt x="0" y="1199"/>
                    <a:pt x="0" y="1199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06" y="0"/>
                    <a:pt x="406" y="0"/>
                    <a:pt x="406" y="0"/>
                  </a:cubicBezTo>
                  <a:cubicBezTo>
                    <a:pt x="661" y="0"/>
                    <a:pt x="860" y="116"/>
                    <a:pt x="860" y="396"/>
                  </a:cubicBezTo>
                  <a:cubicBezTo>
                    <a:pt x="860" y="671"/>
                    <a:pt x="659" y="791"/>
                    <a:pt x="406" y="791"/>
                  </a:cubicBezTo>
                  <a:moveTo>
                    <a:pt x="394" y="194"/>
                  </a:moveTo>
                  <a:cubicBezTo>
                    <a:pt x="227" y="194"/>
                    <a:pt x="227" y="194"/>
                    <a:pt x="227" y="194"/>
                  </a:cubicBezTo>
                  <a:cubicBezTo>
                    <a:pt x="227" y="598"/>
                    <a:pt x="227" y="598"/>
                    <a:pt x="227" y="598"/>
                  </a:cubicBezTo>
                  <a:cubicBezTo>
                    <a:pt x="394" y="598"/>
                    <a:pt x="394" y="598"/>
                    <a:pt x="394" y="598"/>
                  </a:cubicBezTo>
                  <a:cubicBezTo>
                    <a:pt x="525" y="598"/>
                    <a:pt x="621" y="534"/>
                    <a:pt x="621" y="396"/>
                  </a:cubicBezTo>
                  <a:cubicBezTo>
                    <a:pt x="621" y="252"/>
                    <a:pt x="525" y="194"/>
                    <a:pt x="394" y="194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  <p:sp>
          <p:nvSpPr>
            <p:cNvPr id="18" name="Freeform 11">
              <a:extLst>
                <a:ext uri="{FF2B5EF4-FFF2-40B4-BE49-F238E27FC236}">
                  <a16:creationId xmlns:a16="http://schemas.microsoft.com/office/drawing/2014/main" id="{7632E58E-1400-1E6E-BB60-7A9B794F41F4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945" y="3473"/>
              <a:ext cx="1720" cy="1694"/>
            </a:xfrm>
            <a:custGeom>
              <a:avLst/>
              <a:gdLst>
                <a:gd name="T0" fmla="*/ 1265 w 1720"/>
                <a:gd name="T1" fmla="*/ 0 h 1694"/>
                <a:gd name="T2" fmla="*/ 860 w 1720"/>
                <a:gd name="T3" fmla="*/ 996 h 1694"/>
                <a:gd name="T4" fmla="*/ 456 w 1720"/>
                <a:gd name="T5" fmla="*/ 0 h 1694"/>
                <a:gd name="T6" fmla="*/ 0 w 1720"/>
                <a:gd name="T7" fmla="*/ 0 h 1694"/>
                <a:gd name="T8" fmla="*/ 0 w 1720"/>
                <a:gd name="T9" fmla="*/ 1694 h 1694"/>
                <a:gd name="T10" fmla="*/ 303 w 1720"/>
                <a:gd name="T11" fmla="*/ 1694 h 1694"/>
                <a:gd name="T12" fmla="*/ 303 w 1720"/>
                <a:gd name="T13" fmla="*/ 428 h 1694"/>
                <a:gd name="T14" fmla="*/ 692 w 1720"/>
                <a:gd name="T15" fmla="*/ 1321 h 1694"/>
                <a:gd name="T16" fmla="*/ 709 w 1720"/>
                <a:gd name="T17" fmla="*/ 1321 h 1694"/>
                <a:gd name="T18" fmla="*/ 1012 w 1720"/>
                <a:gd name="T19" fmla="*/ 1321 h 1694"/>
                <a:gd name="T20" fmla="*/ 1029 w 1720"/>
                <a:gd name="T21" fmla="*/ 1321 h 1694"/>
                <a:gd name="T22" fmla="*/ 1416 w 1720"/>
                <a:gd name="T23" fmla="*/ 428 h 1694"/>
                <a:gd name="T24" fmla="*/ 1416 w 1720"/>
                <a:gd name="T25" fmla="*/ 1694 h 1694"/>
                <a:gd name="T26" fmla="*/ 1720 w 1720"/>
                <a:gd name="T27" fmla="*/ 1694 h 1694"/>
                <a:gd name="T28" fmla="*/ 1720 w 1720"/>
                <a:gd name="T29" fmla="*/ 0 h 1694"/>
                <a:gd name="T30" fmla="*/ 1265 w 1720"/>
                <a:gd name="T31" fmla="*/ 0 h 16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720" h="1694">
                  <a:moveTo>
                    <a:pt x="1265" y="0"/>
                  </a:moveTo>
                  <a:lnTo>
                    <a:pt x="860" y="996"/>
                  </a:lnTo>
                  <a:lnTo>
                    <a:pt x="456" y="0"/>
                  </a:lnTo>
                  <a:lnTo>
                    <a:pt x="0" y="0"/>
                  </a:lnTo>
                  <a:lnTo>
                    <a:pt x="0" y="1694"/>
                  </a:lnTo>
                  <a:lnTo>
                    <a:pt x="303" y="1694"/>
                  </a:lnTo>
                  <a:lnTo>
                    <a:pt x="303" y="428"/>
                  </a:lnTo>
                  <a:lnTo>
                    <a:pt x="692" y="1321"/>
                  </a:lnTo>
                  <a:lnTo>
                    <a:pt x="709" y="1321"/>
                  </a:lnTo>
                  <a:lnTo>
                    <a:pt x="1012" y="1321"/>
                  </a:lnTo>
                  <a:lnTo>
                    <a:pt x="1029" y="1321"/>
                  </a:lnTo>
                  <a:lnTo>
                    <a:pt x="1416" y="428"/>
                  </a:lnTo>
                  <a:lnTo>
                    <a:pt x="1416" y="1694"/>
                  </a:lnTo>
                  <a:lnTo>
                    <a:pt x="1720" y="1694"/>
                  </a:lnTo>
                  <a:lnTo>
                    <a:pt x="1720" y="0"/>
                  </a:lnTo>
                  <a:lnTo>
                    <a:pt x="126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  <p:sp>
          <p:nvSpPr>
            <p:cNvPr id="19" name="Freeform 12">
              <a:extLst>
                <a:ext uri="{FF2B5EF4-FFF2-40B4-BE49-F238E27FC236}">
                  <a16:creationId xmlns:a16="http://schemas.microsoft.com/office/drawing/2014/main" id="{4D65D159-581D-F29B-BBD4-C1C5BACCEEFB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0" y="3473"/>
              <a:ext cx="1113" cy="1694"/>
            </a:xfrm>
            <a:custGeom>
              <a:avLst/>
              <a:gdLst>
                <a:gd name="T0" fmla="*/ 0 w 1113"/>
                <a:gd name="T1" fmla="*/ 0 h 1694"/>
                <a:gd name="T2" fmla="*/ 0 w 1113"/>
                <a:gd name="T3" fmla="*/ 297 h 1694"/>
                <a:gd name="T4" fmla="*/ 397 w 1113"/>
                <a:gd name="T5" fmla="*/ 297 h 1694"/>
                <a:gd name="T6" fmla="*/ 397 w 1113"/>
                <a:gd name="T7" fmla="*/ 1397 h 1694"/>
                <a:gd name="T8" fmla="*/ 0 w 1113"/>
                <a:gd name="T9" fmla="*/ 1397 h 1694"/>
                <a:gd name="T10" fmla="*/ 0 w 1113"/>
                <a:gd name="T11" fmla="*/ 1694 h 1694"/>
                <a:gd name="T12" fmla="*/ 1113 w 1113"/>
                <a:gd name="T13" fmla="*/ 1694 h 1694"/>
                <a:gd name="T14" fmla="*/ 1113 w 1113"/>
                <a:gd name="T15" fmla="*/ 1397 h 1694"/>
                <a:gd name="T16" fmla="*/ 717 w 1113"/>
                <a:gd name="T17" fmla="*/ 1397 h 1694"/>
                <a:gd name="T18" fmla="*/ 717 w 1113"/>
                <a:gd name="T19" fmla="*/ 297 h 1694"/>
                <a:gd name="T20" fmla="*/ 1113 w 1113"/>
                <a:gd name="T21" fmla="*/ 297 h 1694"/>
                <a:gd name="T22" fmla="*/ 1113 w 1113"/>
                <a:gd name="T23" fmla="*/ 0 h 1694"/>
                <a:gd name="T24" fmla="*/ 0 w 1113"/>
                <a:gd name="T25" fmla="*/ 0 h 16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113" h="1694">
                  <a:moveTo>
                    <a:pt x="0" y="0"/>
                  </a:moveTo>
                  <a:lnTo>
                    <a:pt x="0" y="297"/>
                  </a:lnTo>
                  <a:lnTo>
                    <a:pt x="397" y="297"/>
                  </a:lnTo>
                  <a:lnTo>
                    <a:pt x="397" y="1397"/>
                  </a:lnTo>
                  <a:lnTo>
                    <a:pt x="0" y="1397"/>
                  </a:lnTo>
                  <a:lnTo>
                    <a:pt x="0" y="1694"/>
                  </a:lnTo>
                  <a:lnTo>
                    <a:pt x="1113" y="1694"/>
                  </a:lnTo>
                  <a:lnTo>
                    <a:pt x="1113" y="1397"/>
                  </a:lnTo>
                  <a:lnTo>
                    <a:pt x="717" y="1397"/>
                  </a:lnTo>
                  <a:lnTo>
                    <a:pt x="717" y="297"/>
                  </a:lnTo>
                  <a:lnTo>
                    <a:pt x="1113" y="297"/>
                  </a:lnTo>
                  <a:lnTo>
                    <a:pt x="1113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</p:grpSp>
    </p:spTree>
    <p:extLst>
      <p:ext uri="{BB962C8B-B14F-4D97-AF65-F5344CB8AC3E}">
        <p14:creationId xmlns:p14="http://schemas.microsoft.com/office/powerpoint/2010/main" val="4250105972"/>
      </p:ext>
    </p:extLst>
  </p:cSld>
  <p:clrMapOvr>
    <a:masterClrMapping/>
  </p:clrMapOvr>
  <p:transition>
    <p:fade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Slid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4">
            <a:extLst>
              <a:ext uri="{FF2B5EF4-FFF2-40B4-BE49-F238E27FC236}">
                <a16:creationId xmlns:a16="http://schemas.microsoft.com/office/drawing/2014/main" id="{3A87AD45-2D2F-D96C-947C-BAE35BFEBEE3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330271" y="327819"/>
            <a:ext cx="11536292" cy="1272297"/>
            <a:chOff x="0" y="3473"/>
            <a:chExt cx="15360" cy="1694"/>
          </a:xfrm>
        </p:grpSpPr>
        <p:sp>
          <p:nvSpPr>
            <p:cNvPr id="3" name="Freeform 5">
              <a:extLst>
                <a:ext uri="{FF2B5EF4-FFF2-40B4-BE49-F238E27FC236}">
                  <a16:creationId xmlns:a16="http://schemas.microsoft.com/office/drawing/2014/main" id="{31EDC35F-4F2D-B2A7-1ECD-0CF19D1AD285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261" y="3473"/>
              <a:ext cx="1099" cy="1694"/>
            </a:xfrm>
            <a:custGeom>
              <a:avLst/>
              <a:gdLst>
                <a:gd name="T0" fmla="*/ 0 w 1099"/>
                <a:gd name="T1" fmla="*/ 0 h 1694"/>
                <a:gd name="T2" fmla="*/ 0 w 1099"/>
                <a:gd name="T3" fmla="*/ 1694 h 1694"/>
                <a:gd name="T4" fmla="*/ 1099 w 1099"/>
                <a:gd name="T5" fmla="*/ 1694 h 1694"/>
                <a:gd name="T6" fmla="*/ 1099 w 1099"/>
                <a:gd name="T7" fmla="*/ 1397 h 1694"/>
                <a:gd name="T8" fmla="*/ 319 w 1099"/>
                <a:gd name="T9" fmla="*/ 1397 h 1694"/>
                <a:gd name="T10" fmla="*/ 319 w 1099"/>
                <a:gd name="T11" fmla="*/ 0 h 1694"/>
                <a:gd name="T12" fmla="*/ 0 w 1099"/>
                <a:gd name="T13" fmla="*/ 0 h 16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99" h="1694">
                  <a:moveTo>
                    <a:pt x="0" y="0"/>
                  </a:moveTo>
                  <a:lnTo>
                    <a:pt x="0" y="1694"/>
                  </a:lnTo>
                  <a:lnTo>
                    <a:pt x="1099" y="1694"/>
                  </a:lnTo>
                  <a:lnTo>
                    <a:pt x="1099" y="1397"/>
                  </a:lnTo>
                  <a:lnTo>
                    <a:pt x="319" y="1397"/>
                  </a:lnTo>
                  <a:lnTo>
                    <a:pt x="319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  <p:sp>
          <p:nvSpPr>
            <p:cNvPr id="4" name="Freeform 6">
              <a:extLst>
                <a:ext uri="{FF2B5EF4-FFF2-40B4-BE49-F238E27FC236}">
                  <a16:creationId xmlns:a16="http://schemas.microsoft.com/office/drawing/2014/main" id="{97F4776F-4E5E-13DF-F11A-A6808FFFC980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2002" y="3473"/>
              <a:ext cx="1535" cy="1694"/>
            </a:xfrm>
            <a:custGeom>
              <a:avLst/>
              <a:gdLst>
                <a:gd name="T0" fmla="*/ 556 w 1535"/>
                <a:gd name="T1" fmla="*/ 0 h 1694"/>
                <a:gd name="T2" fmla="*/ 0 w 1535"/>
                <a:gd name="T3" fmla="*/ 1694 h 1694"/>
                <a:gd name="T4" fmla="*/ 337 w 1535"/>
                <a:gd name="T5" fmla="*/ 1694 h 1694"/>
                <a:gd name="T6" fmla="*/ 453 w 1535"/>
                <a:gd name="T7" fmla="*/ 1321 h 1694"/>
                <a:gd name="T8" fmla="*/ 1083 w 1535"/>
                <a:gd name="T9" fmla="*/ 1321 h 1694"/>
                <a:gd name="T10" fmla="*/ 1197 w 1535"/>
                <a:gd name="T11" fmla="*/ 1694 h 1694"/>
                <a:gd name="T12" fmla="*/ 1535 w 1535"/>
                <a:gd name="T13" fmla="*/ 1694 h 1694"/>
                <a:gd name="T14" fmla="*/ 978 w 1535"/>
                <a:gd name="T15" fmla="*/ 0 h 1694"/>
                <a:gd name="T16" fmla="*/ 556 w 1535"/>
                <a:gd name="T17" fmla="*/ 0 h 1694"/>
                <a:gd name="T18" fmla="*/ 768 w 1535"/>
                <a:gd name="T19" fmla="*/ 301 h 1694"/>
                <a:gd name="T20" fmla="*/ 998 w 1535"/>
                <a:gd name="T21" fmla="*/ 1048 h 1694"/>
                <a:gd name="T22" fmla="*/ 536 w 1535"/>
                <a:gd name="T23" fmla="*/ 1048 h 1694"/>
                <a:gd name="T24" fmla="*/ 768 w 1535"/>
                <a:gd name="T25" fmla="*/ 301 h 16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535" h="1694">
                  <a:moveTo>
                    <a:pt x="556" y="0"/>
                  </a:moveTo>
                  <a:lnTo>
                    <a:pt x="0" y="1694"/>
                  </a:lnTo>
                  <a:lnTo>
                    <a:pt x="337" y="1694"/>
                  </a:lnTo>
                  <a:lnTo>
                    <a:pt x="453" y="1321"/>
                  </a:lnTo>
                  <a:lnTo>
                    <a:pt x="1083" y="1321"/>
                  </a:lnTo>
                  <a:lnTo>
                    <a:pt x="1197" y="1694"/>
                  </a:lnTo>
                  <a:lnTo>
                    <a:pt x="1535" y="1694"/>
                  </a:lnTo>
                  <a:lnTo>
                    <a:pt x="978" y="0"/>
                  </a:lnTo>
                  <a:lnTo>
                    <a:pt x="556" y="0"/>
                  </a:lnTo>
                  <a:close/>
                  <a:moveTo>
                    <a:pt x="768" y="301"/>
                  </a:moveTo>
                  <a:lnTo>
                    <a:pt x="998" y="1048"/>
                  </a:lnTo>
                  <a:lnTo>
                    <a:pt x="536" y="1048"/>
                  </a:lnTo>
                  <a:lnTo>
                    <a:pt x="768" y="30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  <p:sp>
          <p:nvSpPr>
            <p:cNvPr id="5" name="Freeform 7">
              <a:extLst>
                <a:ext uri="{FF2B5EF4-FFF2-40B4-BE49-F238E27FC236}">
                  <a16:creationId xmlns:a16="http://schemas.microsoft.com/office/drawing/2014/main" id="{BA993AE1-6A24-5C17-7FE2-A16589D9C4A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0250" y="3473"/>
              <a:ext cx="1113" cy="1694"/>
            </a:xfrm>
            <a:custGeom>
              <a:avLst/>
              <a:gdLst>
                <a:gd name="T0" fmla="*/ 0 w 1113"/>
                <a:gd name="T1" fmla="*/ 0 h 1694"/>
                <a:gd name="T2" fmla="*/ 0 w 1113"/>
                <a:gd name="T3" fmla="*/ 297 h 1694"/>
                <a:gd name="T4" fmla="*/ 396 w 1113"/>
                <a:gd name="T5" fmla="*/ 297 h 1694"/>
                <a:gd name="T6" fmla="*/ 396 w 1113"/>
                <a:gd name="T7" fmla="*/ 1397 h 1694"/>
                <a:gd name="T8" fmla="*/ 0 w 1113"/>
                <a:gd name="T9" fmla="*/ 1397 h 1694"/>
                <a:gd name="T10" fmla="*/ 0 w 1113"/>
                <a:gd name="T11" fmla="*/ 1694 h 1694"/>
                <a:gd name="T12" fmla="*/ 1113 w 1113"/>
                <a:gd name="T13" fmla="*/ 1694 h 1694"/>
                <a:gd name="T14" fmla="*/ 1113 w 1113"/>
                <a:gd name="T15" fmla="*/ 1397 h 1694"/>
                <a:gd name="T16" fmla="*/ 716 w 1113"/>
                <a:gd name="T17" fmla="*/ 1397 h 1694"/>
                <a:gd name="T18" fmla="*/ 716 w 1113"/>
                <a:gd name="T19" fmla="*/ 297 h 1694"/>
                <a:gd name="T20" fmla="*/ 1113 w 1113"/>
                <a:gd name="T21" fmla="*/ 297 h 1694"/>
                <a:gd name="T22" fmla="*/ 1113 w 1113"/>
                <a:gd name="T23" fmla="*/ 0 h 1694"/>
                <a:gd name="T24" fmla="*/ 0 w 1113"/>
                <a:gd name="T25" fmla="*/ 0 h 16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113" h="1694">
                  <a:moveTo>
                    <a:pt x="0" y="0"/>
                  </a:moveTo>
                  <a:lnTo>
                    <a:pt x="0" y="297"/>
                  </a:lnTo>
                  <a:lnTo>
                    <a:pt x="396" y="297"/>
                  </a:lnTo>
                  <a:lnTo>
                    <a:pt x="396" y="1397"/>
                  </a:lnTo>
                  <a:lnTo>
                    <a:pt x="0" y="1397"/>
                  </a:lnTo>
                  <a:lnTo>
                    <a:pt x="0" y="1694"/>
                  </a:lnTo>
                  <a:lnTo>
                    <a:pt x="1113" y="1694"/>
                  </a:lnTo>
                  <a:lnTo>
                    <a:pt x="1113" y="1397"/>
                  </a:lnTo>
                  <a:lnTo>
                    <a:pt x="716" y="1397"/>
                  </a:lnTo>
                  <a:lnTo>
                    <a:pt x="716" y="297"/>
                  </a:lnTo>
                  <a:lnTo>
                    <a:pt x="1113" y="297"/>
                  </a:lnTo>
                  <a:lnTo>
                    <a:pt x="1113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  <p:sp>
          <p:nvSpPr>
            <p:cNvPr id="15" name="Freeform 8">
              <a:extLst>
                <a:ext uri="{FF2B5EF4-FFF2-40B4-BE49-F238E27FC236}">
                  <a16:creationId xmlns:a16="http://schemas.microsoft.com/office/drawing/2014/main" id="{DA87F8EF-CDAD-15A2-A361-88921E1CAF7E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8263" y="3473"/>
              <a:ext cx="1317" cy="1694"/>
            </a:xfrm>
            <a:custGeom>
              <a:avLst/>
              <a:gdLst>
                <a:gd name="T0" fmla="*/ 884 w 932"/>
                <a:gd name="T1" fmla="*/ 372 h 1199"/>
                <a:gd name="T2" fmla="*/ 442 w 932"/>
                <a:gd name="T3" fmla="*/ 0 h 1199"/>
                <a:gd name="T4" fmla="*/ 0 w 932"/>
                <a:gd name="T5" fmla="*/ 0 h 1199"/>
                <a:gd name="T6" fmla="*/ 0 w 932"/>
                <a:gd name="T7" fmla="*/ 1199 h 1199"/>
                <a:gd name="T8" fmla="*/ 227 w 932"/>
                <a:gd name="T9" fmla="*/ 1199 h 1199"/>
                <a:gd name="T10" fmla="*/ 227 w 932"/>
                <a:gd name="T11" fmla="*/ 755 h 1199"/>
                <a:gd name="T12" fmla="*/ 418 w 932"/>
                <a:gd name="T13" fmla="*/ 755 h 1199"/>
                <a:gd name="T14" fmla="*/ 450 w 932"/>
                <a:gd name="T15" fmla="*/ 755 h 1199"/>
                <a:gd name="T16" fmla="*/ 681 w 932"/>
                <a:gd name="T17" fmla="*/ 1199 h 1199"/>
                <a:gd name="T18" fmla="*/ 932 w 932"/>
                <a:gd name="T19" fmla="*/ 1199 h 1199"/>
                <a:gd name="T20" fmla="*/ 676 w 932"/>
                <a:gd name="T21" fmla="*/ 707 h 1199"/>
                <a:gd name="T22" fmla="*/ 884 w 932"/>
                <a:gd name="T23" fmla="*/ 372 h 1199"/>
                <a:gd name="T24" fmla="*/ 645 w 932"/>
                <a:gd name="T25" fmla="*/ 372 h 1199"/>
                <a:gd name="T26" fmla="*/ 418 w 932"/>
                <a:gd name="T27" fmla="*/ 562 h 1199"/>
                <a:gd name="T28" fmla="*/ 227 w 932"/>
                <a:gd name="T29" fmla="*/ 562 h 1199"/>
                <a:gd name="T30" fmla="*/ 227 w 932"/>
                <a:gd name="T31" fmla="*/ 194 h 1199"/>
                <a:gd name="T32" fmla="*/ 418 w 932"/>
                <a:gd name="T33" fmla="*/ 194 h 1199"/>
                <a:gd name="T34" fmla="*/ 645 w 932"/>
                <a:gd name="T35" fmla="*/ 372 h 1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932" h="1199">
                  <a:moveTo>
                    <a:pt x="884" y="372"/>
                  </a:moveTo>
                  <a:cubicBezTo>
                    <a:pt x="884" y="92"/>
                    <a:pt x="693" y="0"/>
                    <a:pt x="44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199"/>
                    <a:pt x="0" y="1199"/>
                    <a:pt x="0" y="1199"/>
                  </a:cubicBezTo>
                  <a:cubicBezTo>
                    <a:pt x="227" y="1199"/>
                    <a:pt x="227" y="1199"/>
                    <a:pt x="227" y="1199"/>
                  </a:cubicBezTo>
                  <a:cubicBezTo>
                    <a:pt x="227" y="755"/>
                    <a:pt x="227" y="755"/>
                    <a:pt x="227" y="755"/>
                  </a:cubicBezTo>
                  <a:cubicBezTo>
                    <a:pt x="418" y="755"/>
                    <a:pt x="418" y="755"/>
                    <a:pt x="418" y="755"/>
                  </a:cubicBezTo>
                  <a:cubicBezTo>
                    <a:pt x="429" y="755"/>
                    <a:pt x="439" y="755"/>
                    <a:pt x="450" y="755"/>
                  </a:cubicBezTo>
                  <a:cubicBezTo>
                    <a:pt x="681" y="1199"/>
                    <a:pt x="681" y="1199"/>
                    <a:pt x="681" y="1199"/>
                  </a:cubicBezTo>
                  <a:cubicBezTo>
                    <a:pt x="932" y="1199"/>
                    <a:pt x="932" y="1199"/>
                    <a:pt x="932" y="1199"/>
                  </a:cubicBezTo>
                  <a:cubicBezTo>
                    <a:pt x="676" y="707"/>
                    <a:pt x="676" y="707"/>
                    <a:pt x="676" y="707"/>
                  </a:cubicBezTo>
                  <a:cubicBezTo>
                    <a:pt x="801" y="652"/>
                    <a:pt x="884" y="545"/>
                    <a:pt x="884" y="372"/>
                  </a:cubicBezTo>
                  <a:moveTo>
                    <a:pt x="645" y="372"/>
                  </a:moveTo>
                  <a:cubicBezTo>
                    <a:pt x="645" y="516"/>
                    <a:pt x="562" y="562"/>
                    <a:pt x="418" y="562"/>
                  </a:cubicBezTo>
                  <a:cubicBezTo>
                    <a:pt x="227" y="562"/>
                    <a:pt x="227" y="562"/>
                    <a:pt x="227" y="562"/>
                  </a:cubicBezTo>
                  <a:cubicBezTo>
                    <a:pt x="227" y="194"/>
                    <a:pt x="227" y="194"/>
                    <a:pt x="227" y="194"/>
                  </a:cubicBezTo>
                  <a:cubicBezTo>
                    <a:pt x="418" y="194"/>
                    <a:pt x="418" y="194"/>
                    <a:pt x="418" y="194"/>
                  </a:cubicBezTo>
                  <a:cubicBezTo>
                    <a:pt x="574" y="194"/>
                    <a:pt x="645" y="252"/>
                    <a:pt x="645" y="372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  <p:sp>
          <p:nvSpPr>
            <p:cNvPr id="16" name="Freeform 9">
              <a:extLst>
                <a:ext uri="{FF2B5EF4-FFF2-40B4-BE49-F238E27FC236}">
                  <a16:creationId xmlns:a16="http://schemas.microsoft.com/office/drawing/2014/main" id="{E90186DB-2300-A8AA-8FAD-2C609649A61A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369" y="3473"/>
              <a:ext cx="1098" cy="1694"/>
            </a:xfrm>
            <a:custGeom>
              <a:avLst/>
              <a:gdLst>
                <a:gd name="T0" fmla="*/ 0 w 1098"/>
                <a:gd name="T1" fmla="*/ 0 h 1694"/>
                <a:gd name="T2" fmla="*/ 0 w 1098"/>
                <a:gd name="T3" fmla="*/ 1694 h 1694"/>
                <a:gd name="T4" fmla="*/ 1098 w 1098"/>
                <a:gd name="T5" fmla="*/ 1694 h 1694"/>
                <a:gd name="T6" fmla="*/ 1098 w 1098"/>
                <a:gd name="T7" fmla="*/ 1397 h 1694"/>
                <a:gd name="T8" fmla="*/ 321 w 1098"/>
                <a:gd name="T9" fmla="*/ 1397 h 1694"/>
                <a:gd name="T10" fmla="*/ 321 w 1098"/>
                <a:gd name="T11" fmla="*/ 973 h 1694"/>
                <a:gd name="T12" fmla="*/ 1030 w 1098"/>
                <a:gd name="T13" fmla="*/ 973 h 1694"/>
                <a:gd name="T14" fmla="*/ 1030 w 1098"/>
                <a:gd name="T15" fmla="*/ 687 h 1694"/>
                <a:gd name="T16" fmla="*/ 321 w 1098"/>
                <a:gd name="T17" fmla="*/ 687 h 1694"/>
                <a:gd name="T18" fmla="*/ 321 w 1098"/>
                <a:gd name="T19" fmla="*/ 297 h 1694"/>
                <a:gd name="T20" fmla="*/ 1098 w 1098"/>
                <a:gd name="T21" fmla="*/ 297 h 1694"/>
                <a:gd name="T22" fmla="*/ 1098 w 1098"/>
                <a:gd name="T23" fmla="*/ 0 h 1694"/>
                <a:gd name="T24" fmla="*/ 0 w 1098"/>
                <a:gd name="T25" fmla="*/ 0 h 16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98" h="1694">
                  <a:moveTo>
                    <a:pt x="0" y="0"/>
                  </a:moveTo>
                  <a:lnTo>
                    <a:pt x="0" y="1694"/>
                  </a:lnTo>
                  <a:lnTo>
                    <a:pt x="1098" y="1694"/>
                  </a:lnTo>
                  <a:lnTo>
                    <a:pt x="1098" y="1397"/>
                  </a:lnTo>
                  <a:lnTo>
                    <a:pt x="321" y="1397"/>
                  </a:lnTo>
                  <a:lnTo>
                    <a:pt x="321" y="973"/>
                  </a:lnTo>
                  <a:lnTo>
                    <a:pt x="1030" y="973"/>
                  </a:lnTo>
                  <a:lnTo>
                    <a:pt x="1030" y="687"/>
                  </a:lnTo>
                  <a:lnTo>
                    <a:pt x="321" y="687"/>
                  </a:lnTo>
                  <a:lnTo>
                    <a:pt x="321" y="297"/>
                  </a:lnTo>
                  <a:lnTo>
                    <a:pt x="1098" y="297"/>
                  </a:lnTo>
                  <a:lnTo>
                    <a:pt x="1098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  <p:sp>
          <p:nvSpPr>
            <p:cNvPr id="17" name="Freeform 10">
              <a:extLst>
                <a:ext uri="{FF2B5EF4-FFF2-40B4-BE49-F238E27FC236}">
                  <a16:creationId xmlns:a16="http://schemas.microsoft.com/office/drawing/2014/main" id="{31922286-E237-1114-3A54-E1731611D66C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4481" y="3473"/>
              <a:ext cx="1215" cy="1694"/>
            </a:xfrm>
            <a:custGeom>
              <a:avLst/>
              <a:gdLst>
                <a:gd name="T0" fmla="*/ 406 w 860"/>
                <a:gd name="T1" fmla="*/ 791 h 1199"/>
                <a:gd name="T2" fmla="*/ 227 w 860"/>
                <a:gd name="T3" fmla="*/ 791 h 1199"/>
                <a:gd name="T4" fmla="*/ 227 w 860"/>
                <a:gd name="T5" fmla="*/ 1199 h 1199"/>
                <a:gd name="T6" fmla="*/ 0 w 860"/>
                <a:gd name="T7" fmla="*/ 1199 h 1199"/>
                <a:gd name="T8" fmla="*/ 0 w 860"/>
                <a:gd name="T9" fmla="*/ 0 h 1199"/>
                <a:gd name="T10" fmla="*/ 406 w 860"/>
                <a:gd name="T11" fmla="*/ 0 h 1199"/>
                <a:gd name="T12" fmla="*/ 860 w 860"/>
                <a:gd name="T13" fmla="*/ 396 h 1199"/>
                <a:gd name="T14" fmla="*/ 406 w 860"/>
                <a:gd name="T15" fmla="*/ 791 h 1199"/>
                <a:gd name="T16" fmla="*/ 394 w 860"/>
                <a:gd name="T17" fmla="*/ 194 h 1199"/>
                <a:gd name="T18" fmla="*/ 227 w 860"/>
                <a:gd name="T19" fmla="*/ 194 h 1199"/>
                <a:gd name="T20" fmla="*/ 227 w 860"/>
                <a:gd name="T21" fmla="*/ 598 h 1199"/>
                <a:gd name="T22" fmla="*/ 394 w 860"/>
                <a:gd name="T23" fmla="*/ 598 h 1199"/>
                <a:gd name="T24" fmla="*/ 621 w 860"/>
                <a:gd name="T25" fmla="*/ 396 h 1199"/>
                <a:gd name="T26" fmla="*/ 394 w 860"/>
                <a:gd name="T27" fmla="*/ 194 h 1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860" h="1199">
                  <a:moveTo>
                    <a:pt x="406" y="791"/>
                  </a:moveTo>
                  <a:cubicBezTo>
                    <a:pt x="227" y="791"/>
                    <a:pt x="227" y="791"/>
                    <a:pt x="227" y="791"/>
                  </a:cubicBezTo>
                  <a:cubicBezTo>
                    <a:pt x="227" y="1199"/>
                    <a:pt x="227" y="1199"/>
                    <a:pt x="227" y="1199"/>
                  </a:cubicBezTo>
                  <a:cubicBezTo>
                    <a:pt x="0" y="1199"/>
                    <a:pt x="0" y="1199"/>
                    <a:pt x="0" y="1199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06" y="0"/>
                    <a:pt x="406" y="0"/>
                    <a:pt x="406" y="0"/>
                  </a:cubicBezTo>
                  <a:cubicBezTo>
                    <a:pt x="661" y="0"/>
                    <a:pt x="860" y="116"/>
                    <a:pt x="860" y="396"/>
                  </a:cubicBezTo>
                  <a:cubicBezTo>
                    <a:pt x="860" y="671"/>
                    <a:pt x="659" y="791"/>
                    <a:pt x="406" y="791"/>
                  </a:cubicBezTo>
                  <a:moveTo>
                    <a:pt x="394" y="194"/>
                  </a:moveTo>
                  <a:cubicBezTo>
                    <a:pt x="227" y="194"/>
                    <a:pt x="227" y="194"/>
                    <a:pt x="227" y="194"/>
                  </a:cubicBezTo>
                  <a:cubicBezTo>
                    <a:pt x="227" y="598"/>
                    <a:pt x="227" y="598"/>
                    <a:pt x="227" y="598"/>
                  </a:cubicBezTo>
                  <a:cubicBezTo>
                    <a:pt x="394" y="598"/>
                    <a:pt x="394" y="598"/>
                    <a:pt x="394" y="598"/>
                  </a:cubicBezTo>
                  <a:cubicBezTo>
                    <a:pt x="525" y="598"/>
                    <a:pt x="621" y="534"/>
                    <a:pt x="621" y="396"/>
                  </a:cubicBezTo>
                  <a:cubicBezTo>
                    <a:pt x="621" y="252"/>
                    <a:pt x="525" y="194"/>
                    <a:pt x="394" y="194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  <p:sp>
          <p:nvSpPr>
            <p:cNvPr id="18" name="Freeform 11">
              <a:extLst>
                <a:ext uri="{FF2B5EF4-FFF2-40B4-BE49-F238E27FC236}">
                  <a16:creationId xmlns:a16="http://schemas.microsoft.com/office/drawing/2014/main" id="{1B4DA78C-0EF6-B05D-F2D2-EFEDA343E394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945" y="3473"/>
              <a:ext cx="1720" cy="1694"/>
            </a:xfrm>
            <a:custGeom>
              <a:avLst/>
              <a:gdLst>
                <a:gd name="T0" fmla="*/ 1265 w 1720"/>
                <a:gd name="T1" fmla="*/ 0 h 1694"/>
                <a:gd name="T2" fmla="*/ 860 w 1720"/>
                <a:gd name="T3" fmla="*/ 996 h 1694"/>
                <a:gd name="T4" fmla="*/ 456 w 1720"/>
                <a:gd name="T5" fmla="*/ 0 h 1694"/>
                <a:gd name="T6" fmla="*/ 0 w 1720"/>
                <a:gd name="T7" fmla="*/ 0 h 1694"/>
                <a:gd name="T8" fmla="*/ 0 w 1720"/>
                <a:gd name="T9" fmla="*/ 1694 h 1694"/>
                <a:gd name="T10" fmla="*/ 303 w 1720"/>
                <a:gd name="T11" fmla="*/ 1694 h 1694"/>
                <a:gd name="T12" fmla="*/ 303 w 1720"/>
                <a:gd name="T13" fmla="*/ 428 h 1694"/>
                <a:gd name="T14" fmla="*/ 692 w 1720"/>
                <a:gd name="T15" fmla="*/ 1321 h 1694"/>
                <a:gd name="T16" fmla="*/ 709 w 1720"/>
                <a:gd name="T17" fmla="*/ 1321 h 1694"/>
                <a:gd name="T18" fmla="*/ 1012 w 1720"/>
                <a:gd name="T19" fmla="*/ 1321 h 1694"/>
                <a:gd name="T20" fmla="*/ 1029 w 1720"/>
                <a:gd name="T21" fmla="*/ 1321 h 1694"/>
                <a:gd name="T22" fmla="*/ 1416 w 1720"/>
                <a:gd name="T23" fmla="*/ 428 h 1694"/>
                <a:gd name="T24" fmla="*/ 1416 w 1720"/>
                <a:gd name="T25" fmla="*/ 1694 h 1694"/>
                <a:gd name="T26" fmla="*/ 1720 w 1720"/>
                <a:gd name="T27" fmla="*/ 1694 h 1694"/>
                <a:gd name="T28" fmla="*/ 1720 w 1720"/>
                <a:gd name="T29" fmla="*/ 0 h 1694"/>
                <a:gd name="T30" fmla="*/ 1265 w 1720"/>
                <a:gd name="T31" fmla="*/ 0 h 16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720" h="1694">
                  <a:moveTo>
                    <a:pt x="1265" y="0"/>
                  </a:moveTo>
                  <a:lnTo>
                    <a:pt x="860" y="996"/>
                  </a:lnTo>
                  <a:lnTo>
                    <a:pt x="456" y="0"/>
                  </a:lnTo>
                  <a:lnTo>
                    <a:pt x="0" y="0"/>
                  </a:lnTo>
                  <a:lnTo>
                    <a:pt x="0" y="1694"/>
                  </a:lnTo>
                  <a:lnTo>
                    <a:pt x="303" y="1694"/>
                  </a:lnTo>
                  <a:lnTo>
                    <a:pt x="303" y="428"/>
                  </a:lnTo>
                  <a:lnTo>
                    <a:pt x="692" y="1321"/>
                  </a:lnTo>
                  <a:lnTo>
                    <a:pt x="709" y="1321"/>
                  </a:lnTo>
                  <a:lnTo>
                    <a:pt x="1012" y="1321"/>
                  </a:lnTo>
                  <a:lnTo>
                    <a:pt x="1029" y="1321"/>
                  </a:lnTo>
                  <a:lnTo>
                    <a:pt x="1416" y="428"/>
                  </a:lnTo>
                  <a:lnTo>
                    <a:pt x="1416" y="1694"/>
                  </a:lnTo>
                  <a:lnTo>
                    <a:pt x="1720" y="1694"/>
                  </a:lnTo>
                  <a:lnTo>
                    <a:pt x="1720" y="0"/>
                  </a:lnTo>
                  <a:lnTo>
                    <a:pt x="126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  <p:sp>
          <p:nvSpPr>
            <p:cNvPr id="19" name="Freeform 12">
              <a:extLst>
                <a:ext uri="{FF2B5EF4-FFF2-40B4-BE49-F238E27FC236}">
                  <a16:creationId xmlns:a16="http://schemas.microsoft.com/office/drawing/2014/main" id="{A00F92FE-6EB2-0D0E-BFC9-559AD1E7A4E7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0" y="3473"/>
              <a:ext cx="1113" cy="1694"/>
            </a:xfrm>
            <a:custGeom>
              <a:avLst/>
              <a:gdLst>
                <a:gd name="T0" fmla="*/ 0 w 1113"/>
                <a:gd name="T1" fmla="*/ 0 h 1694"/>
                <a:gd name="T2" fmla="*/ 0 w 1113"/>
                <a:gd name="T3" fmla="*/ 297 h 1694"/>
                <a:gd name="T4" fmla="*/ 397 w 1113"/>
                <a:gd name="T5" fmla="*/ 297 h 1694"/>
                <a:gd name="T6" fmla="*/ 397 w 1113"/>
                <a:gd name="T7" fmla="*/ 1397 h 1694"/>
                <a:gd name="T8" fmla="*/ 0 w 1113"/>
                <a:gd name="T9" fmla="*/ 1397 h 1694"/>
                <a:gd name="T10" fmla="*/ 0 w 1113"/>
                <a:gd name="T11" fmla="*/ 1694 h 1694"/>
                <a:gd name="T12" fmla="*/ 1113 w 1113"/>
                <a:gd name="T13" fmla="*/ 1694 h 1694"/>
                <a:gd name="T14" fmla="*/ 1113 w 1113"/>
                <a:gd name="T15" fmla="*/ 1397 h 1694"/>
                <a:gd name="T16" fmla="*/ 717 w 1113"/>
                <a:gd name="T17" fmla="*/ 1397 h 1694"/>
                <a:gd name="T18" fmla="*/ 717 w 1113"/>
                <a:gd name="T19" fmla="*/ 297 h 1694"/>
                <a:gd name="T20" fmla="*/ 1113 w 1113"/>
                <a:gd name="T21" fmla="*/ 297 h 1694"/>
                <a:gd name="T22" fmla="*/ 1113 w 1113"/>
                <a:gd name="T23" fmla="*/ 0 h 1694"/>
                <a:gd name="T24" fmla="*/ 0 w 1113"/>
                <a:gd name="T25" fmla="*/ 0 h 16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113" h="1694">
                  <a:moveTo>
                    <a:pt x="0" y="0"/>
                  </a:moveTo>
                  <a:lnTo>
                    <a:pt x="0" y="297"/>
                  </a:lnTo>
                  <a:lnTo>
                    <a:pt x="397" y="297"/>
                  </a:lnTo>
                  <a:lnTo>
                    <a:pt x="397" y="1397"/>
                  </a:lnTo>
                  <a:lnTo>
                    <a:pt x="0" y="1397"/>
                  </a:lnTo>
                  <a:lnTo>
                    <a:pt x="0" y="1694"/>
                  </a:lnTo>
                  <a:lnTo>
                    <a:pt x="1113" y="1694"/>
                  </a:lnTo>
                  <a:lnTo>
                    <a:pt x="1113" y="1397"/>
                  </a:lnTo>
                  <a:lnTo>
                    <a:pt x="717" y="1397"/>
                  </a:lnTo>
                  <a:lnTo>
                    <a:pt x="717" y="297"/>
                  </a:lnTo>
                  <a:lnTo>
                    <a:pt x="1113" y="297"/>
                  </a:lnTo>
                  <a:lnTo>
                    <a:pt x="1113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</p:grpSp>
    </p:spTree>
    <p:extLst>
      <p:ext uri="{BB962C8B-B14F-4D97-AF65-F5344CB8AC3E}">
        <p14:creationId xmlns:p14="http://schemas.microsoft.com/office/powerpoint/2010/main" val="1216125896"/>
      </p:ext>
    </p:extLst>
  </p:cSld>
  <p:clrMapOvr>
    <a:masterClrMapping/>
  </p:clrMapOvr>
  <p:transition>
    <p:fade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31C1E3-6A7C-C21D-910D-C4B7DFFF527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17251" y="3338719"/>
            <a:ext cx="9144000" cy="1828406"/>
          </a:xfrm>
        </p:spPr>
        <p:txBody>
          <a:bodyPr anchor="t"/>
          <a:lstStyle>
            <a:lvl1pPr algn="l">
              <a:defRPr sz="6400">
                <a:solidFill>
                  <a:schemeClr val="accent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C1B026B9-3E51-5733-811C-2FA3BC73B23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30271" y="5790130"/>
            <a:ext cx="5606484" cy="740845"/>
          </a:xfrm>
        </p:spPr>
        <p:txBody>
          <a:bodyPr anchor="b"/>
          <a:lstStyle>
            <a:lvl1pPr>
              <a:defRPr b="1">
                <a:solidFill>
                  <a:schemeClr val="accent1"/>
                </a:solidFill>
                <a:latin typeface="+mj-lt"/>
                <a:ea typeface="Inter Medium" panose="02000503000000020004" pitchFamily="2" charset="0"/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  <a:latin typeface="Inter Medium" panose="02000503000000020004" pitchFamily="2" charset="0"/>
                <a:ea typeface="Inter Medium" panose="02000503000000020004" pitchFamily="2" charset="0"/>
              </a:defRPr>
            </a:lvl3pPr>
            <a:lvl4pPr>
              <a:defRPr>
                <a:solidFill>
                  <a:schemeClr val="accent1"/>
                </a:solidFill>
                <a:latin typeface="Inter Medium" panose="02000503000000020004" pitchFamily="2" charset="0"/>
                <a:ea typeface="Inter Medium" panose="02000503000000020004" pitchFamily="2" charset="0"/>
              </a:defRPr>
            </a:lvl4pPr>
            <a:lvl5pPr>
              <a:defRPr>
                <a:solidFill>
                  <a:schemeClr val="accent1"/>
                </a:solidFill>
                <a:latin typeface="Inter Medium" panose="02000503000000020004" pitchFamily="2" charset="0"/>
                <a:ea typeface="Inter Medium" panose="02000503000000020004" pitchFamily="2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grpSp>
        <p:nvGrpSpPr>
          <p:cNvPr id="3" name="Group 4">
            <a:extLst>
              <a:ext uri="{FF2B5EF4-FFF2-40B4-BE49-F238E27FC236}">
                <a16:creationId xmlns:a16="http://schemas.microsoft.com/office/drawing/2014/main" id="{B9815FA8-AE01-67BC-5B0D-996D4CDAD192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330271" y="327819"/>
            <a:ext cx="3972600" cy="438124"/>
            <a:chOff x="0" y="3473"/>
            <a:chExt cx="15360" cy="1694"/>
          </a:xfrm>
          <a:solidFill>
            <a:schemeClr val="accent1"/>
          </a:solidFill>
        </p:grpSpPr>
        <p:sp>
          <p:nvSpPr>
            <p:cNvPr id="4" name="Freeform 5">
              <a:extLst>
                <a:ext uri="{FF2B5EF4-FFF2-40B4-BE49-F238E27FC236}">
                  <a16:creationId xmlns:a16="http://schemas.microsoft.com/office/drawing/2014/main" id="{FB1AA775-4CCE-276F-2BCF-CDB5A9211FDB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261" y="3473"/>
              <a:ext cx="1099" cy="1694"/>
            </a:xfrm>
            <a:custGeom>
              <a:avLst/>
              <a:gdLst>
                <a:gd name="T0" fmla="*/ 0 w 1099"/>
                <a:gd name="T1" fmla="*/ 0 h 1694"/>
                <a:gd name="T2" fmla="*/ 0 w 1099"/>
                <a:gd name="T3" fmla="*/ 1694 h 1694"/>
                <a:gd name="T4" fmla="*/ 1099 w 1099"/>
                <a:gd name="T5" fmla="*/ 1694 h 1694"/>
                <a:gd name="T6" fmla="*/ 1099 w 1099"/>
                <a:gd name="T7" fmla="*/ 1397 h 1694"/>
                <a:gd name="T8" fmla="*/ 319 w 1099"/>
                <a:gd name="T9" fmla="*/ 1397 h 1694"/>
                <a:gd name="T10" fmla="*/ 319 w 1099"/>
                <a:gd name="T11" fmla="*/ 0 h 1694"/>
                <a:gd name="T12" fmla="*/ 0 w 1099"/>
                <a:gd name="T13" fmla="*/ 0 h 16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99" h="1694">
                  <a:moveTo>
                    <a:pt x="0" y="0"/>
                  </a:moveTo>
                  <a:lnTo>
                    <a:pt x="0" y="1694"/>
                  </a:lnTo>
                  <a:lnTo>
                    <a:pt x="1099" y="1694"/>
                  </a:lnTo>
                  <a:lnTo>
                    <a:pt x="1099" y="1397"/>
                  </a:lnTo>
                  <a:lnTo>
                    <a:pt x="319" y="1397"/>
                  </a:lnTo>
                  <a:lnTo>
                    <a:pt x="319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  <p:sp>
          <p:nvSpPr>
            <p:cNvPr id="5" name="Freeform 6">
              <a:extLst>
                <a:ext uri="{FF2B5EF4-FFF2-40B4-BE49-F238E27FC236}">
                  <a16:creationId xmlns:a16="http://schemas.microsoft.com/office/drawing/2014/main" id="{D0FDD9D0-D471-8D20-94AE-C3BC73F88F8D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2002" y="3473"/>
              <a:ext cx="1535" cy="1694"/>
            </a:xfrm>
            <a:custGeom>
              <a:avLst/>
              <a:gdLst>
                <a:gd name="T0" fmla="*/ 556 w 1535"/>
                <a:gd name="T1" fmla="*/ 0 h 1694"/>
                <a:gd name="T2" fmla="*/ 0 w 1535"/>
                <a:gd name="T3" fmla="*/ 1694 h 1694"/>
                <a:gd name="T4" fmla="*/ 337 w 1535"/>
                <a:gd name="T5" fmla="*/ 1694 h 1694"/>
                <a:gd name="T6" fmla="*/ 453 w 1535"/>
                <a:gd name="T7" fmla="*/ 1321 h 1694"/>
                <a:gd name="T8" fmla="*/ 1083 w 1535"/>
                <a:gd name="T9" fmla="*/ 1321 h 1694"/>
                <a:gd name="T10" fmla="*/ 1197 w 1535"/>
                <a:gd name="T11" fmla="*/ 1694 h 1694"/>
                <a:gd name="T12" fmla="*/ 1535 w 1535"/>
                <a:gd name="T13" fmla="*/ 1694 h 1694"/>
                <a:gd name="T14" fmla="*/ 978 w 1535"/>
                <a:gd name="T15" fmla="*/ 0 h 1694"/>
                <a:gd name="T16" fmla="*/ 556 w 1535"/>
                <a:gd name="T17" fmla="*/ 0 h 1694"/>
                <a:gd name="T18" fmla="*/ 768 w 1535"/>
                <a:gd name="T19" fmla="*/ 301 h 1694"/>
                <a:gd name="T20" fmla="*/ 998 w 1535"/>
                <a:gd name="T21" fmla="*/ 1048 h 1694"/>
                <a:gd name="T22" fmla="*/ 536 w 1535"/>
                <a:gd name="T23" fmla="*/ 1048 h 1694"/>
                <a:gd name="T24" fmla="*/ 768 w 1535"/>
                <a:gd name="T25" fmla="*/ 301 h 16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535" h="1694">
                  <a:moveTo>
                    <a:pt x="556" y="0"/>
                  </a:moveTo>
                  <a:lnTo>
                    <a:pt x="0" y="1694"/>
                  </a:lnTo>
                  <a:lnTo>
                    <a:pt x="337" y="1694"/>
                  </a:lnTo>
                  <a:lnTo>
                    <a:pt x="453" y="1321"/>
                  </a:lnTo>
                  <a:lnTo>
                    <a:pt x="1083" y="1321"/>
                  </a:lnTo>
                  <a:lnTo>
                    <a:pt x="1197" y="1694"/>
                  </a:lnTo>
                  <a:lnTo>
                    <a:pt x="1535" y="1694"/>
                  </a:lnTo>
                  <a:lnTo>
                    <a:pt x="978" y="0"/>
                  </a:lnTo>
                  <a:lnTo>
                    <a:pt x="556" y="0"/>
                  </a:lnTo>
                  <a:close/>
                  <a:moveTo>
                    <a:pt x="768" y="301"/>
                  </a:moveTo>
                  <a:lnTo>
                    <a:pt x="998" y="1048"/>
                  </a:lnTo>
                  <a:lnTo>
                    <a:pt x="536" y="1048"/>
                  </a:lnTo>
                  <a:lnTo>
                    <a:pt x="768" y="30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  <p:sp>
          <p:nvSpPr>
            <p:cNvPr id="6" name="Freeform 7">
              <a:extLst>
                <a:ext uri="{FF2B5EF4-FFF2-40B4-BE49-F238E27FC236}">
                  <a16:creationId xmlns:a16="http://schemas.microsoft.com/office/drawing/2014/main" id="{CD6C2A08-9069-9582-5D59-A51210F8CB78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0250" y="3473"/>
              <a:ext cx="1113" cy="1694"/>
            </a:xfrm>
            <a:custGeom>
              <a:avLst/>
              <a:gdLst>
                <a:gd name="T0" fmla="*/ 0 w 1113"/>
                <a:gd name="T1" fmla="*/ 0 h 1694"/>
                <a:gd name="T2" fmla="*/ 0 w 1113"/>
                <a:gd name="T3" fmla="*/ 297 h 1694"/>
                <a:gd name="T4" fmla="*/ 396 w 1113"/>
                <a:gd name="T5" fmla="*/ 297 h 1694"/>
                <a:gd name="T6" fmla="*/ 396 w 1113"/>
                <a:gd name="T7" fmla="*/ 1397 h 1694"/>
                <a:gd name="T8" fmla="*/ 0 w 1113"/>
                <a:gd name="T9" fmla="*/ 1397 h 1694"/>
                <a:gd name="T10" fmla="*/ 0 w 1113"/>
                <a:gd name="T11" fmla="*/ 1694 h 1694"/>
                <a:gd name="T12" fmla="*/ 1113 w 1113"/>
                <a:gd name="T13" fmla="*/ 1694 h 1694"/>
                <a:gd name="T14" fmla="*/ 1113 w 1113"/>
                <a:gd name="T15" fmla="*/ 1397 h 1694"/>
                <a:gd name="T16" fmla="*/ 716 w 1113"/>
                <a:gd name="T17" fmla="*/ 1397 h 1694"/>
                <a:gd name="T18" fmla="*/ 716 w 1113"/>
                <a:gd name="T19" fmla="*/ 297 h 1694"/>
                <a:gd name="T20" fmla="*/ 1113 w 1113"/>
                <a:gd name="T21" fmla="*/ 297 h 1694"/>
                <a:gd name="T22" fmla="*/ 1113 w 1113"/>
                <a:gd name="T23" fmla="*/ 0 h 1694"/>
                <a:gd name="T24" fmla="*/ 0 w 1113"/>
                <a:gd name="T25" fmla="*/ 0 h 16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113" h="1694">
                  <a:moveTo>
                    <a:pt x="0" y="0"/>
                  </a:moveTo>
                  <a:lnTo>
                    <a:pt x="0" y="297"/>
                  </a:lnTo>
                  <a:lnTo>
                    <a:pt x="396" y="297"/>
                  </a:lnTo>
                  <a:lnTo>
                    <a:pt x="396" y="1397"/>
                  </a:lnTo>
                  <a:lnTo>
                    <a:pt x="0" y="1397"/>
                  </a:lnTo>
                  <a:lnTo>
                    <a:pt x="0" y="1694"/>
                  </a:lnTo>
                  <a:lnTo>
                    <a:pt x="1113" y="1694"/>
                  </a:lnTo>
                  <a:lnTo>
                    <a:pt x="1113" y="1397"/>
                  </a:lnTo>
                  <a:lnTo>
                    <a:pt x="716" y="1397"/>
                  </a:lnTo>
                  <a:lnTo>
                    <a:pt x="716" y="297"/>
                  </a:lnTo>
                  <a:lnTo>
                    <a:pt x="1113" y="297"/>
                  </a:lnTo>
                  <a:lnTo>
                    <a:pt x="1113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  <p:sp>
          <p:nvSpPr>
            <p:cNvPr id="8" name="Freeform 8">
              <a:extLst>
                <a:ext uri="{FF2B5EF4-FFF2-40B4-BE49-F238E27FC236}">
                  <a16:creationId xmlns:a16="http://schemas.microsoft.com/office/drawing/2014/main" id="{610C2D08-4FE4-C1FC-5226-E7A45B13D658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8263" y="3473"/>
              <a:ext cx="1317" cy="1694"/>
            </a:xfrm>
            <a:custGeom>
              <a:avLst/>
              <a:gdLst>
                <a:gd name="T0" fmla="*/ 884 w 932"/>
                <a:gd name="T1" fmla="*/ 372 h 1199"/>
                <a:gd name="T2" fmla="*/ 442 w 932"/>
                <a:gd name="T3" fmla="*/ 0 h 1199"/>
                <a:gd name="T4" fmla="*/ 0 w 932"/>
                <a:gd name="T5" fmla="*/ 0 h 1199"/>
                <a:gd name="T6" fmla="*/ 0 w 932"/>
                <a:gd name="T7" fmla="*/ 1199 h 1199"/>
                <a:gd name="T8" fmla="*/ 227 w 932"/>
                <a:gd name="T9" fmla="*/ 1199 h 1199"/>
                <a:gd name="T10" fmla="*/ 227 w 932"/>
                <a:gd name="T11" fmla="*/ 755 h 1199"/>
                <a:gd name="T12" fmla="*/ 418 w 932"/>
                <a:gd name="T13" fmla="*/ 755 h 1199"/>
                <a:gd name="T14" fmla="*/ 450 w 932"/>
                <a:gd name="T15" fmla="*/ 755 h 1199"/>
                <a:gd name="T16" fmla="*/ 681 w 932"/>
                <a:gd name="T17" fmla="*/ 1199 h 1199"/>
                <a:gd name="T18" fmla="*/ 932 w 932"/>
                <a:gd name="T19" fmla="*/ 1199 h 1199"/>
                <a:gd name="T20" fmla="*/ 676 w 932"/>
                <a:gd name="T21" fmla="*/ 707 h 1199"/>
                <a:gd name="T22" fmla="*/ 884 w 932"/>
                <a:gd name="T23" fmla="*/ 372 h 1199"/>
                <a:gd name="T24" fmla="*/ 645 w 932"/>
                <a:gd name="T25" fmla="*/ 372 h 1199"/>
                <a:gd name="T26" fmla="*/ 418 w 932"/>
                <a:gd name="T27" fmla="*/ 562 h 1199"/>
                <a:gd name="T28" fmla="*/ 227 w 932"/>
                <a:gd name="T29" fmla="*/ 562 h 1199"/>
                <a:gd name="T30" fmla="*/ 227 w 932"/>
                <a:gd name="T31" fmla="*/ 194 h 1199"/>
                <a:gd name="T32" fmla="*/ 418 w 932"/>
                <a:gd name="T33" fmla="*/ 194 h 1199"/>
                <a:gd name="T34" fmla="*/ 645 w 932"/>
                <a:gd name="T35" fmla="*/ 372 h 1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932" h="1199">
                  <a:moveTo>
                    <a:pt x="884" y="372"/>
                  </a:moveTo>
                  <a:cubicBezTo>
                    <a:pt x="884" y="92"/>
                    <a:pt x="693" y="0"/>
                    <a:pt x="44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199"/>
                    <a:pt x="0" y="1199"/>
                    <a:pt x="0" y="1199"/>
                  </a:cubicBezTo>
                  <a:cubicBezTo>
                    <a:pt x="227" y="1199"/>
                    <a:pt x="227" y="1199"/>
                    <a:pt x="227" y="1199"/>
                  </a:cubicBezTo>
                  <a:cubicBezTo>
                    <a:pt x="227" y="755"/>
                    <a:pt x="227" y="755"/>
                    <a:pt x="227" y="755"/>
                  </a:cubicBezTo>
                  <a:cubicBezTo>
                    <a:pt x="418" y="755"/>
                    <a:pt x="418" y="755"/>
                    <a:pt x="418" y="755"/>
                  </a:cubicBezTo>
                  <a:cubicBezTo>
                    <a:pt x="429" y="755"/>
                    <a:pt x="439" y="755"/>
                    <a:pt x="450" y="755"/>
                  </a:cubicBezTo>
                  <a:cubicBezTo>
                    <a:pt x="681" y="1199"/>
                    <a:pt x="681" y="1199"/>
                    <a:pt x="681" y="1199"/>
                  </a:cubicBezTo>
                  <a:cubicBezTo>
                    <a:pt x="932" y="1199"/>
                    <a:pt x="932" y="1199"/>
                    <a:pt x="932" y="1199"/>
                  </a:cubicBezTo>
                  <a:cubicBezTo>
                    <a:pt x="676" y="707"/>
                    <a:pt x="676" y="707"/>
                    <a:pt x="676" y="707"/>
                  </a:cubicBezTo>
                  <a:cubicBezTo>
                    <a:pt x="801" y="652"/>
                    <a:pt x="884" y="545"/>
                    <a:pt x="884" y="372"/>
                  </a:cubicBezTo>
                  <a:moveTo>
                    <a:pt x="645" y="372"/>
                  </a:moveTo>
                  <a:cubicBezTo>
                    <a:pt x="645" y="516"/>
                    <a:pt x="562" y="562"/>
                    <a:pt x="418" y="562"/>
                  </a:cubicBezTo>
                  <a:cubicBezTo>
                    <a:pt x="227" y="562"/>
                    <a:pt x="227" y="562"/>
                    <a:pt x="227" y="562"/>
                  </a:cubicBezTo>
                  <a:cubicBezTo>
                    <a:pt x="227" y="194"/>
                    <a:pt x="227" y="194"/>
                    <a:pt x="227" y="194"/>
                  </a:cubicBezTo>
                  <a:cubicBezTo>
                    <a:pt x="418" y="194"/>
                    <a:pt x="418" y="194"/>
                    <a:pt x="418" y="194"/>
                  </a:cubicBezTo>
                  <a:cubicBezTo>
                    <a:pt x="574" y="194"/>
                    <a:pt x="645" y="252"/>
                    <a:pt x="645" y="37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  <p:sp>
          <p:nvSpPr>
            <p:cNvPr id="17" name="Freeform 9">
              <a:extLst>
                <a:ext uri="{FF2B5EF4-FFF2-40B4-BE49-F238E27FC236}">
                  <a16:creationId xmlns:a16="http://schemas.microsoft.com/office/drawing/2014/main" id="{8010D1AF-A77E-06AA-9B05-D1DD5EE8309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369" y="3473"/>
              <a:ext cx="1098" cy="1694"/>
            </a:xfrm>
            <a:custGeom>
              <a:avLst/>
              <a:gdLst>
                <a:gd name="T0" fmla="*/ 0 w 1098"/>
                <a:gd name="T1" fmla="*/ 0 h 1694"/>
                <a:gd name="T2" fmla="*/ 0 w 1098"/>
                <a:gd name="T3" fmla="*/ 1694 h 1694"/>
                <a:gd name="T4" fmla="*/ 1098 w 1098"/>
                <a:gd name="T5" fmla="*/ 1694 h 1694"/>
                <a:gd name="T6" fmla="*/ 1098 w 1098"/>
                <a:gd name="T7" fmla="*/ 1397 h 1694"/>
                <a:gd name="T8" fmla="*/ 321 w 1098"/>
                <a:gd name="T9" fmla="*/ 1397 h 1694"/>
                <a:gd name="T10" fmla="*/ 321 w 1098"/>
                <a:gd name="T11" fmla="*/ 973 h 1694"/>
                <a:gd name="T12" fmla="*/ 1030 w 1098"/>
                <a:gd name="T13" fmla="*/ 973 h 1694"/>
                <a:gd name="T14" fmla="*/ 1030 w 1098"/>
                <a:gd name="T15" fmla="*/ 687 h 1694"/>
                <a:gd name="T16" fmla="*/ 321 w 1098"/>
                <a:gd name="T17" fmla="*/ 687 h 1694"/>
                <a:gd name="T18" fmla="*/ 321 w 1098"/>
                <a:gd name="T19" fmla="*/ 297 h 1694"/>
                <a:gd name="T20" fmla="*/ 1098 w 1098"/>
                <a:gd name="T21" fmla="*/ 297 h 1694"/>
                <a:gd name="T22" fmla="*/ 1098 w 1098"/>
                <a:gd name="T23" fmla="*/ 0 h 1694"/>
                <a:gd name="T24" fmla="*/ 0 w 1098"/>
                <a:gd name="T25" fmla="*/ 0 h 16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98" h="1694">
                  <a:moveTo>
                    <a:pt x="0" y="0"/>
                  </a:moveTo>
                  <a:lnTo>
                    <a:pt x="0" y="1694"/>
                  </a:lnTo>
                  <a:lnTo>
                    <a:pt x="1098" y="1694"/>
                  </a:lnTo>
                  <a:lnTo>
                    <a:pt x="1098" y="1397"/>
                  </a:lnTo>
                  <a:lnTo>
                    <a:pt x="321" y="1397"/>
                  </a:lnTo>
                  <a:lnTo>
                    <a:pt x="321" y="973"/>
                  </a:lnTo>
                  <a:lnTo>
                    <a:pt x="1030" y="973"/>
                  </a:lnTo>
                  <a:lnTo>
                    <a:pt x="1030" y="687"/>
                  </a:lnTo>
                  <a:lnTo>
                    <a:pt x="321" y="687"/>
                  </a:lnTo>
                  <a:lnTo>
                    <a:pt x="321" y="297"/>
                  </a:lnTo>
                  <a:lnTo>
                    <a:pt x="1098" y="297"/>
                  </a:lnTo>
                  <a:lnTo>
                    <a:pt x="1098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  <p:sp>
          <p:nvSpPr>
            <p:cNvPr id="19" name="Freeform 10">
              <a:extLst>
                <a:ext uri="{FF2B5EF4-FFF2-40B4-BE49-F238E27FC236}">
                  <a16:creationId xmlns:a16="http://schemas.microsoft.com/office/drawing/2014/main" id="{98B53AE0-4719-5655-6BA0-0E7E9ECB8EC1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4481" y="3473"/>
              <a:ext cx="1215" cy="1694"/>
            </a:xfrm>
            <a:custGeom>
              <a:avLst/>
              <a:gdLst>
                <a:gd name="T0" fmla="*/ 406 w 860"/>
                <a:gd name="T1" fmla="*/ 791 h 1199"/>
                <a:gd name="T2" fmla="*/ 227 w 860"/>
                <a:gd name="T3" fmla="*/ 791 h 1199"/>
                <a:gd name="T4" fmla="*/ 227 w 860"/>
                <a:gd name="T5" fmla="*/ 1199 h 1199"/>
                <a:gd name="T6" fmla="*/ 0 w 860"/>
                <a:gd name="T7" fmla="*/ 1199 h 1199"/>
                <a:gd name="T8" fmla="*/ 0 w 860"/>
                <a:gd name="T9" fmla="*/ 0 h 1199"/>
                <a:gd name="T10" fmla="*/ 406 w 860"/>
                <a:gd name="T11" fmla="*/ 0 h 1199"/>
                <a:gd name="T12" fmla="*/ 860 w 860"/>
                <a:gd name="T13" fmla="*/ 396 h 1199"/>
                <a:gd name="T14" fmla="*/ 406 w 860"/>
                <a:gd name="T15" fmla="*/ 791 h 1199"/>
                <a:gd name="T16" fmla="*/ 394 w 860"/>
                <a:gd name="T17" fmla="*/ 194 h 1199"/>
                <a:gd name="T18" fmla="*/ 227 w 860"/>
                <a:gd name="T19" fmla="*/ 194 h 1199"/>
                <a:gd name="T20" fmla="*/ 227 w 860"/>
                <a:gd name="T21" fmla="*/ 598 h 1199"/>
                <a:gd name="T22" fmla="*/ 394 w 860"/>
                <a:gd name="T23" fmla="*/ 598 h 1199"/>
                <a:gd name="T24" fmla="*/ 621 w 860"/>
                <a:gd name="T25" fmla="*/ 396 h 1199"/>
                <a:gd name="T26" fmla="*/ 394 w 860"/>
                <a:gd name="T27" fmla="*/ 194 h 1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860" h="1199">
                  <a:moveTo>
                    <a:pt x="406" y="791"/>
                  </a:moveTo>
                  <a:cubicBezTo>
                    <a:pt x="227" y="791"/>
                    <a:pt x="227" y="791"/>
                    <a:pt x="227" y="791"/>
                  </a:cubicBezTo>
                  <a:cubicBezTo>
                    <a:pt x="227" y="1199"/>
                    <a:pt x="227" y="1199"/>
                    <a:pt x="227" y="1199"/>
                  </a:cubicBezTo>
                  <a:cubicBezTo>
                    <a:pt x="0" y="1199"/>
                    <a:pt x="0" y="1199"/>
                    <a:pt x="0" y="1199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06" y="0"/>
                    <a:pt x="406" y="0"/>
                    <a:pt x="406" y="0"/>
                  </a:cubicBezTo>
                  <a:cubicBezTo>
                    <a:pt x="661" y="0"/>
                    <a:pt x="860" y="116"/>
                    <a:pt x="860" y="396"/>
                  </a:cubicBezTo>
                  <a:cubicBezTo>
                    <a:pt x="860" y="671"/>
                    <a:pt x="659" y="791"/>
                    <a:pt x="406" y="791"/>
                  </a:cubicBezTo>
                  <a:moveTo>
                    <a:pt x="394" y="194"/>
                  </a:moveTo>
                  <a:cubicBezTo>
                    <a:pt x="227" y="194"/>
                    <a:pt x="227" y="194"/>
                    <a:pt x="227" y="194"/>
                  </a:cubicBezTo>
                  <a:cubicBezTo>
                    <a:pt x="227" y="598"/>
                    <a:pt x="227" y="598"/>
                    <a:pt x="227" y="598"/>
                  </a:cubicBezTo>
                  <a:cubicBezTo>
                    <a:pt x="394" y="598"/>
                    <a:pt x="394" y="598"/>
                    <a:pt x="394" y="598"/>
                  </a:cubicBezTo>
                  <a:cubicBezTo>
                    <a:pt x="525" y="598"/>
                    <a:pt x="621" y="534"/>
                    <a:pt x="621" y="396"/>
                  </a:cubicBezTo>
                  <a:cubicBezTo>
                    <a:pt x="621" y="252"/>
                    <a:pt x="525" y="194"/>
                    <a:pt x="394" y="194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  <p:sp>
          <p:nvSpPr>
            <p:cNvPr id="20" name="Freeform 11">
              <a:extLst>
                <a:ext uri="{FF2B5EF4-FFF2-40B4-BE49-F238E27FC236}">
                  <a16:creationId xmlns:a16="http://schemas.microsoft.com/office/drawing/2014/main" id="{0AD6D1E9-D44F-9A59-4CB4-033C25A77DAC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945" y="3473"/>
              <a:ext cx="1720" cy="1694"/>
            </a:xfrm>
            <a:custGeom>
              <a:avLst/>
              <a:gdLst>
                <a:gd name="T0" fmla="*/ 1265 w 1720"/>
                <a:gd name="T1" fmla="*/ 0 h 1694"/>
                <a:gd name="T2" fmla="*/ 860 w 1720"/>
                <a:gd name="T3" fmla="*/ 996 h 1694"/>
                <a:gd name="T4" fmla="*/ 456 w 1720"/>
                <a:gd name="T5" fmla="*/ 0 h 1694"/>
                <a:gd name="T6" fmla="*/ 0 w 1720"/>
                <a:gd name="T7" fmla="*/ 0 h 1694"/>
                <a:gd name="T8" fmla="*/ 0 w 1720"/>
                <a:gd name="T9" fmla="*/ 1694 h 1694"/>
                <a:gd name="T10" fmla="*/ 303 w 1720"/>
                <a:gd name="T11" fmla="*/ 1694 h 1694"/>
                <a:gd name="T12" fmla="*/ 303 w 1720"/>
                <a:gd name="T13" fmla="*/ 428 h 1694"/>
                <a:gd name="T14" fmla="*/ 692 w 1720"/>
                <a:gd name="T15" fmla="*/ 1321 h 1694"/>
                <a:gd name="T16" fmla="*/ 709 w 1720"/>
                <a:gd name="T17" fmla="*/ 1321 h 1694"/>
                <a:gd name="T18" fmla="*/ 1012 w 1720"/>
                <a:gd name="T19" fmla="*/ 1321 h 1694"/>
                <a:gd name="T20" fmla="*/ 1029 w 1720"/>
                <a:gd name="T21" fmla="*/ 1321 h 1694"/>
                <a:gd name="T22" fmla="*/ 1416 w 1720"/>
                <a:gd name="T23" fmla="*/ 428 h 1694"/>
                <a:gd name="T24" fmla="*/ 1416 w 1720"/>
                <a:gd name="T25" fmla="*/ 1694 h 1694"/>
                <a:gd name="T26" fmla="*/ 1720 w 1720"/>
                <a:gd name="T27" fmla="*/ 1694 h 1694"/>
                <a:gd name="T28" fmla="*/ 1720 w 1720"/>
                <a:gd name="T29" fmla="*/ 0 h 1694"/>
                <a:gd name="T30" fmla="*/ 1265 w 1720"/>
                <a:gd name="T31" fmla="*/ 0 h 16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720" h="1694">
                  <a:moveTo>
                    <a:pt x="1265" y="0"/>
                  </a:moveTo>
                  <a:lnTo>
                    <a:pt x="860" y="996"/>
                  </a:lnTo>
                  <a:lnTo>
                    <a:pt x="456" y="0"/>
                  </a:lnTo>
                  <a:lnTo>
                    <a:pt x="0" y="0"/>
                  </a:lnTo>
                  <a:lnTo>
                    <a:pt x="0" y="1694"/>
                  </a:lnTo>
                  <a:lnTo>
                    <a:pt x="303" y="1694"/>
                  </a:lnTo>
                  <a:lnTo>
                    <a:pt x="303" y="428"/>
                  </a:lnTo>
                  <a:lnTo>
                    <a:pt x="692" y="1321"/>
                  </a:lnTo>
                  <a:lnTo>
                    <a:pt x="709" y="1321"/>
                  </a:lnTo>
                  <a:lnTo>
                    <a:pt x="1012" y="1321"/>
                  </a:lnTo>
                  <a:lnTo>
                    <a:pt x="1029" y="1321"/>
                  </a:lnTo>
                  <a:lnTo>
                    <a:pt x="1416" y="428"/>
                  </a:lnTo>
                  <a:lnTo>
                    <a:pt x="1416" y="1694"/>
                  </a:lnTo>
                  <a:lnTo>
                    <a:pt x="1720" y="1694"/>
                  </a:lnTo>
                  <a:lnTo>
                    <a:pt x="1720" y="0"/>
                  </a:lnTo>
                  <a:lnTo>
                    <a:pt x="126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  <p:sp>
          <p:nvSpPr>
            <p:cNvPr id="21" name="Freeform 12">
              <a:extLst>
                <a:ext uri="{FF2B5EF4-FFF2-40B4-BE49-F238E27FC236}">
                  <a16:creationId xmlns:a16="http://schemas.microsoft.com/office/drawing/2014/main" id="{F58ED361-0E2C-77F6-2830-FBB60D746483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0" y="3473"/>
              <a:ext cx="1113" cy="1694"/>
            </a:xfrm>
            <a:custGeom>
              <a:avLst/>
              <a:gdLst>
                <a:gd name="T0" fmla="*/ 0 w 1113"/>
                <a:gd name="T1" fmla="*/ 0 h 1694"/>
                <a:gd name="T2" fmla="*/ 0 w 1113"/>
                <a:gd name="T3" fmla="*/ 297 h 1694"/>
                <a:gd name="T4" fmla="*/ 397 w 1113"/>
                <a:gd name="T5" fmla="*/ 297 h 1694"/>
                <a:gd name="T6" fmla="*/ 397 w 1113"/>
                <a:gd name="T7" fmla="*/ 1397 h 1694"/>
                <a:gd name="T8" fmla="*/ 0 w 1113"/>
                <a:gd name="T9" fmla="*/ 1397 h 1694"/>
                <a:gd name="T10" fmla="*/ 0 w 1113"/>
                <a:gd name="T11" fmla="*/ 1694 h 1694"/>
                <a:gd name="T12" fmla="*/ 1113 w 1113"/>
                <a:gd name="T13" fmla="*/ 1694 h 1694"/>
                <a:gd name="T14" fmla="*/ 1113 w 1113"/>
                <a:gd name="T15" fmla="*/ 1397 h 1694"/>
                <a:gd name="T16" fmla="*/ 717 w 1113"/>
                <a:gd name="T17" fmla="*/ 1397 h 1694"/>
                <a:gd name="T18" fmla="*/ 717 w 1113"/>
                <a:gd name="T19" fmla="*/ 297 h 1694"/>
                <a:gd name="T20" fmla="*/ 1113 w 1113"/>
                <a:gd name="T21" fmla="*/ 297 h 1694"/>
                <a:gd name="T22" fmla="*/ 1113 w 1113"/>
                <a:gd name="T23" fmla="*/ 0 h 1694"/>
                <a:gd name="T24" fmla="*/ 0 w 1113"/>
                <a:gd name="T25" fmla="*/ 0 h 16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113" h="1694">
                  <a:moveTo>
                    <a:pt x="0" y="0"/>
                  </a:moveTo>
                  <a:lnTo>
                    <a:pt x="0" y="297"/>
                  </a:lnTo>
                  <a:lnTo>
                    <a:pt x="397" y="297"/>
                  </a:lnTo>
                  <a:lnTo>
                    <a:pt x="397" y="1397"/>
                  </a:lnTo>
                  <a:lnTo>
                    <a:pt x="0" y="1397"/>
                  </a:lnTo>
                  <a:lnTo>
                    <a:pt x="0" y="1694"/>
                  </a:lnTo>
                  <a:lnTo>
                    <a:pt x="1113" y="1694"/>
                  </a:lnTo>
                  <a:lnTo>
                    <a:pt x="1113" y="1397"/>
                  </a:lnTo>
                  <a:lnTo>
                    <a:pt x="717" y="1397"/>
                  </a:lnTo>
                  <a:lnTo>
                    <a:pt x="717" y="297"/>
                  </a:lnTo>
                  <a:lnTo>
                    <a:pt x="1113" y="297"/>
                  </a:lnTo>
                  <a:lnTo>
                    <a:pt x="1113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</p:grpSp>
    </p:spTree>
    <p:extLst>
      <p:ext uri="{BB962C8B-B14F-4D97-AF65-F5344CB8AC3E}">
        <p14:creationId xmlns:p14="http://schemas.microsoft.com/office/powerpoint/2010/main" val="1761819100"/>
      </p:ext>
    </p:extLst>
  </p:cSld>
  <p:clrMapOvr>
    <a:masterClrMapping/>
  </p:clrMapOvr>
  <p:transition>
    <p:fade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 Slide Smok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31C1E3-6A7C-C21D-910D-C4B7DFFF527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17251" y="3338719"/>
            <a:ext cx="9144000" cy="1828406"/>
          </a:xfrm>
        </p:spPr>
        <p:txBody>
          <a:bodyPr anchor="t"/>
          <a:lstStyle>
            <a:lvl1pPr algn="l">
              <a:defRPr sz="6400">
                <a:solidFill>
                  <a:schemeClr val="accent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C1B026B9-3E51-5733-811C-2FA3BC73B23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30271" y="5790130"/>
            <a:ext cx="5606484" cy="740845"/>
          </a:xfrm>
        </p:spPr>
        <p:txBody>
          <a:bodyPr anchor="b"/>
          <a:lstStyle>
            <a:lvl1pPr>
              <a:defRPr b="1">
                <a:solidFill>
                  <a:schemeClr val="accent1"/>
                </a:solidFill>
                <a:latin typeface="+mj-lt"/>
                <a:ea typeface="Inter Medium" panose="02000503000000020004" pitchFamily="2" charset="0"/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  <a:latin typeface="Inter Medium" panose="02000503000000020004" pitchFamily="2" charset="0"/>
                <a:ea typeface="Inter Medium" panose="02000503000000020004" pitchFamily="2" charset="0"/>
              </a:defRPr>
            </a:lvl3pPr>
            <a:lvl4pPr>
              <a:defRPr>
                <a:solidFill>
                  <a:schemeClr val="accent1"/>
                </a:solidFill>
                <a:latin typeface="Inter Medium" panose="02000503000000020004" pitchFamily="2" charset="0"/>
                <a:ea typeface="Inter Medium" panose="02000503000000020004" pitchFamily="2" charset="0"/>
              </a:defRPr>
            </a:lvl4pPr>
            <a:lvl5pPr>
              <a:defRPr>
                <a:solidFill>
                  <a:schemeClr val="accent1"/>
                </a:solidFill>
                <a:latin typeface="Inter Medium" panose="02000503000000020004" pitchFamily="2" charset="0"/>
                <a:ea typeface="Inter Medium" panose="02000503000000020004" pitchFamily="2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grpSp>
        <p:nvGrpSpPr>
          <p:cNvPr id="3" name="Group 4">
            <a:extLst>
              <a:ext uri="{FF2B5EF4-FFF2-40B4-BE49-F238E27FC236}">
                <a16:creationId xmlns:a16="http://schemas.microsoft.com/office/drawing/2014/main" id="{B9815FA8-AE01-67BC-5B0D-996D4CDAD192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330271" y="327819"/>
            <a:ext cx="3972600" cy="438124"/>
            <a:chOff x="0" y="3473"/>
            <a:chExt cx="15360" cy="1694"/>
          </a:xfrm>
          <a:solidFill>
            <a:schemeClr val="accent1"/>
          </a:solidFill>
        </p:grpSpPr>
        <p:sp>
          <p:nvSpPr>
            <p:cNvPr id="4" name="Freeform 5">
              <a:extLst>
                <a:ext uri="{FF2B5EF4-FFF2-40B4-BE49-F238E27FC236}">
                  <a16:creationId xmlns:a16="http://schemas.microsoft.com/office/drawing/2014/main" id="{FB1AA775-4CCE-276F-2BCF-CDB5A9211FDB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261" y="3473"/>
              <a:ext cx="1099" cy="1694"/>
            </a:xfrm>
            <a:custGeom>
              <a:avLst/>
              <a:gdLst>
                <a:gd name="T0" fmla="*/ 0 w 1099"/>
                <a:gd name="T1" fmla="*/ 0 h 1694"/>
                <a:gd name="T2" fmla="*/ 0 w 1099"/>
                <a:gd name="T3" fmla="*/ 1694 h 1694"/>
                <a:gd name="T4" fmla="*/ 1099 w 1099"/>
                <a:gd name="T5" fmla="*/ 1694 h 1694"/>
                <a:gd name="T6" fmla="*/ 1099 w 1099"/>
                <a:gd name="T7" fmla="*/ 1397 h 1694"/>
                <a:gd name="T8" fmla="*/ 319 w 1099"/>
                <a:gd name="T9" fmla="*/ 1397 h 1694"/>
                <a:gd name="T10" fmla="*/ 319 w 1099"/>
                <a:gd name="T11" fmla="*/ 0 h 1694"/>
                <a:gd name="T12" fmla="*/ 0 w 1099"/>
                <a:gd name="T13" fmla="*/ 0 h 16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99" h="1694">
                  <a:moveTo>
                    <a:pt x="0" y="0"/>
                  </a:moveTo>
                  <a:lnTo>
                    <a:pt x="0" y="1694"/>
                  </a:lnTo>
                  <a:lnTo>
                    <a:pt x="1099" y="1694"/>
                  </a:lnTo>
                  <a:lnTo>
                    <a:pt x="1099" y="1397"/>
                  </a:lnTo>
                  <a:lnTo>
                    <a:pt x="319" y="1397"/>
                  </a:lnTo>
                  <a:lnTo>
                    <a:pt x="319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  <p:sp>
          <p:nvSpPr>
            <p:cNvPr id="5" name="Freeform 6">
              <a:extLst>
                <a:ext uri="{FF2B5EF4-FFF2-40B4-BE49-F238E27FC236}">
                  <a16:creationId xmlns:a16="http://schemas.microsoft.com/office/drawing/2014/main" id="{D0FDD9D0-D471-8D20-94AE-C3BC73F88F8D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2002" y="3473"/>
              <a:ext cx="1535" cy="1694"/>
            </a:xfrm>
            <a:custGeom>
              <a:avLst/>
              <a:gdLst>
                <a:gd name="T0" fmla="*/ 556 w 1535"/>
                <a:gd name="T1" fmla="*/ 0 h 1694"/>
                <a:gd name="T2" fmla="*/ 0 w 1535"/>
                <a:gd name="T3" fmla="*/ 1694 h 1694"/>
                <a:gd name="T4" fmla="*/ 337 w 1535"/>
                <a:gd name="T5" fmla="*/ 1694 h 1694"/>
                <a:gd name="T6" fmla="*/ 453 w 1535"/>
                <a:gd name="T7" fmla="*/ 1321 h 1694"/>
                <a:gd name="T8" fmla="*/ 1083 w 1535"/>
                <a:gd name="T9" fmla="*/ 1321 h 1694"/>
                <a:gd name="T10" fmla="*/ 1197 w 1535"/>
                <a:gd name="T11" fmla="*/ 1694 h 1694"/>
                <a:gd name="T12" fmla="*/ 1535 w 1535"/>
                <a:gd name="T13" fmla="*/ 1694 h 1694"/>
                <a:gd name="T14" fmla="*/ 978 w 1535"/>
                <a:gd name="T15" fmla="*/ 0 h 1694"/>
                <a:gd name="T16" fmla="*/ 556 w 1535"/>
                <a:gd name="T17" fmla="*/ 0 h 1694"/>
                <a:gd name="T18" fmla="*/ 768 w 1535"/>
                <a:gd name="T19" fmla="*/ 301 h 1694"/>
                <a:gd name="T20" fmla="*/ 998 w 1535"/>
                <a:gd name="T21" fmla="*/ 1048 h 1694"/>
                <a:gd name="T22" fmla="*/ 536 w 1535"/>
                <a:gd name="T23" fmla="*/ 1048 h 1694"/>
                <a:gd name="T24" fmla="*/ 768 w 1535"/>
                <a:gd name="T25" fmla="*/ 301 h 16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535" h="1694">
                  <a:moveTo>
                    <a:pt x="556" y="0"/>
                  </a:moveTo>
                  <a:lnTo>
                    <a:pt x="0" y="1694"/>
                  </a:lnTo>
                  <a:lnTo>
                    <a:pt x="337" y="1694"/>
                  </a:lnTo>
                  <a:lnTo>
                    <a:pt x="453" y="1321"/>
                  </a:lnTo>
                  <a:lnTo>
                    <a:pt x="1083" y="1321"/>
                  </a:lnTo>
                  <a:lnTo>
                    <a:pt x="1197" y="1694"/>
                  </a:lnTo>
                  <a:lnTo>
                    <a:pt x="1535" y="1694"/>
                  </a:lnTo>
                  <a:lnTo>
                    <a:pt x="978" y="0"/>
                  </a:lnTo>
                  <a:lnTo>
                    <a:pt x="556" y="0"/>
                  </a:lnTo>
                  <a:close/>
                  <a:moveTo>
                    <a:pt x="768" y="301"/>
                  </a:moveTo>
                  <a:lnTo>
                    <a:pt x="998" y="1048"/>
                  </a:lnTo>
                  <a:lnTo>
                    <a:pt x="536" y="1048"/>
                  </a:lnTo>
                  <a:lnTo>
                    <a:pt x="768" y="30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  <p:sp>
          <p:nvSpPr>
            <p:cNvPr id="6" name="Freeform 7">
              <a:extLst>
                <a:ext uri="{FF2B5EF4-FFF2-40B4-BE49-F238E27FC236}">
                  <a16:creationId xmlns:a16="http://schemas.microsoft.com/office/drawing/2014/main" id="{CD6C2A08-9069-9582-5D59-A51210F8CB78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0250" y="3473"/>
              <a:ext cx="1113" cy="1694"/>
            </a:xfrm>
            <a:custGeom>
              <a:avLst/>
              <a:gdLst>
                <a:gd name="T0" fmla="*/ 0 w 1113"/>
                <a:gd name="T1" fmla="*/ 0 h 1694"/>
                <a:gd name="T2" fmla="*/ 0 w 1113"/>
                <a:gd name="T3" fmla="*/ 297 h 1694"/>
                <a:gd name="T4" fmla="*/ 396 w 1113"/>
                <a:gd name="T5" fmla="*/ 297 h 1694"/>
                <a:gd name="T6" fmla="*/ 396 w 1113"/>
                <a:gd name="T7" fmla="*/ 1397 h 1694"/>
                <a:gd name="T8" fmla="*/ 0 w 1113"/>
                <a:gd name="T9" fmla="*/ 1397 h 1694"/>
                <a:gd name="T10" fmla="*/ 0 w 1113"/>
                <a:gd name="T11" fmla="*/ 1694 h 1694"/>
                <a:gd name="T12" fmla="*/ 1113 w 1113"/>
                <a:gd name="T13" fmla="*/ 1694 h 1694"/>
                <a:gd name="T14" fmla="*/ 1113 w 1113"/>
                <a:gd name="T15" fmla="*/ 1397 h 1694"/>
                <a:gd name="T16" fmla="*/ 716 w 1113"/>
                <a:gd name="T17" fmla="*/ 1397 h 1694"/>
                <a:gd name="T18" fmla="*/ 716 w 1113"/>
                <a:gd name="T19" fmla="*/ 297 h 1694"/>
                <a:gd name="T20" fmla="*/ 1113 w 1113"/>
                <a:gd name="T21" fmla="*/ 297 h 1694"/>
                <a:gd name="T22" fmla="*/ 1113 w 1113"/>
                <a:gd name="T23" fmla="*/ 0 h 1694"/>
                <a:gd name="T24" fmla="*/ 0 w 1113"/>
                <a:gd name="T25" fmla="*/ 0 h 16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113" h="1694">
                  <a:moveTo>
                    <a:pt x="0" y="0"/>
                  </a:moveTo>
                  <a:lnTo>
                    <a:pt x="0" y="297"/>
                  </a:lnTo>
                  <a:lnTo>
                    <a:pt x="396" y="297"/>
                  </a:lnTo>
                  <a:lnTo>
                    <a:pt x="396" y="1397"/>
                  </a:lnTo>
                  <a:lnTo>
                    <a:pt x="0" y="1397"/>
                  </a:lnTo>
                  <a:lnTo>
                    <a:pt x="0" y="1694"/>
                  </a:lnTo>
                  <a:lnTo>
                    <a:pt x="1113" y="1694"/>
                  </a:lnTo>
                  <a:lnTo>
                    <a:pt x="1113" y="1397"/>
                  </a:lnTo>
                  <a:lnTo>
                    <a:pt x="716" y="1397"/>
                  </a:lnTo>
                  <a:lnTo>
                    <a:pt x="716" y="297"/>
                  </a:lnTo>
                  <a:lnTo>
                    <a:pt x="1113" y="297"/>
                  </a:lnTo>
                  <a:lnTo>
                    <a:pt x="1113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  <p:sp>
          <p:nvSpPr>
            <p:cNvPr id="8" name="Freeform 8">
              <a:extLst>
                <a:ext uri="{FF2B5EF4-FFF2-40B4-BE49-F238E27FC236}">
                  <a16:creationId xmlns:a16="http://schemas.microsoft.com/office/drawing/2014/main" id="{610C2D08-4FE4-C1FC-5226-E7A45B13D658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8263" y="3473"/>
              <a:ext cx="1317" cy="1694"/>
            </a:xfrm>
            <a:custGeom>
              <a:avLst/>
              <a:gdLst>
                <a:gd name="T0" fmla="*/ 884 w 932"/>
                <a:gd name="T1" fmla="*/ 372 h 1199"/>
                <a:gd name="T2" fmla="*/ 442 w 932"/>
                <a:gd name="T3" fmla="*/ 0 h 1199"/>
                <a:gd name="T4" fmla="*/ 0 w 932"/>
                <a:gd name="T5" fmla="*/ 0 h 1199"/>
                <a:gd name="T6" fmla="*/ 0 w 932"/>
                <a:gd name="T7" fmla="*/ 1199 h 1199"/>
                <a:gd name="T8" fmla="*/ 227 w 932"/>
                <a:gd name="T9" fmla="*/ 1199 h 1199"/>
                <a:gd name="T10" fmla="*/ 227 w 932"/>
                <a:gd name="T11" fmla="*/ 755 h 1199"/>
                <a:gd name="T12" fmla="*/ 418 w 932"/>
                <a:gd name="T13" fmla="*/ 755 h 1199"/>
                <a:gd name="T14" fmla="*/ 450 w 932"/>
                <a:gd name="T15" fmla="*/ 755 h 1199"/>
                <a:gd name="T16" fmla="*/ 681 w 932"/>
                <a:gd name="T17" fmla="*/ 1199 h 1199"/>
                <a:gd name="T18" fmla="*/ 932 w 932"/>
                <a:gd name="T19" fmla="*/ 1199 h 1199"/>
                <a:gd name="T20" fmla="*/ 676 w 932"/>
                <a:gd name="T21" fmla="*/ 707 h 1199"/>
                <a:gd name="T22" fmla="*/ 884 w 932"/>
                <a:gd name="T23" fmla="*/ 372 h 1199"/>
                <a:gd name="T24" fmla="*/ 645 w 932"/>
                <a:gd name="T25" fmla="*/ 372 h 1199"/>
                <a:gd name="T26" fmla="*/ 418 w 932"/>
                <a:gd name="T27" fmla="*/ 562 h 1199"/>
                <a:gd name="T28" fmla="*/ 227 w 932"/>
                <a:gd name="T29" fmla="*/ 562 h 1199"/>
                <a:gd name="T30" fmla="*/ 227 w 932"/>
                <a:gd name="T31" fmla="*/ 194 h 1199"/>
                <a:gd name="T32" fmla="*/ 418 w 932"/>
                <a:gd name="T33" fmla="*/ 194 h 1199"/>
                <a:gd name="T34" fmla="*/ 645 w 932"/>
                <a:gd name="T35" fmla="*/ 372 h 1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932" h="1199">
                  <a:moveTo>
                    <a:pt x="884" y="372"/>
                  </a:moveTo>
                  <a:cubicBezTo>
                    <a:pt x="884" y="92"/>
                    <a:pt x="693" y="0"/>
                    <a:pt x="44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199"/>
                    <a:pt x="0" y="1199"/>
                    <a:pt x="0" y="1199"/>
                  </a:cubicBezTo>
                  <a:cubicBezTo>
                    <a:pt x="227" y="1199"/>
                    <a:pt x="227" y="1199"/>
                    <a:pt x="227" y="1199"/>
                  </a:cubicBezTo>
                  <a:cubicBezTo>
                    <a:pt x="227" y="755"/>
                    <a:pt x="227" y="755"/>
                    <a:pt x="227" y="755"/>
                  </a:cubicBezTo>
                  <a:cubicBezTo>
                    <a:pt x="418" y="755"/>
                    <a:pt x="418" y="755"/>
                    <a:pt x="418" y="755"/>
                  </a:cubicBezTo>
                  <a:cubicBezTo>
                    <a:pt x="429" y="755"/>
                    <a:pt x="439" y="755"/>
                    <a:pt x="450" y="755"/>
                  </a:cubicBezTo>
                  <a:cubicBezTo>
                    <a:pt x="681" y="1199"/>
                    <a:pt x="681" y="1199"/>
                    <a:pt x="681" y="1199"/>
                  </a:cubicBezTo>
                  <a:cubicBezTo>
                    <a:pt x="932" y="1199"/>
                    <a:pt x="932" y="1199"/>
                    <a:pt x="932" y="1199"/>
                  </a:cubicBezTo>
                  <a:cubicBezTo>
                    <a:pt x="676" y="707"/>
                    <a:pt x="676" y="707"/>
                    <a:pt x="676" y="707"/>
                  </a:cubicBezTo>
                  <a:cubicBezTo>
                    <a:pt x="801" y="652"/>
                    <a:pt x="884" y="545"/>
                    <a:pt x="884" y="372"/>
                  </a:cubicBezTo>
                  <a:moveTo>
                    <a:pt x="645" y="372"/>
                  </a:moveTo>
                  <a:cubicBezTo>
                    <a:pt x="645" y="516"/>
                    <a:pt x="562" y="562"/>
                    <a:pt x="418" y="562"/>
                  </a:cubicBezTo>
                  <a:cubicBezTo>
                    <a:pt x="227" y="562"/>
                    <a:pt x="227" y="562"/>
                    <a:pt x="227" y="562"/>
                  </a:cubicBezTo>
                  <a:cubicBezTo>
                    <a:pt x="227" y="194"/>
                    <a:pt x="227" y="194"/>
                    <a:pt x="227" y="194"/>
                  </a:cubicBezTo>
                  <a:cubicBezTo>
                    <a:pt x="418" y="194"/>
                    <a:pt x="418" y="194"/>
                    <a:pt x="418" y="194"/>
                  </a:cubicBezTo>
                  <a:cubicBezTo>
                    <a:pt x="574" y="194"/>
                    <a:pt x="645" y="252"/>
                    <a:pt x="645" y="37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  <p:sp>
          <p:nvSpPr>
            <p:cNvPr id="17" name="Freeform 9">
              <a:extLst>
                <a:ext uri="{FF2B5EF4-FFF2-40B4-BE49-F238E27FC236}">
                  <a16:creationId xmlns:a16="http://schemas.microsoft.com/office/drawing/2014/main" id="{8010D1AF-A77E-06AA-9B05-D1DD5EE8309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369" y="3473"/>
              <a:ext cx="1098" cy="1694"/>
            </a:xfrm>
            <a:custGeom>
              <a:avLst/>
              <a:gdLst>
                <a:gd name="T0" fmla="*/ 0 w 1098"/>
                <a:gd name="T1" fmla="*/ 0 h 1694"/>
                <a:gd name="T2" fmla="*/ 0 w 1098"/>
                <a:gd name="T3" fmla="*/ 1694 h 1694"/>
                <a:gd name="T4" fmla="*/ 1098 w 1098"/>
                <a:gd name="T5" fmla="*/ 1694 h 1694"/>
                <a:gd name="T6" fmla="*/ 1098 w 1098"/>
                <a:gd name="T7" fmla="*/ 1397 h 1694"/>
                <a:gd name="T8" fmla="*/ 321 w 1098"/>
                <a:gd name="T9" fmla="*/ 1397 h 1694"/>
                <a:gd name="T10" fmla="*/ 321 w 1098"/>
                <a:gd name="T11" fmla="*/ 973 h 1694"/>
                <a:gd name="T12" fmla="*/ 1030 w 1098"/>
                <a:gd name="T13" fmla="*/ 973 h 1694"/>
                <a:gd name="T14" fmla="*/ 1030 w 1098"/>
                <a:gd name="T15" fmla="*/ 687 h 1694"/>
                <a:gd name="T16" fmla="*/ 321 w 1098"/>
                <a:gd name="T17" fmla="*/ 687 h 1694"/>
                <a:gd name="T18" fmla="*/ 321 w 1098"/>
                <a:gd name="T19" fmla="*/ 297 h 1694"/>
                <a:gd name="T20" fmla="*/ 1098 w 1098"/>
                <a:gd name="T21" fmla="*/ 297 h 1694"/>
                <a:gd name="T22" fmla="*/ 1098 w 1098"/>
                <a:gd name="T23" fmla="*/ 0 h 1694"/>
                <a:gd name="T24" fmla="*/ 0 w 1098"/>
                <a:gd name="T25" fmla="*/ 0 h 16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98" h="1694">
                  <a:moveTo>
                    <a:pt x="0" y="0"/>
                  </a:moveTo>
                  <a:lnTo>
                    <a:pt x="0" y="1694"/>
                  </a:lnTo>
                  <a:lnTo>
                    <a:pt x="1098" y="1694"/>
                  </a:lnTo>
                  <a:lnTo>
                    <a:pt x="1098" y="1397"/>
                  </a:lnTo>
                  <a:lnTo>
                    <a:pt x="321" y="1397"/>
                  </a:lnTo>
                  <a:lnTo>
                    <a:pt x="321" y="973"/>
                  </a:lnTo>
                  <a:lnTo>
                    <a:pt x="1030" y="973"/>
                  </a:lnTo>
                  <a:lnTo>
                    <a:pt x="1030" y="687"/>
                  </a:lnTo>
                  <a:lnTo>
                    <a:pt x="321" y="687"/>
                  </a:lnTo>
                  <a:lnTo>
                    <a:pt x="321" y="297"/>
                  </a:lnTo>
                  <a:lnTo>
                    <a:pt x="1098" y="297"/>
                  </a:lnTo>
                  <a:lnTo>
                    <a:pt x="1098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  <p:sp>
          <p:nvSpPr>
            <p:cNvPr id="19" name="Freeform 10">
              <a:extLst>
                <a:ext uri="{FF2B5EF4-FFF2-40B4-BE49-F238E27FC236}">
                  <a16:creationId xmlns:a16="http://schemas.microsoft.com/office/drawing/2014/main" id="{98B53AE0-4719-5655-6BA0-0E7E9ECB8EC1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4481" y="3473"/>
              <a:ext cx="1215" cy="1694"/>
            </a:xfrm>
            <a:custGeom>
              <a:avLst/>
              <a:gdLst>
                <a:gd name="T0" fmla="*/ 406 w 860"/>
                <a:gd name="T1" fmla="*/ 791 h 1199"/>
                <a:gd name="T2" fmla="*/ 227 w 860"/>
                <a:gd name="T3" fmla="*/ 791 h 1199"/>
                <a:gd name="T4" fmla="*/ 227 w 860"/>
                <a:gd name="T5" fmla="*/ 1199 h 1199"/>
                <a:gd name="T6" fmla="*/ 0 w 860"/>
                <a:gd name="T7" fmla="*/ 1199 h 1199"/>
                <a:gd name="T8" fmla="*/ 0 w 860"/>
                <a:gd name="T9" fmla="*/ 0 h 1199"/>
                <a:gd name="T10" fmla="*/ 406 w 860"/>
                <a:gd name="T11" fmla="*/ 0 h 1199"/>
                <a:gd name="T12" fmla="*/ 860 w 860"/>
                <a:gd name="T13" fmla="*/ 396 h 1199"/>
                <a:gd name="T14" fmla="*/ 406 w 860"/>
                <a:gd name="T15" fmla="*/ 791 h 1199"/>
                <a:gd name="T16" fmla="*/ 394 w 860"/>
                <a:gd name="T17" fmla="*/ 194 h 1199"/>
                <a:gd name="T18" fmla="*/ 227 w 860"/>
                <a:gd name="T19" fmla="*/ 194 h 1199"/>
                <a:gd name="T20" fmla="*/ 227 w 860"/>
                <a:gd name="T21" fmla="*/ 598 h 1199"/>
                <a:gd name="T22" fmla="*/ 394 w 860"/>
                <a:gd name="T23" fmla="*/ 598 h 1199"/>
                <a:gd name="T24" fmla="*/ 621 w 860"/>
                <a:gd name="T25" fmla="*/ 396 h 1199"/>
                <a:gd name="T26" fmla="*/ 394 w 860"/>
                <a:gd name="T27" fmla="*/ 194 h 1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860" h="1199">
                  <a:moveTo>
                    <a:pt x="406" y="791"/>
                  </a:moveTo>
                  <a:cubicBezTo>
                    <a:pt x="227" y="791"/>
                    <a:pt x="227" y="791"/>
                    <a:pt x="227" y="791"/>
                  </a:cubicBezTo>
                  <a:cubicBezTo>
                    <a:pt x="227" y="1199"/>
                    <a:pt x="227" y="1199"/>
                    <a:pt x="227" y="1199"/>
                  </a:cubicBezTo>
                  <a:cubicBezTo>
                    <a:pt x="0" y="1199"/>
                    <a:pt x="0" y="1199"/>
                    <a:pt x="0" y="1199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06" y="0"/>
                    <a:pt x="406" y="0"/>
                    <a:pt x="406" y="0"/>
                  </a:cubicBezTo>
                  <a:cubicBezTo>
                    <a:pt x="661" y="0"/>
                    <a:pt x="860" y="116"/>
                    <a:pt x="860" y="396"/>
                  </a:cubicBezTo>
                  <a:cubicBezTo>
                    <a:pt x="860" y="671"/>
                    <a:pt x="659" y="791"/>
                    <a:pt x="406" y="791"/>
                  </a:cubicBezTo>
                  <a:moveTo>
                    <a:pt x="394" y="194"/>
                  </a:moveTo>
                  <a:cubicBezTo>
                    <a:pt x="227" y="194"/>
                    <a:pt x="227" y="194"/>
                    <a:pt x="227" y="194"/>
                  </a:cubicBezTo>
                  <a:cubicBezTo>
                    <a:pt x="227" y="598"/>
                    <a:pt x="227" y="598"/>
                    <a:pt x="227" y="598"/>
                  </a:cubicBezTo>
                  <a:cubicBezTo>
                    <a:pt x="394" y="598"/>
                    <a:pt x="394" y="598"/>
                    <a:pt x="394" y="598"/>
                  </a:cubicBezTo>
                  <a:cubicBezTo>
                    <a:pt x="525" y="598"/>
                    <a:pt x="621" y="534"/>
                    <a:pt x="621" y="396"/>
                  </a:cubicBezTo>
                  <a:cubicBezTo>
                    <a:pt x="621" y="252"/>
                    <a:pt x="525" y="194"/>
                    <a:pt x="394" y="194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  <p:sp>
          <p:nvSpPr>
            <p:cNvPr id="20" name="Freeform 11">
              <a:extLst>
                <a:ext uri="{FF2B5EF4-FFF2-40B4-BE49-F238E27FC236}">
                  <a16:creationId xmlns:a16="http://schemas.microsoft.com/office/drawing/2014/main" id="{0AD6D1E9-D44F-9A59-4CB4-033C25A77DAC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945" y="3473"/>
              <a:ext cx="1720" cy="1694"/>
            </a:xfrm>
            <a:custGeom>
              <a:avLst/>
              <a:gdLst>
                <a:gd name="T0" fmla="*/ 1265 w 1720"/>
                <a:gd name="T1" fmla="*/ 0 h 1694"/>
                <a:gd name="T2" fmla="*/ 860 w 1720"/>
                <a:gd name="T3" fmla="*/ 996 h 1694"/>
                <a:gd name="T4" fmla="*/ 456 w 1720"/>
                <a:gd name="T5" fmla="*/ 0 h 1694"/>
                <a:gd name="T6" fmla="*/ 0 w 1720"/>
                <a:gd name="T7" fmla="*/ 0 h 1694"/>
                <a:gd name="T8" fmla="*/ 0 w 1720"/>
                <a:gd name="T9" fmla="*/ 1694 h 1694"/>
                <a:gd name="T10" fmla="*/ 303 w 1720"/>
                <a:gd name="T11" fmla="*/ 1694 h 1694"/>
                <a:gd name="T12" fmla="*/ 303 w 1720"/>
                <a:gd name="T13" fmla="*/ 428 h 1694"/>
                <a:gd name="T14" fmla="*/ 692 w 1720"/>
                <a:gd name="T15" fmla="*/ 1321 h 1694"/>
                <a:gd name="T16" fmla="*/ 709 w 1720"/>
                <a:gd name="T17" fmla="*/ 1321 h 1694"/>
                <a:gd name="T18" fmla="*/ 1012 w 1720"/>
                <a:gd name="T19" fmla="*/ 1321 h 1694"/>
                <a:gd name="T20" fmla="*/ 1029 w 1720"/>
                <a:gd name="T21" fmla="*/ 1321 h 1694"/>
                <a:gd name="T22" fmla="*/ 1416 w 1720"/>
                <a:gd name="T23" fmla="*/ 428 h 1694"/>
                <a:gd name="T24" fmla="*/ 1416 w 1720"/>
                <a:gd name="T25" fmla="*/ 1694 h 1694"/>
                <a:gd name="T26" fmla="*/ 1720 w 1720"/>
                <a:gd name="T27" fmla="*/ 1694 h 1694"/>
                <a:gd name="T28" fmla="*/ 1720 w 1720"/>
                <a:gd name="T29" fmla="*/ 0 h 1694"/>
                <a:gd name="T30" fmla="*/ 1265 w 1720"/>
                <a:gd name="T31" fmla="*/ 0 h 16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720" h="1694">
                  <a:moveTo>
                    <a:pt x="1265" y="0"/>
                  </a:moveTo>
                  <a:lnTo>
                    <a:pt x="860" y="996"/>
                  </a:lnTo>
                  <a:lnTo>
                    <a:pt x="456" y="0"/>
                  </a:lnTo>
                  <a:lnTo>
                    <a:pt x="0" y="0"/>
                  </a:lnTo>
                  <a:lnTo>
                    <a:pt x="0" y="1694"/>
                  </a:lnTo>
                  <a:lnTo>
                    <a:pt x="303" y="1694"/>
                  </a:lnTo>
                  <a:lnTo>
                    <a:pt x="303" y="428"/>
                  </a:lnTo>
                  <a:lnTo>
                    <a:pt x="692" y="1321"/>
                  </a:lnTo>
                  <a:lnTo>
                    <a:pt x="709" y="1321"/>
                  </a:lnTo>
                  <a:lnTo>
                    <a:pt x="1012" y="1321"/>
                  </a:lnTo>
                  <a:lnTo>
                    <a:pt x="1029" y="1321"/>
                  </a:lnTo>
                  <a:lnTo>
                    <a:pt x="1416" y="428"/>
                  </a:lnTo>
                  <a:lnTo>
                    <a:pt x="1416" y="1694"/>
                  </a:lnTo>
                  <a:lnTo>
                    <a:pt x="1720" y="1694"/>
                  </a:lnTo>
                  <a:lnTo>
                    <a:pt x="1720" y="0"/>
                  </a:lnTo>
                  <a:lnTo>
                    <a:pt x="126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  <p:sp>
          <p:nvSpPr>
            <p:cNvPr id="21" name="Freeform 12">
              <a:extLst>
                <a:ext uri="{FF2B5EF4-FFF2-40B4-BE49-F238E27FC236}">
                  <a16:creationId xmlns:a16="http://schemas.microsoft.com/office/drawing/2014/main" id="{F58ED361-0E2C-77F6-2830-FBB60D746483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0" y="3473"/>
              <a:ext cx="1113" cy="1694"/>
            </a:xfrm>
            <a:custGeom>
              <a:avLst/>
              <a:gdLst>
                <a:gd name="T0" fmla="*/ 0 w 1113"/>
                <a:gd name="T1" fmla="*/ 0 h 1694"/>
                <a:gd name="T2" fmla="*/ 0 w 1113"/>
                <a:gd name="T3" fmla="*/ 297 h 1694"/>
                <a:gd name="T4" fmla="*/ 397 w 1113"/>
                <a:gd name="T5" fmla="*/ 297 h 1694"/>
                <a:gd name="T6" fmla="*/ 397 w 1113"/>
                <a:gd name="T7" fmla="*/ 1397 h 1694"/>
                <a:gd name="T8" fmla="*/ 0 w 1113"/>
                <a:gd name="T9" fmla="*/ 1397 h 1694"/>
                <a:gd name="T10" fmla="*/ 0 w 1113"/>
                <a:gd name="T11" fmla="*/ 1694 h 1694"/>
                <a:gd name="T12" fmla="*/ 1113 w 1113"/>
                <a:gd name="T13" fmla="*/ 1694 h 1694"/>
                <a:gd name="T14" fmla="*/ 1113 w 1113"/>
                <a:gd name="T15" fmla="*/ 1397 h 1694"/>
                <a:gd name="T16" fmla="*/ 717 w 1113"/>
                <a:gd name="T17" fmla="*/ 1397 h 1694"/>
                <a:gd name="T18" fmla="*/ 717 w 1113"/>
                <a:gd name="T19" fmla="*/ 297 h 1694"/>
                <a:gd name="T20" fmla="*/ 1113 w 1113"/>
                <a:gd name="T21" fmla="*/ 297 h 1694"/>
                <a:gd name="T22" fmla="*/ 1113 w 1113"/>
                <a:gd name="T23" fmla="*/ 0 h 1694"/>
                <a:gd name="T24" fmla="*/ 0 w 1113"/>
                <a:gd name="T25" fmla="*/ 0 h 16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113" h="1694">
                  <a:moveTo>
                    <a:pt x="0" y="0"/>
                  </a:moveTo>
                  <a:lnTo>
                    <a:pt x="0" y="297"/>
                  </a:lnTo>
                  <a:lnTo>
                    <a:pt x="397" y="297"/>
                  </a:lnTo>
                  <a:lnTo>
                    <a:pt x="397" y="1397"/>
                  </a:lnTo>
                  <a:lnTo>
                    <a:pt x="0" y="1397"/>
                  </a:lnTo>
                  <a:lnTo>
                    <a:pt x="0" y="1694"/>
                  </a:lnTo>
                  <a:lnTo>
                    <a:pt x="1113" y="1694"/>
                  </a:lnTo>
                  <a:lnTo>
                    <a:pt x="1113" y="1397"/>
                  </a:lnTo>
                  <a:lnTo>
                    <a:pt x="717" y="1397"/>
                  </a:lnTo>
                  <a:lnTo>
                    <a:pt x="717" y="297"/>
                  </a:lnTo>
                  <a:lnTo>
                    <a:pt x="1113" y="297"/>
                  </a:lnTo>
                  <a:lnTo>
                    <a:pt x="1113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</p:grpSp>
    </p:spTree>
    <p:extLst>
      <p:ext uri="{BB962C8B-B14F-4D97-AF65-F5344CB8AC3E}">
        <p14:creationId xmlns:p14="http://schemas.microsoft.com/office/powerpoint/2010/main" val="2408184500"/>
      </p:ext>
    </p:extLst>
  </p:cSld>
  <p:clrMapOvr>
    <a:masterClrMapping/>
  </p:clrMapOvr>
  <p:transition>
    <p:fade/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 Slide Khak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31C1E3-6A7C-C21D-910D-C4B7DFFF527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17251" y="3338719"/>
            <a:ext cx="9144000" cy="1828406"/>
          </a:xfrm>
        </p:spPr>
        <p:txBody>
          <a:bodyPr anchor="t"/>
          <a:lstStyle>
            <a:lvl1pPr algn="l">
              <a:defRPr sz="6400">
                <a:solidFill>
                  <a:schemeClr val="accent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C1B026B9-3E51-5733-811C-2FA3BC73B23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30271" y="5790130"/>
            <a:ext cx="5606484" cy="740845"/>
          </a:xfrm>
        </p:spPr>
        <p:txBody>
          <a:bodyPr anchor="b"/>
          <a:lstStyle>
            <a:lvl1pPr>
              <a:defRPr b="1">
                <a:solidFill>
                  <a:schemeClr val="accent1"/>
                </a:solidFill>
                <a:latin typeface="+mj-lt"/>
                <a:ea typeface="Inter Medium" panose="02000503000000020004" pitchFamily="2" charset="0"/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  <a:latin typeface="Inter Medium" panose="02000503000000020004" pitchFamily="2" charset="0"/>
                <a:ea typeface="Inter Medium" panose="02000503000000020004" pitchFamily="2" charset="0"/>
              </a:defRPr>
            </a:lvl3pPr>
            <a:lvl4pPr>
              <a:defRPr>
                <a:solidFill>
                  <a:schemeClr val="accent1"/>
                </a:solidFill>
                <a:latin typeface="Inter Medium" panose="02000503000000020004" pitchFamily="2" charset="0"/>
                <a:ea typeface="Inter Medium" panose="02000503000000020004" pitchFamily="2" charset="0"/>
              </a:defRPr>
            </a:lvl4pPr>
            <a:lvl5pPr>
              <a:defRPr>
                <a:solidFill>
                  <a:schemeClr val="accent1"/>
                </a:solidFill>
                <a:latin typeface="Inter Medium" panose="02000503000000020004" pitchFamily="2" charset="0"/>
                <a:ea typeface="Inter Medium" panose="02000503000000020004" pitchFamily="2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grpSp>
        <p:nvGrpSpPr>
          <p:cNvPr id="3" name="Group 4">
            <a:extLst>
              <a:ext uri="{FF2B5EF4-FFF2-40B4-BE49-F238E27FC236}">
                <a16:creationId xmlns:a16="http://schemas.microsoft.com/office/drawing/2014/main" id="{B9815FA8-AE01-67BC-5B0D-996D4CDAD192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330271" y="327819"/>
            <a:ext cx="3972600" cy="438124"/>
            <a:chOff x="0" y="3473"/>
            <a:chExt cx="15360" cy="1694"/>
          </a:xfrm>
          <a:solidFill>
            <a:schemeClr val="accent1"/>
          </a:solidFill>
        </p:grpSpPr>
        <p:sp>
          <p:nvSpPr>
            <p:cNvPr id="4" name="Freeform 5">
              <a:extLst>
                <a:ext uri="{FF2B5EF4-FFF2-40B4-BE49-F238E27FC236}">
                  <a16:creationId xmlns:a16="http://schemas.microsoft.com/office/drawing/2014/main" id="{FB1AA775-4CCE-276F-2BCF-CDB5A9211FDB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261" y="3473"/>
              <a:ext cx="1099" cy="1694"/>
            </a:xfrm>
            <a:custGeom>
              <a:avLst/>
              <a:gdLst>
                <a:gd name="T0" fmla="*/ 0 w 1099"/>
                <a:gd name="T1" fmla="*/ 0 h 1694"/>
                <a:gd name="T2" fmla="*/ 0 w 1099"/>
                <a:gd name="T3" fmla="*/ 1694 h 1694"/>
                <a:gd name="T4" fmla="*/ 1099 w 1099"/>
                <a:gd name="T5" fmla="*/ 1694 h 1694"/>
                <a:gd name="T6" fmla="*/ 1099 w 1099"/>
                <a:gd name="T7" fmla="*/ 1397 h 1694"/>
                <a:gd name="T8" fmla="*/ 319 w 1099"/>
                <a:gd name="T9" fmla="*/ 1397 h 1694"/>
                <a:gd name="T10" fmla="*/ 319 w 1099"/>
                <a:gd name="T11" fmla="*/ 0 h 1694"/>
                <a:gd name="T12" fmla="*/ 0 w 1099"/>
                <a:gd name="T13" fmla="*/ 0 h 16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99" h="1694">
                  <a:moveTo>
                    <a:pt x="0" y="0"/>
                  </a:moveTo>
                  <a:lnTo>
                    <a:pt x="0" y="1694"/>
                  </a:lnTo>
                  <a:lnTo>
                    <a:pt x="1099" y="1694"/>
                  </a:lnTo>
                  <a:lnTo>
                    <a:pt x="1099" y="1397"/>
                  </a:lnTo>
                  <a:lnTo>
                    <a:pt x="319" y="1397"/>
                  </a:lnTo>
                  <a:lnTo>
                    <a:pt x="319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  <p:sp>
          <p:nvSpPr>
            <p:cNvPr id="5" name="Freeform 6">
              <a:extLst>
                <a:ext uri="{FF2B5EF4-FFF2-40B4-BE49-F238E27FC236}">
                  <a16:creationId xmlns:a16="http://schemas.microsoft.com/office/drawing/2014/main" id="{D0FDD9D0-D471-8D20-94AE-C3BC73F88F8D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2002" y="3473"/>
              <a:ext cx="1535" cy="1694"/>
            </a:xfrm>
            <a:custGeom>
              <a:avLst/>
              <a:gdLst>
                <a:gd name="T0" fmla="*/ 556 w 1535"/>
                <a:gd name="T1" fmla="*/ 0 h 1694"/>
                <a:gd name="T2" fmla="*/ 0 w 1535"/>
                <a:gd name="T3" fmla="*/ 1694 h 1694"/>
                <a:gd name="T4" fmla="*/ 337 w 1535"/>
                <a:gd name="T5" fmla="*/ 1694 h 1694"/>
                <a:gd name="T6" fmla="*/ 453 w 1535"/>
                <a:gd name="T7" fmla="*/ 1321 h 1694"/>
                <a:gd name="T8" fmla="*/ 1083 w 1535"/>
                <a:gd name="T9" fmla="*/ 1321 h 1694"/>
                <a:gd name="T10" fmla="*/ 1197 w 1535"/>
                <a:gd name="T11" fmla="*/ 1694 h 1694"/>
                <a:gd name="T12" fmla="*/ 1535 w 1535"/>
                <a:gd name="T13" fmla="*/ 1694 h 1694"/>
                <a:gd name="T14" fmla="*/ 978 w 1535"/>
                <a:gd name="T15" fmla="*/ 0 h 1694"/>
                <a:gd name="T16" fmla="*/ 556 w 1535"/>
                <a:gd name="T17" fmla="*/ 0 h 1694"/>
                <a:gd name="T18" fmla="*/ 768 w 1535"/>
                <a:gd name="T19" fmla="*/ 301 h 1694"/>
                <a:gd name="T20" fmla="*/ 998 w 1535"/>
                <a:gd name="T21" fmla="*/ 1048 h 1694"/>
                <a:gd name="T22" fmla="*/ 536 w 1535"/>
                <a:gd name="T23" fmla="*/ 1048 h 1694"/>
                <a:gd name="T24" fmla="*/ 768 w 1535"/>
                <a:gd name="T25" fmla="*/ 301 h 16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535" h="1694">
                  <a:moveTo>
                    <a:pt x="556" y="0"/>
                  </a:moveTo>
                  <a:lnTo>
                    <a:pt x="0" y="1694"/>
                  </a:lnTo>
                  <a:lnTo>
                    <a:pt x="337" y="1694"/>
                  </a:lnTo>
                  <a:lnTo>
                    <a:pt x="453" y="1321"/>
                  </a:lnTo>
                  <a:lnTo>
                    <a:pt x="1083" y="1321"/>
                  </a:lnTo>
                  <a:lnTo>
                    <a:pt x="1197" y="1694"/>
                  </a:lnTo>
                  <a:lnTo>
                    <a:pt x="1535" y="1694"/>
                  </a:lnTo>
                  <a:lnTo>
                    <a:pt x="978" y="0"/>
                  </a:lnTo>
                  <a:lnTo>
                    <a:pt x="556" y="0"/>
                  </a:lnTo>
                  <a:close/>
                  <a:moveTo>
                    <a:pt x="768" y="301"/>
                  </a:moveTo>
                  <a:lnTo>
                    <a:pt x="998" y="1048"/>
                  </a:lnTo>
                  <a:lnTo>
                    <a:pt x="536" y="1048"/>
                  </a:lnTo>
                  <a:lnTo>
                    <a:pt x="768" y="30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  <p:sp>
          <p:nvSpPr>
            <p:cNvPr id="6" name="Freeform 7">
              <a:extLst>
                <a:ext uri="{FF2B5EF4-FFF2-40B4-BE49-F238E27FC236}">
                  <a16:creationId xmlns:a16="http://schemas.microsoft.com/office/drawing/2014/main" id="{CD6C2A08-9069-9582-5D59-A51210F8CB78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0250" y="3473"/>
              <a:ext cx="1113" cy="1694"/>
            </a:xfrm>
            <a:custGeom>
              <a:avLst/>
              <a:gdLst>
                <a:gd name="T0" fmla="*/ 0 w 1113"/>
                <a:gd name="T1" fmla="*/ 0 h 1694"/>
                <a:gd name="T2" fmla="*/ 0 w 1113"/>
                <a:gd name="T3" fmla="*/ 297 h 1694"/>
                <a:gd name="T4" fmla="*/ 396 w 1113"/>
                <a:gd name="T5" fmla="*/ 297 h 1694"/>
                <a:gd name="T6" fmla="*/ 396 w 1113"/>
                <a:gd name="T7" fmla="*/ 1397 h 1694"/>
                <a:gd name="T8" fmla="*/ 0 w 1113"/>
                <a:gd name="T9" fmla="*/ 1397 h 1694"/>
                <a:gd name="T10" fmla="*/ 0 w 1113"/>
                <a:gd name="T11" fmla="*/ 1694 h 1694"/>
                <a:gd name="T12" fmla="*/ 1113 w 1113"/>
                <a:gd name="T13" fmla="*/ 1694 h 1694"/>
                <a:gd name="T14" fmla="*/ 1113 w 1113"/>
                <a:gd name="T15" fmla="*/ 1397 h 1694"/>
                <a:gd name="T16" fmla="*/ 716 w 1113"/>
                <a:gd name="T17" fmla="*/ 1397 h 1694"/>
                <a:gd name="T18" fmla="*/ 716 w 1113"/>
                <a:gd name="T19" fmla="*/ 297 h 1694"/>
                <a:gd name="T20" fmla="*/ 1113 w 1113"/>
                <a:gd name="T21" fmla="*/ 297 h 1694"/>
                <a:gd name="T22" fmla="*/ 1113 w 1113"/>
                <a:gd name="T23" fmla="*/ 0 h 1694"/>
                <a:gd name="T24" fmla="*/ 0 w 1113"/>
                <a:gd name="T25" fmla="*/ 0 h 16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113" h="1694">
                  <a:moveTo>
                    <a:pt x="0" y="0"/>
                  </a:moveTo>
                  <a:lnTo>
                    <a:pt x="0" y="297"/>
                  </a:lnTo>
                  <a:lnTo>
                    <a:pt x="396" y="297"/>
                  </a:lnTo>
                  <a:lnTo>
                    <a:pt x="396" y="1397"/>
                  </a:lnTo>
                  <a:lnTo>
                    <a:pt x="0" y="1397"/>
                  </a:lnTo>
                  <a:lnTo>
                    <a:pt x="0" y="1694"/>
                  </a:lnTo>
                  <a:lnTo>
                    <a:pt x="1113" y="1694"/>
                  </a:lnTo>
                  <a:lnTo>
                    <a:pt x="1113" y="1397"/>
                  </a:lnTo>
                  <a:lnTo>
                    <a:pt x="716" y="1397"/>
                  </a:lnTo>
                  <a:lnTo>
                    <a:pt x="716" y="297"/>
                  </a:lnTo>
                  <a:lnTo>
                    <a:pt x="1113" y="297"/>
                  </a:lnTo>
                  <a:lnTo>
                    <a:pt x="1113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  <p:sp>
          <p:nvSpPr>
            <p:cNvPr id="8" name="Freeform 8">
              <a:extLst>
                <a:ext uri="{FF2B5EF4-FFF2-40B4-BE49-F238E27FC236}">
                  <a16:creationId xmlns:a16="http://schemas.microsoft.com/office/drawing/2014/main" id="{610C2D08-4FE4-C1FC-5226-E7A45B13D658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8263" y="3473"/>
              <a:ext cx="1317" cy="1694"/>
            </a:xfrm>
            <a:custGeom>
              <a:avLst/>
              <a:gdLst>
                <a:gd name="T0" fmla="*/ 884 w 932"/>
                <a:gd name="T1" fmla="*/ 372 h 1199"/>
                <a:gd name="T2" fmla="*/ 442 w 932"/>
                <a:gd name="T3" fmla="*/ 0 h 1199"/>
                <a:gd name="T4" fmla="*/ 0 w 932"/>
                <a:gd name="T5" fmla="*/ 0 h 1199"/>
                <a:gd name="T6" fmla="*/ 0 w 932"/>
                <a:gd name="T7" fmla="*/ 1199 h 1199"/>
                <a:gd name="T8" fmla="*/ 227 w 932"/>
                <a:gd name="T9" fmla="*/ 1199 h 1199"/>
                <a:gd name="T10" fmla="*/ 227 w 932"/>
                <a:gd name="T11" fmla="*/ 755 h 1199"/>
                <a:gd name="T12" fmla="*/ 418 w 932"/>
                <a:gd name="T13" fmla="*/ 755 h 1199"/>
                <a:gd name="T14" fmla="*/ 450 w 932"/>
                <a:gd name="T15" fmla="*/ 755 h 1199"/>
                <a:gd name="T16" fmla="*/ 681 w 932"/>
                <a:gd name="T17" fmla="*/ 1199 h 1199"/>
                <a:gd name="T18" fmla="*/ 932 w 932"/>
                <a:gd name="T19" fmla="*/ 1199 h 1199"/>
                <a:gd name="T20" fmla="*/ 676 w 932"/>
                <a:gd name="T21" fmla="*/ 707 h 1199"/>
                <a:gd name="T22" fmla="*/ 884 w 932"/>
                <a:gd name="T23" fmla="*/ 372 h 1199"/>
                <a:gd name="T24" fmla="*/ 645 w 932"/>
                <a:gd name="T25" fmla="*/ 372 h 1199"/>
                <a:gd name="T26" fmla="*/ 418 w 932"/>
                <a:gd name="T27" fmla="*/ 562 h 1199"/>
                <a:gd name="T28" fmla="*/ 227 w 932"/>
                <a:gd name="T29" fmla="*/ 562 h 1199"/>
                <a:gd name="T30" fmla="*/ 227 w 932"/>
                <a:gd name="T31" fmla="*/ 194 h 1199"/>
                <a:gd name="T32" fmla="*/ 418 w 932"/>
                <a:gd name="T33" fmla="*/ 194 h 1199"/>
                <a:gd name="T34" fmla="*/ 645 w 932"/>
                <a:gd name="T35" fmla="*/ 372 h 1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932" h="1199">
                  <a:moveTo>
                    <a:pt x="884" y="372"/>
                  </a:moveTo>
                  <a:cubicBezTo>
                    <a:pt x="884" y="92"/>
                    <a:pt x="693" y="0"/>
                    <a:pt x="44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199"/>
                    <a:pt x="0" y="1199"/>
                    <a:pt x="0" y="1199"/>
                  </a:cubicBezTo>
                  <a:cubicBezTo>
                    <a:pt x="227" y="1199"/>
                    <a:pt x="227" y="1199"/>
                    <a:pt x="227" y="1199"/>
                  </a:cubicBezTo>
                  <a:cubicBezTo>
                    <a:pt x="227" y="755"/>
                    <a:pt x="227" y="755"/>
                    <a:pt x="227" y="755"/>
                  </a:cubicBezTo>
                  <a:cubicBezTo>
                    <a:pt x="418" y="755"/>
                    <a:pt x="418" y="755"/>
                    <a:pt x="418" y="755"/>
                  </a:cubicBezTo>
                  <a:cubicBezTo>
                    <a:pt x="429" y="755"/>
                    <a:pt x="439" y="755"/>
                    <a:pt x="450" y="755"/>
                  </a:cubicBezTo>
                  <a:cubicBezTo>
                    <a:pt x="681" y="1199"/>
                    <a:pt x="681" y="1199"/>
                    <a:pt x="681" y="1199"/>
                  </a:cubicBezTo>
                  <a:cubicBezTo>
                    <a:pt x="932" y="1199"/>
                    <a:pt x="932" y="1199"/>
                    <a:pt x="932" y="1199"/>
                  </a:cubicBezTo>
                  <a:cubicBezTo>
                    <a:pt x="676" y="707"/>
                    <a:pt x="676" y="707"/>
                    <a:pt x="676" y="707"/>
                  </a:cubicBezTo>
                  <a:cubicBezTo>
                    <a:pt x="801" y="652"/>
                    <a:pt x="884" y="545"/>
                    <a:pt x="884" y="372"/>
                  </a:cubicBezTo>
                  <a:moveTo>
                    <a:pt x="645" y="372"/>
                  </a:moveTo>
                  <a:cubicBezTo>
                    <a:pt x="645" y="516"/>
                    <a:pt x="562" y="562"/>
                    <a:pt x="418" y="562"/>
                  </a:cubicBezTo>
                  <a:cubicBezTo>
                    <a:pt x="227" y="562"/>
                    <a:pt x="227" y="562"/>
                    <a:pt x="227" y="562"/>
                  </a:cubicBezTo>
                  <a:cubicBezTo>
                    <a:pt x="227" y="194"/>
                    <a:pt x="227" y="194"/>
                    <a:pt x="227" y="194"/>
                  </a:cubicBezTo>
                  <a:cubicBezTo>
                    <a:pt x="418" y="194"/>
                    <a:pt x="418" y="194"/>
                    <a:pt x="418" y="194"/>
                  </a:cubicBezTo>
                  <a:cubicBezTo>
                    <a:pt x="574" y="194"/>
                    <a:pt x="645" y="252"/>
                    <a:pt x="645" y="37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  <p:sp>
          <p:nvSpPr>
            <p:cNvPr id="17" name="Freeform 9">
              <a:extLst>
                <a:ext uri="{FF2B5EF4-FFF2-40B4-BE49-F238E27FC236}">
                  <a16:creationId xmlns:a16="http://schemas.microsoft.com/office/drawing/2014/main" id="{8010D1AF-A77E-06AA-9B05-D1DD5EE8309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369" y="3473"/>
              <a:ext cx="1098" cy="1694"/>
            </a:xfrm>
            <a:custGeom>
              <a:avLst/>
              <a:gdLst>
                <a:gd name="T0" fmla="*/ 0 w 1098"/>
                <a:gd name="T1" fmla="*/ 0 h 1694"/>
                <a:gd name="T2" fmla="*/ 0 w 1098"/>
                <a:gd name="T3" fmla="*/ 1694 h 1694"/>
                <a:gd name="T4" fmla="*/ 1098 w 1098"/>
                <a:gd name="T5" fmla="*/ 1694 h 1694"/>
                <a:gd name="T6" fmla="*/ 1098 w 1098"/>
                <a:gd name="T7" fmla="*/ 1397 h 1694"/>
                <a:gd name="T8" fmla="*/ 321 w 1098"/>
                <a:gd name="T9" fmla="*/ 1397 h 1694"/>
                <a:gd name="T10" fmla="*/ 321 w 1098"/>
                <a:gd name="T11" fmla="*/ 973 h 1694"/>
                <a:gd name="T12" fmla="*/ 1030 w 1098"/>
                <a:gd name="T13" fmla="*/ 973 h 1694"/>
                <a:gd name="T14" fmla="*/ 1030 w 1098"/>
                <a:gd name="T15" fmla="*/ 687 h 1694"/>
                <a:gd name="T16" fmla="*/ 321 w 1098"/>
                <a:gd name="T17" fmla="*/ 687 h 1694"/>
                <a:gd name="T18" fmla="*/ 321 w 1098"/>
                <a:gd name="T19" fmla="*/ 297 h 1694"/>
                <a:gd name="T20" fmla="*/ 1098 w 1098"/>
                <a:gd name="T21" fmla="*/ 297 h 1694"/>
                <a:gd name="T22" fmla="*/ 1098 w 1098"/>
                <a:gd name="T23" fmla="*/ 0 h 1694"/>
                <a:gd name="T24" fmla="*/ 0 w 1098"/>
                <a:gd name="T25" fmla="*/ 0 h 16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98" h="1694">
                  <a:moveTo>
                    <a:pt x="0" y="0"/>
                  </a:moveTo>
                  <a:lnTo>
                    <a:pt x="0" y="1694"/>
                  </a:lnTo>
                  <a:lnTo>
                    <a:pt x="1098" y="1694"/>
                  </a:lnTo>
                  <a:lnTo>
                    <a:pt x="1098" y="1397"/>
                  </a:lnTo>
                  <a:lnTo>
                    <a:pt x="321" y="1397"/>
                  </a:lnTo>
                  <a:lnTo>
                    <a:pt x="321" y="973"/>
                  </a:lnTo>
                  <a:lnTo>
                    <a:pt x="1030" y="973"/>
                  </a:lnTo>
                  <a:lnTo>
                    <a:pt x="1030" y="687"/>
                  </a:lnTo>
                  <a:lnTo>
                    <a:pt x="321" y="687"/>
                  </a:lnTo>
                  <a:lnTo>
                    <a:pt x="321" y="297"/>
                  </a:lnTo>
                  <a:lnTo>
                    <a:pt x="1098" y="297"/>
                  </a:lnTo>
                  <a:lnTo>
                    <a:pt x="1098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  <p:sp>
          <p:nvSpPr>
            <p:cNvPr id="19" name="Freeform 10">
              <a:extLst>
                <a:ext uri="{FF2B5EF4-FFF2-40B4-BE49-F238E27FC236}">
                  <a16:creationId xmlns:a16="http://schemas.microsoft.com/office/drawing/2014/main" id="{98B53AE0-4719-5655-6BA0-0E7E9ECB8EC1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4481" y="3473"/>
              <a:ext cx="1215" cy="1694"/>
            </a:xfrm>
            <a:custGeom>
              <a:avLst/>
              <a:gdLst>
                <a:gd name="T0" fmla="*/ 406 w 860"/>
                <a:gd name="T1" fmla="*/ 791 h 1199"/>
                <a:gd name="T2" fmla="*/ 227 w 860"/>
                <a:gd name="T3" fmla="*/ 791 h 1199"/>
                <a:gd name="T4" fmla="*/ 227 w 860"/>
                <a:gd name="T5" fmla="*/ 1199 h 1199"/>
                <a:gd name="T6" fmla="*/ 0 w 860"/>
                <a:gd name="T7" fmla="*/ 1199 h 1199"/>
                <a:gd name="T8" fmla="*/ 0 w 860"/>
                <a:gd name="T9" fmla="*/ 0 h 1199"/>
                <a:gd name="T10" fmla="*/ 406 w 860"/>
                <a:gd name="T11" fmla="*/ 0 h 1199"/>
                <a:gd name="T12" fmla="*/ 860 w 860"/>
                <a:gd name="T13" fmla="*/ 396 h 1199"/>
                <a:gd name="T14" fmla="*/ 406 w 860"/>
                <a:gd name="T15" fmla="*/ 791 h 1199"/>
                <a:gd name="T16" fmla="*/ 394 w 860"/>
                <a:gd name="T17" fmla="*/ 194 h 1199"/>
                <a:gd name="T18" fmla="*/ 227 w 860"/>
                <a:gd name="T19" fmla="*/ 194 h 1199"/>
                <a:gd name="T20" fmla="*/ 227 w 860"/>
                <a:gd name="T21" fmla="*/ 598 h 1199"/>
                <a:gd name="T22" fmla="*/ 394 w 860"/>
                <a:gd name="T23" fmla="*/ 598 h 1199"/>
                <a:gd name="T24" fmla="*/ 621 w 860"/>
                <a:gd name="T25" fmla="*/ 396 h 1199"/>
                <a:gd name="T26" fmla="*/ 394 w 860"/>
                <a:gd name="T27" fmla="*/ 194 h 1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860" h="1199">
                  <a:moveTo>
                    <a:pt x="406" y="791"/>
                  </a:moveTo>
                  <a:cubicBezTo>
                    <a:pt x="227" y="791"/>
                    <a:pt x="227" y="791"/>
                    <a:pt x="227" y="791"/>
                  </a:cubicBezTo>
                  <a:cubicBezTo>
                    <a:pt x="227" y="1199"/>
                    <a:pt x="227" y="1199"/>
                    <a:pt x="227" y="1199"/>
                  </a:cubicBezTo>
                  <a:cubicBezTo>
                    <a:pt x="0" y="1199"/>
                    <a:pt x="0" y="1199"/>
                    <a:pt x="0" y="1199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06" y="0"/>
                    <a:pt x="406" y="0"/>
                    <a:pt x="406" y="0"/>
                  </a:cubicBezTo>
                  <a:cubicBezTo>
                    <a:pt x="661" y="0"/>
                    <a:pt x="860" y="116"/>
                    <a:pt x="860" y="396"/>
                  </a:cubicBezTo>
                  <a:cubicBezTo>
                    <a:pt x="860" y="671"/>
                    <a:pt x="659" y="791"/>
                    <a:pt x="406" y="791"/>
                  </a:cubicBezTo>
                  <a:moveTo>
                    <a:pt x="394" y="194"/>
                  </a:moveTo>
                  <a:cubicBezTo>
                    <a:pt x="227" y="194"/>
                    <a:pt x="227" y="194"/>
                    <a:pt x="227" y="194"/>
                  </a:cubicBezTo>
                  <a:cubicBezTo>
                    <a:pt x="227" y="598"/>
                    <a:pt x="227" y="598"/>
                    <a:pt x="227" y="598"/>
                  </a:cubicBezTo>
                  <a:cubicBezTo>
                    <a:pt x="394" y="598"/>
                    <a:pt x="394" y="598"/>
                    <a:pt x="394" y="598"/>
                  </a:cubicBezTo>
                  <a:cubicBezTo>
                    <a:pt x="525" y="598"/>
                    <a:pt x="621" y="534"/>
                    <a:pt x="621" y="396"/>
                  </a:cubicBezTo>
                  <a:cubicBezTo>
                    <a:pt x="621" y="252"/>
                    <a:pt x="525" y="194"/>
                    <a:pt x="394" y="194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  <p:sp>
          <p:nvSpPr>
            <p:cNvPr id="20" name="Freeform 11">
              <a:extLst>
                <a:ext uri="{FF2B5EF4-FFF2-40B4-BE49-F238E27FC236}">
                  <a16:creationId xmlns:a16="http://schemas.microsoft.com/office/drawing/2014/main" id="{0AD6D1E9-D44F-9A59-4CB4-033C25A77DAC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945" y="3473"/>
              <a:ext cx="1720" cy="1694"/>
            </a:xfrm>
            <a:custGeom>
              <a:avLst/>
              <a:gdLst>
                <a:gd name="T0" fmla="*/ 1265 w 1720"/>
                <a:gd name="T1" fmla="*/ 0 h 1694"/>
                <a:gd name="T2" fmla="*/ 860 w 1720"/>
                <a:gd name="T3" fmla="*/ 996 h 1694"/>
                <a:gd name="T4" fmla="*/ 456 w 1720"/>
                <a:gd name="T5" fmla="*/ 0 h 1694"/>
                <a:gd name="T6" fmla="*/ 0 w 1720"/>
                <a:gd name="T7" fmla="*/ 0 h 1694"/>
                <a:gd name="T8" fmla="*/ 0 w 1720"/>
                <a:gd name="T9" fmla="*/ 1694 h 1694"/>
                <a:gd name="T10" fmla="*/ 303 w 1720"/>
                <a:gd name="T11" fmla="*/ 1694 h 1694"/>
                <a:gd name="T12" fmla="*/ 303 w 1720"/>
                <a:gd name="T13" fmla="*/ 428 h 1694"/>
                <a:gd name="T14" fmla="*/ 692 w 1720"/>
                <a:gd name="T15" fmla="*/ 1321 h 1694"/>
                <a:gd name="T16" fmla="*/ 709 w 1720"/>
                <a:gd name="T17" fmla="*/ 1321 h 1694"/>
                <a:gd name="T18" fmla="*/ 1012 w 1720"/>
                <a:gd name="T19" fmla="*/ 1321 h 1694"/>
                <a:gd name="T20" fmla="*/ 1029 w 1720"/>
                <a:gd name="T21" fmla="*/ 1321 h 1694"/>
                <a:gd name="T22" fmla="*/ 1416 w 1720"/>
                <a:gd name="T23" fmla="*/ 428 h 1694"/>
                <a:gd name="T24" fmla="*/ 1416 w 1720"/>
                <a:gd name="T25" fmla="*/ 1694 h 1694"/>
                <a:gd name="T26" fmla="*/ 1720 w 1720"/>
                <a:gd name="T27" fmla="*/ 1694 h 1694"/>
                <a:gd name="T28" fmla="*/ 1720 w 1720"/>
                <a:gd name="T29" fmla="*/ 0 h 1694"/>
                <a:gd name="T30" fmla="*/ 1265 w 1720"/>
                <a:gd name="T31" fmla="*/ 0 h 16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720" h="1694">
                  <a:moveTo>
                    <a:pt x="1265" y="0"/>
                  </a:moveTo>
                  <a:lnTo>
                    <a:pt x="860" y="996"/>
                  </a:lnTo>
                  <a:lnTo>
                    <a:pt x="456" y="0"/>
                  </a:lnTo>
                  <a:lnTo>
                    <a:pt x="0" y="0"/>
                  </a:lnTo>
                  <a:lnTo>
                    <a:pt x="0" y="1694"/>
                  </a:lnTo>
                  <a:lnTo>
                    <a:pt x="303" y="1694"/>
                  </a:lnTo>
                  <a:lnTo>
                    <a:pt x="303" y="428"/>
                  </a:lnTo>
                  <a:lnTo>
                    <a:pt x="692" y="1321"/>
                  </a:lnTo>
                  <a:lnTo>
                    <a:pt x="709" y="1321"/>
                  </a:lnTo>
                  <a:lnTo>
                    <a:pt x="1012" y="1321"/>
                  </a:lnTo>
                  <a:lnTo>
                    <a:pt x="1029" y="1321"/>
                  </a:lnTo>
                  <a:lnTo>
                    <a:pt x="1416" y="428"/>
                  </a:lnTo>
                  <a:lnTo>
                    <a:pt x="1416" y="1694"/>
                  </a:lnTo>
                  <a:lnTo>
                    <a:pt x="1720" y="1694"/>
                  </a:lnTo>
                  <a:lnTo>
                    <a:pt x="1720" y="0"/>
                  </a:lnTo>
                  <a:lnTo>
                    <a:pt x="126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  <p:sp>
          <p:nvSpPr>
            <p:cNvPr id="21" name="Freeform 12">
              <a:extLst>
                <a:ext uri="{FF2B5EF4-FFF2-40B4-BE49-F238E27FC236}">
                  <a16:creationId xmlns:a16="http://schemas.microsoft.com/office/drawing/2014/main" id="{F58ED361-0E2C-77F6-2830-FBB60D746483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0" y="3473"/>
              <a:ext cx="1113" cy="1694"/>
            </a:xfrm>
            <a:custGeom>
              <a:avLst/>
              <a:gdLst>
                <a:gd name="T0" fmla="*/ 0 w 1113"/>
                <a:gd name="T1" fmla="*/ 0 h 1694"/>
                <a:gd name="T2" fmla="*/ 0 w 1113"/>
                <a:gd name="T3" fmla="*/ 297 h 1694"/>
                <a:gd name="T4" fmla="*/ 397 w 1113"/>
                <a:gd name="T5" fmla="*/ 297 h 1694"/>
                <a:gd name="T6" fmla="*/ 397 w 1113"/>
                <a:gd name="T7" fmla="*/ 1397 h 1694"/>
                <a:gd name="T8" fmla="*/ 0 w 1113"/>
                <a:gd name="T9" fmla="*/ 1397 h 1694"/>
                <a:gd name="T10" fmla="*/ 0 w 1113"/>
                <a:gd name="T11" fmla="*/ 1694 h 1694"/>
                <a:gd name="T12" fmla="*/ 1113 w 1113"/>
                <a:gd name="T13" fmla="*/ 1694 h 1694"/>
                <a:gd name="T14" fmla="*/ 1113 w 1113"/>
                <a:gd name="T15" fmla="*/ 1397 h 1694"/>
                <a:gd name="T16" fmla="*/ 717 w 1113"/>
                <a:gd name="T17" fmla="*/ 1397 h 1694"/>
                <a:gd name="T18" fmla="*/ 717 w 1113"/>
                <a:gd name="T19" fmla="*/ 297 h 1694"/>
                <a:gd name="T20" fmla="*/ 1113 w 1113"/>
                <a:gd name="T21" fmla="*/ 297 h 1694"/>
                <a:gd name="T22" fmla="*/ 1113 w 1113"/>
                <a:gd name="T23" fmla="*/ 0 h 1694"/>
                <a:gd name="T24" fmla="*/ 0 w 1113"/>
                <a:gd name="T25" fmla="*/ 0 h 16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113" h="1694">
                  <a:moveTo>
                    <a:pt x="0" y="0"/>
                  </a:moveTo>
                  <a:lnTo>
                    <a:pt x="0" y="297"/>
                  </a:lnTo>
                  <a:lnTo>
                    <a:pt x="397" y="297"/>
                  </a:lnTo>
                  <a:lnTo>
                    <a:pt x="397" y="1397"/>
                  </a:lnTo>
                  <a:lnTo>
                    <a:pt x="0" y="1397"/>
                  </a:lnTo>
                  <a:lnTo>
                    <a:pt x="0" y="1694"/>
                  </a:lnTo>
                  <a:lnTo>
                    <a:pt x="1113" y="1694"/>
                  </a:lnTo>
                  <a:lnTo>
                    <a:pt x="1113" y="1397"/>
                  </a:lnTo>
                  <a:lnTo>
                    <a:pt x="717" y="1397"/>
                  </a:lnTo>
                  <a:lnTo>
                    <a:pt x="717" y="297"/>
                  </a:lnTo>
                  <a:lnTo>
                    <a:pt x="1113" y="297"/>
                  </a:lnTo>
                  <a:lnTo>
                    <a:pt x="1113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</p:grpSp>
    </p:spTree>
    <p:extLst>
      <p:ext uri="{BB962C8B-B14F-4D97-AF65-F5344CB8AC3E}">
        <p14:creationId xmlns:p14="http://schemas.microsoft.com/office/powerpoint/2010/main" val="1595170055"/>
      </p:ext>
    </p:extLst>
  </p:cSld>
  <p:clrMapOvr>
    <a:masterClrMapping/>
  </p:clrMapOvr>
  <p:transition>
    <p:fade/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 Slide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31C1E3-6A7C-C21D-910D-C4B7DFFF527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17251" y="3338719"/>
            <a:ext cx="9144000" cy="1828406"/>
          </a:xfrm>
        </p:spPr>
        <p:txBody>
          <a:bodyPr anchor="t"/>
          <a:lstStyle>
            <a:lvl1pPr algn="l">
              <a:defRPr sz="6400"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C1B026B9-3E51-5733-811C-2FA3BC73B23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30271" y="5878288"/>
            <a:ext cx="5606484" cy="652688"/>
          </a:xfrm>
        </p:spPr>
        <p:txBody>
          <a:bodyPr anchor="b"/>
          <a:lstStyle>
            <a:lvl1pPr>
              <a:defRPr b="1">
                <a:solidFill>
                  <a:schemeClr val="bg1"/>
                </a:solidFill>
                <a:latin typeface="+mj-lt"/>
                <a:ea typeface="Inter Medium" panose="02000503000000020004" pitchFamily="2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  <a:latin typeface="Inter Medium" panose="02000503000000020004" pitchFamily="2" charset="0"/>
                <a:ea typeface="Inter Medium" panose="02000503000000020004" pitchFamily="2" charset="0"/>
              </a:defRPr>
            </a:lvl3pPr>
            <a:lvl4pPr>
              <a:defRPr>
                <a:solidFill>
                  <a:schemeClr val="bg1"/>
                </a:solidFill>
                <a:latin typeface="Inter Medium" panose="02000503000000020004" pitchFamily="2" charset="0"/>
                <a:ea typeface="Inter Medium" panose="02000503000000020004" pitchFamily="2" charset="0"/>
              </a:defRPr>
            </a:lvl4pPr>
            <a:lvl5pPr>
              <a:defRPr>
                <a:solidFill>
                  <a:schemeClr val="bg1"/>
                </a:solidFill>
                <a:latin typeface="Inter Medium" panose="02000503000000020004" pitchFamily="2" charset="0"/>
                <a:ea typeface="Inter Medium" panose="02000503000000020004" pitchFamily="2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grpSp>
        <p:nvGrpSpPr>
          <p:cNvPr id="3" name="Group 4">
            <a:extLst>
              <a:ext uri="{FF2B5EF4-FFF2-40B4-BE49-F238E27FC236}">
                <a16:creationId xmlns:a16="http://schemas.microsoft.com/office/drawing/2014/main" id="{49CC1682-CCAA-5EE1-585E-F7C4434F1C5E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330271" y="327819"/>
            <a:ext cx="3972600" cy="438124"/>
            <a:chOff x="0" y="3473"/>
            <a:chExt cx="15360" cy="1694"/>
          </a:xfrm>
        </p:grpSpPr>
        <p:sp>
          <p:nvSpPr>
            <p:cNvPr id="4" name="Freeform 5">
              <a:extLst>
                <a:ext uri="{FF2B5EF4-FFF2-40B4-BE49-F238E27FC236}">
                  <a16:creationId xmlns:a16="http://schemas.microsoft.com/office/drawing/2014/main" id="{770403FB-3386-A0FE-3E9D-A2925EF0E8F0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261" y="3473"/>
              <a:ext cx="1099" cy="1694"/>
            </a:xfrm>
            <a:custGeom>
              <a:avLst/>
              <a:gdLst>
                <a:gd name="T0" fmla="*/ 0 w 1099"/>
                <a:gd name="T1" fmla="*/ 0 h 1694"/>
                <a:gd name="T2" fmla="*/ 0 w 1099"/>
                <a:gd name="T3" fmla="*/ 1694 h 1694"/>
                <a:gd name="T4" fmla="*/ 1099 w 1099"/>
                <a:gd name="T5" fmla="*/ 1694 h 1694"/>
                <a:gd name="T6" fmla="*/ 1099 w 1099"/>
                <a:gd name="T7" fmla="*/ 1397 h 1694"/>
                <a:gd name="T8" fmla="*/ 319 w 1099"/>
                <a:gd name="T9" fmla="*/ 1397 h 1694"/>
                <a:gd name="T10" fmla="*/ 319 w 1099"/>
                <a:gd name="T11" fmla="*/ 0 h 1694"/>
                <a:gd name="T12" fmla="*/ 0 w 1099"/>
                <a:gd name="T13" fmla="*/ 0 h 16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99" h="1694">
                  <a:moveTo>
                    <a:pt x="0" y="0"/>
                  </a:moveTo>
                  <a:lnTo>
                    <a:pt x="0" y="1694"/>
                  </a:lnTo>
                  <a:lnTo>
                    <a:pt x="1099" y="1694"/>
                  </a:lnTo>
                  <a:lnTo>
                    <a:pt x="1099" y="1397"/>
                  </a:lnTo>
                  <a:lnTo>
                    <a:pt x="319" y="1397"/>
                  </a:lnTo>
                  <a:lnTo>
                    <a:pt x="319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  <p:sp>
          <p:nvSpPr>
            <p:cNvPr id="5" name="Freeform 6">
              <a:extLst>
                <a:ext uri="{FF2B5EF4-FFF2-40B4-BE49-F238E27FC236}">
                  <a16:creationId xmlns:a16="http://schemas.microsoft.com/office/drawing/2014/main" id="{C2CDC1DE-179E-04D4-B493-BF069DE85D67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2002" y="3473"/>
              <a:ext cx="1535" cy="1694"/>
            </a:xfrm>
            <a:custGeom>
              <a:avLst/>
              <a:gdLst>
                <a:gd name="T0" fmla="*/ 556 w 1535"/>
                <a:gd name="T1" fmla="*/ 0 h 1694"/>
                <a:gd name="T2" fmla="*/ 0 w 1535"/>
                <a:gd name="T3" fmla="*/ 1694 h 1694"/>
                <a:gd name="T4" fmla="*/ 337 w 1535"/>
                <a:gd name="T5" fmla="*/ 1694 h 1694"/>
                <a:gd name="T6" fmla="*/ 453 w 1535"/>
                <a:gd name="T7" fmla="*/ 1321 h 1694"/>
                <a:gd name="T8" fmla="*/ 1083 w 1535"/>
                <a:gd name="T9" fmla="*/ 1321 h 1694"/>
                <a:gd name="T10" fmla="*/ 1197 w 1535"/>
                <a:gd name="T11" fmla="*/ 1694 h 1694"/>
                <a:gd name="T12" fmla="*/ 1535 w 1535"/>
                <a:gd name="T13" fmla="*/ 1694 h 1694"/>
                <a:gd name="T14" fmla="*/ 978 w 1535"/>
                <a:gd name="T15" fmla="*/ 0 h 1694"/>
                <a:gd name="T16" fmla="*/ 556 w 1535"/>
                <a:gd name="T17" fmla="*/ 0 h 1694"/>
                <a:gd name="T18" fmla="*/ 768 w 1535"/>
                <a:gd name="T19" fmla="*/ 301 h 1694"/>
                <a:gd name="T20" fmla="*/ 998 w 1535"/>
                <a:gd name="T21" fmla="*/ 1048 h 1694"/>
                <a:gd name="T22" fmla="*/ 536 w 1535"/>
                <a:gd name="T23" fmla="*/ 1048 h 1694"/>
                <a:gd name="T24" fmla="*/ 768 w 1535"/>
                <a:gd name="T25" fmla="*/ 301 h 16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535" h="1694">
                  <a:moveTo>
                    <a:pt x="556" y="0"/>
                  </a:moveTo>
                  <a:lnTo>
                    <a:pt x="0" y="1694"/>
                  </a:lnTo>
                  <a:lnTo>
                    <a:pt x="337" y="1694"/>
                  </a:lnTo>
                  <a:lnTo>
                    <a:pt x="453" y="1321"/>
                  </a:lnTo>
                  <a:lnTo>
                    <a:pt x="1083" y="1321"/>
                  </a:lnTo>
                  <a:lnTo>
                    <a:pt x="1197" y="1694"/>
                  </a:lnTo>
                  <a:lnTo>
                    <a:pt x="1535" y="1694"/>
                  </a:lnTo>
                  <a:lnTo>
                    <a:pt x="978" y="0"/>
                  </a:lnTo>
                  <a:lnTo>
                    <a:pt x="556" y="0"/>
                  </a:lnTo>
                  <a:close/>
                  <a:moveTo>
                    <a:pt x="768" y="301"/>
                  </a:moveTo>
                  <a:lnTo>
                    <a:pt x="998" y="1048"/>
                  </a:lnTo>
                  <a:lnTo>
                    <a:pt x="536" y="1048"/>
                  </a:lnTo>
                  <a:lnTo>
                    <a:pt x="768" y="30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  <p:sp>
          <p:nvSpPr>
            <p:cNvPr id="6" name="Freeform 7">
              <a:extLst>
                <a:ext uri="{FF2B5EF4-FFF2-40B4-BE49-F238E27FC236}">
                  <a16:creationId xmlns:a16="http://schemas.microsoft.com/office/drawing/2014/main" id="{B9A68412-C85B-6332-8B98-2635795BBA04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0250" y="3473"/>
              <a:ext cx="1113" cy="1694"/>
            </a:xfrm>
            <a:custGeom>
              <a:avLst/>
              <a:gdLst>
                <a:gd name="T0" fmla="*/ 0 w 1113"/>
                <a:gd name="T1" fmla="*/ 0 h 1694"/>
                <a:gd name="T2" fmla="*/ 0 w 1113"/>
                <a:gd name="T3" fmla="*/ 297 h 1694"/>
                <a:gd name="T4" fmla="*/ 396 w 1113"/>
                <a:gd name="T5" fmla="*/ 297 h 1694"/>
                <a:gd name="T6" fmla="*/ 396 w 1113"/>
                <a:gd name="T7" fmla="*/ 1397 h 1694"/>
                <a:gd name="T8" fmla="*/ 0 w 1113"/>
                <a:gd name="T9" fmla="*/ 1397 h 1694"/>
                <a:gd name="T10" fmla="*/ 0 w 1113"/>
                <a:gd name="T11" fmla="*/ 1694 h 1694"/>
                <a:gd name="T12" fmla="*/ 1113 w 1113"/>
                <a:gd name="T13" fmla="*/ 1694 h 1694"/>
                <a:gd name="T14" fmla="*/ 1113 w 1113"/>
                <a:gd name="T15" fmla="*/ 1397 h 1694"/>
                <a:gd name="T16" fmla="*/ 716 w 1113"/>
                <a:gd name="T17" fmla="*/ 1397 h 1694"/>
                <a:gd name="T18" fmla="*/ 716 w 1113"/>
                <a:gd name="T19" fmla="*/ 297 h 1694"/>
                <a:gd name="T20" fmla="*/ 1113 w 1113"/>
                <a:gd name="T21" fmla="*/ 297 h 1694"/>
                <a:gd name="T22" fmla="*/ 1113 w 1113"/>
                <a:gd name="T23" fmla="*/ 0 h 1694"/>
                <a:gd name="T24" fmla="*/ 0 w 1113"/>
                <a:gd name="T25" fmla="*/ 0 h 16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113" h="1694">
                  <a:moveTo>
                    <a:pt x="0" y="0"/>
                  </a:moveTo>
                  <a:lnTo>
                    <a:pt x="0" y="297"/>
                  </a:lnTo>
                  <a:lnTo>
                    <a:pt x="396" y="297"/>
                  </a:lnTo>
                  <a:lnTo>
                    <a:pt x="396" y="1397"/>
                  </a:lnTo>
                  <a:lnTo>
                    <a:pt x="0" y="1397"/>
                  </a:lnTo>
                  <a:lnTo>
                    <a:pt x="0" y="1694"/>
                  </a:lnTo>
                  <a:lnTo>
                    <a:pt x="1113" y="1694"/>
                  </a:lnTo>
                  <a:lnTo>
                    <a:pt x="1113" y="1397"/>
                  </a:lnTo>
                  <a:lnTo>
                    <a:pt x="716" y="1397"/>
                  </a:lnTo>
                  <a:lnTo>
                    <a:pt x="716" y="297"/>
                  </a:lnTo>
                  <a:lnTo>
                    <a:pt x="1113" y="297"/>
                  </a:lnTo>
                  <a:lnTo>
                    <a:pt x="1113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  <p:sp>
          <p:nvSpPr>
            <p:cNvPr id="8" name="Freeform 8">
              <a:extLst>
                <a:ext uri="{FF2B5EF4-FFF2-40B4-BE49-F238E27FC236}">
                  <a16:creationId xmlns:a16="http://schemas.microsoft.com/office/drawing/2014/main" id="{D9ECB875-34C4-65FF-6CDA-1356F6BC767F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8263" y="3473"/>
              <a:ext cx="1317" cy="1694"/>
            </a:xfrm>
            <a:custGeom>
              <a:avLst/>
              <a:gdLst>
                <a:gd name="T0" fmla="*/ 884 w 932"/>
                <a:gd name="T1" fmla="*/ 372 h 1199"/>
                <a:gd name="T2" fmla="*/ 442 w 932"/>
                <a:gd name="T3" fmla="*/ 0 h 1199"/>
                <a:gd name="T4" fmla="*/ 0 w 932"/>
                <a:gd name="T5" fmla="*/ 0 h 1199"/>
                <a:gd name="T6" fmla="*/ 0 w 932"/>
                <a:gd name="T7" fmla="*/ 1199 h 1199"/>
                <a:gd name="T8" fmla="*/ 227 w 932"/>
                <a:gd name="T9" fmla="*/ 1199 h 1199"/>
                <a:gd name="T10" fmla="*/ 227 w 932"/>
                <a:gd name="T11" fmla="*/ 755 h 1199"/>
                <a:gd name="T12" fmla="*/ 418 w 932"/>
                <a:gd name="T13" fmla="*/ 755 h 1199"/>
                <a:gd name="T14" fmla="*/ 450 w 932"/>
                <a:gd name="T15" fmla="*/ 755 h 1199"/>
                <a:gd name="T16" fmla="*/ 681 w 932"/>
                <a:gd name="T17" fmla="*/ 1199 h 1199"/>
                <a:gd name="T18" fmla="*/ 932 w 932"/>
                <a:gd name="T19" fmla="*/ 1199 h 1199"/>
                <a:gd name="T20" fmla="*/ 676 w 932"/>
                <a:gd name="T21" fmla="*/ 707 h 1199"/>
                <a:gd name="T22" fmla="*/ 884 w 932"/>
                <a:gd name="T23" fmla="*/ 372 h 1199"/>
                <a:gd name="T24" fmla="*/ 645 w 932"/>
                <a:gd name="T25" fmla="*/ 372 h 1199"/>
                <a:gd name="T26" fmla="*/ 418 w 932"/>
                <a:gd name="T27" fmla="*/ 562 h 1199"/>
                <a:gd name="T28" fmla="*/ 227 w 932"/>
                <a:gd name="T29" fmla="*/ 562 h 1199"/>
                <a:gd name="T30" fmla="*/ 227 w 932"/>
                <a:gd name="T31" fmla="*/ 194 h 1199"/>
                <a:gd name="T32" fmla="*/ 418 w 932"/>
                <a:gd name="T33" fmla="*/ 194 h 1199"/>
                <a:gd name="T34" fmla="*/ 645 w 932"/>
                <a:gd name="T35" fmla="*/ 372 h 1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932" h="1199">
                  <a:moveTo>
                    <a:pt x="884" y="372"/>
                  </a:moveTo>
                  <a:cubicBezTo>
                    <a:pt x="884" y="92"/>
                    <a:pt x="693" y="0"/>
                    <a:pt x="44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199"/>
                    <a:pt x="0" y="1199"/>
                    <a:pt x="0" y="1199"/>
                  </a:cubicBezTo>
                  <a:cubicBezTo>
                    <a:pt x="227" y="1199"/>
                    <a:pt x="227" y="1199"/>
                    <a:pt x="227" y="1199"/>
                  </a:cubicBezTo>
                  <a:cubicBezTo>
                    <a:pt x="227" y="755"/>
                    <a:pt x="227" y="755"/>
                    <a:pt x="227" y="755"/>
                  </a:cubicBezTo>
                  <a:cubicBezTo>
                    <a:pt x="418" y="755"/>
                    <a:pt x="418" y="755"/>
                    <a:pt x="418" y="755"/>
                  </a:cubicBezTo>
                  <a:cubicBezTo>
                    <a:pt x="429" y="755"/>
                    <a:pt x="439" y="755"/>
                    <a:pt x="450" y="755"/>
                  </a:cubicBezTo>
                  <a:cubicBezTo>
                    <a:pt x="681" y="1199"/>
                    <a:pt x="681" y="1199"/>
                    <a:pt x="681" y="1199"/>
                  </a:cubicBezTo>
                  <a:cubicBezTo>
                    <a:pt x="932" y="1199"/>
                    <a:pt x="932" y="1199"/>
                    <a:pt x="932" y="1199"/>
                  </a:cubicBezTo>
                  <a:cubicBezTo>
                    <a:pt x="676" y="707"/>
                    <a:pt x="676" y="707"/>
                    <a:pt x="676" y="707"/>
                  </a:cubicBezTo>
                  <a:cubicBezTo>
                    <a:pt x="801" y="652"/>
                    <a:pt x="884" y="545"/>
                    <a:pt x="884" y="372"/>
                  </a:cubicBezTo>
                  <a:moveTo>
                    <a:pt x="645" y="372"/>
                  </a:moveTo>
                  <a:cubicBezTo>
                    <a:pt x="645" y="516"/>
                    <a:pt x="562" y="562"/>
                    <a:pt x="418" y="562"/>
                  </a:cubicBezTo>
                  <a:cubicBezTo>
                    <a:pt x="227" y="562"/>
                    <a:pt x="227" y="562"/>
                    <a:pt x="227" y="562"/>
                  </a:cubicBezTo>
                  <a:cubicBezTo>
                    <a:pt x="227" y="194"/>
                    <a:pt x="227" y="194"/>
                    <a:pt x="227" y="194"/>
                  </a:cubicBezTo>
                  <a:cubicBezTo>
                    <a:pt x="418" y="194"/>
                    <a:pt x="418" y="194"/>
                    <a:pt x="418" y="194"/>
                  </a:cubicBezTo>
                  <a:cubicBezTo>
                    <a:pt x="574" y="194"/>
                    <a:pt x="645" y="252"/>
                    <a:pt x="645" y="372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  <p:sp>
          <p:nvSpPr>
            <p:cNvPr id="17" name="Freeform 9">
              <a:extLst>
                <a:ext uri="{FF2B5EF4-FFF2-40B4-BE49-F238E27FC236}">
                  <a16:creationId xmlns:a16="http://schemas.microsoft.com/office/drawing/2014/main" id="{D3B5B848-7A8D-931B-DFC2-C5B37B8DB6F5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369" y="3473"/>
              <a:ext cx="1098" cy="1694"/>
            </a:xfrm>
            <a:custGeom>
              <a:avLst/>
              <a:gdLst>
                <a:gd name="T0" fmla="*/ 0 w 1098"/>
                <a:gd name="T1" fmla="*/ 0 h 1694"/>
                <a:gd name="T2" fmla="*/ 0 w 1098"/>
                <a:gd name="T3" fmla="*/ 1694 h 1694"/>
                <a:gd name="T4" fmla="*/ 1098 w 1098"/>
                <a:gd name="T5" fmla="*/ 1694 h 1694"/>
                <a:gd name="T6" fmla="*/ 1098 w 1098"/>
                <a:gd name="T7" fmla="*/ 1397 h 1694"/>
                <a:gd name="T8" fmla="*/ 321 w 1098"/>
                <a:gd name="T9" fmla="*/ 1397 h 1694"/>
                <a:gd name="T10" fmla="*/ 321 w 1098"/>
                <a:gd name="T11" fmla="*/ 973 h 1694"/>
                <a:gd name="T12" fmla="*/ 1030 w 1098"/>
                <a:gd name="T13" fmla="*/ 973 h 1694"/>
                <a:gd name="T14" fmla="*/ 1030 w 1098"/>
                <a:gd name="T15" fmla="*/ 687 h 1694"/>
                <a:gd name="T16" fmla="*/ 321 w 1098"/>
                <a:gd name="T17" fmla="*/ 687 h 1694"/>
                <a:gd name="T18" fmla="*/ 321 w 1098"/>
                <a:gd name="T19" fmla="*/ 297 h 1694"/>
                <a:gd name="T20" fmla="*/ 1098 w 1098"/>
                <a:gd name="T21" fmla="*/ 297 h 1694"/>
                <a:gd name="T22" fmla="*/ 1098 w 1098"/>
                <a:gd name="T23" fmla="*/ 0 h 1694"/>
                <a:gd name="T24" fmla="*/ 0 w 1098"/>
                <a:gd name="T25" fmla="*/ 0 h 16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98" h="1694">
                  <a:moveTo>
                    <a:pt x="0" y="0"/>
                  </a:moveTo>
                  <a:lnTo>
                    <a:pt x="0" y="1694"/>
                  </a:lnTo>
                  <a:lnTo>
                    <a:pt x="1098" y="1694"/>
                  </a:lnTo>
                  <a:lnTo>
                    <a:pt x="1098" y="1397"/>
                  </a:lnTo>
                  <a:lnTo>
                    <a:pt x="321" y="1397"/>
                  </a:lnTo>
                  <a:lnTo>
                    <a:pt x="321" y="973"/>
                  </a:lnTo>
                  <a:lnTo>
                    <a:pt x="1030" y="973"/>
                  </a:lnTo>
                  <a:lnTo>
                    <a:pt x="1030" y="687"/>
                  </a:lnTo>
                  <a:lnTo>
                    <a:pt x="321" y="687"/>
                  </a:lnTo>
                  <a:lnTo>
                    <a:pt x="321" y="297"/>
                  </a:lnTo>
                  <a:lnTo>
                    <a:pt x="1098" y="297"/>
                  </a:lnTo>
                  <a:lnTo>
                    <a:pt x="1098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  <p:sp>
          <p:nvSpPr>
            <p:cNvPr id="19" name="Freeform 10">
              <a:extLst>
                <a:ext uri="{FF2B5EF4-FFF2-40B4-BE49-F238E27FC236}">
                  <a16:creationId xmlns:a16="http://schemas.microsoft.com/office/drawing/2014/main" id="{361AABDF-9542-DBC6-6388-ABE2035BE7BC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4481" y="3473"/>
              <a:ext cx="1215" cy="1694"/>
            </a:xfrm>
            <a:custGeom>
              <a:avLst/>
              <a:gdLst>
                <a:gd name="T0" fmla="*/ 406 w 860"/>
                <a:gd name="T1" fmla="*/ 791 h 1199"/>
                <a:gd name="T2" fmla="*/ 227 w 860"/>
                <a:gd name="T3" fmla="*/ 791 h 1199"/>
                <a:gd name="T4" fmla="*/ 227 w 860"/>
                <a:gd name="T5" fmla="*/ 1199 h 1199"/>
                <a:gd name="T6" fmla="*/ 0 w 860"/>
                <a:gd name="T7" fmla="*/ 1199 h 1199"/>
                <a:gd name="T8" fmla="*/ 0 w 860"/>
                <a:gd name="T9" fmla="*/ 0 h 1199"/>
                <a:gd name="T10" fmla="*/ 406 w 860"/>
                <a:gd name="T11" fmla="*/ 0 h 1199"/>
                <a:gd name="T12" fmla="*/ 860 w 860"/>
                <a:gd name="T13" fmla="*/ 396 h 1199"/>
                <a:gd name="T14" fmla="*/ 406 w 860"/>
                <a:gd name="T15" fmla="*/ 791 h 1199"/>
                <a:gd name="T16" fmla="*/ 394 w 860"/>
                <a:gd name="T17" fmla="*/ 194 h 1199"/>
                <a:gd name="T18" fmla="*/ 227 w 860"/>
                <a:gd name="T19" fmla="*/ 194 h 1199"/>
                <a:gd name="T20" fmla="*/ 227 w 860"/>
                <a:gd name="T21" fmla="*/ 598 h 1199"/>
                <a:gd name="T22" fmla="*/ 394 w 860"/>
                <a:gd name="T23" fmla="*/ 598 h 1199"/>
                <a:gd name="T24" fmla="*/ 621 w 860"/>
                <a:gd name="T25" fmla="*/ 396 h 1199"/>
                <a:gd name="T26" fmla="*/ 394 w 860"/>
                <a:gd name="T27" fmla="*/ 194 h 1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860" h="1199">
                  <a:moveTo>
                    <a:pt x="406" y="791"/>
                  </a:moveTo>
                  <a:cubicBezTo>
                    <a:pt x="227" y="791"/>
                    <a:pt x="227" y="791"/>
                    <a:pt x="227" y="791"/>
                  </a:cubicBezTo>
                  <a:cubicBezTo>
                    <a:pt x="227" y="1199"/>
                    <a:pt x="227" y="1199"/>
                    <a:pt x="227" y="1199"/>
                  </a:cubicBezTo>
                  <a:cubicBezTo>
                    <a:pt x="0" y="1199"/>
                    <a:pt x="0" y="1199"/>
                    <a:pt x="0" y="1199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06" y="0"/>
                    <a:pt x="406" y="0"/>
                    <a:pt x="406" y="0"/>
                  </a:cubicBezTo>
                  <a:cubicBezTo>
                    <a:pt x="661" y="0"/>
                    <a:pt x="860" y="116"/>
                    <a:pt x="860" y="396"/>
                  </a:cubicBezTo>
                  <a:cubicBezTo>
                    <a:pt x="860" y="671"/>
                    <a:pt x="659" y="791"/>
                    <a:pt x="406" y="791"/>
                  </a:cubicBezTo>
                  <a:moveTo>
                    <a:pt x="394" y="194"/>
                  </a:moveTo>
                  <a:cubicBezTo>
                    <a:pt x="227" y="194"/>
                    <a:pt x="227" y="194"/>
                    <a:pt x="227" y="194"/>
                  </a:cubicBezTo>
                  <a:cubicBezTo>
                    <a:pt x="227" y="598"/>
                    <a:pt x="227" y="598"/>
                    <a:pt x="227" y="598"/>
                  </a:cubicBezTo>
                  <a:cubicBezTo>
                    <a:pt x="394" y="598"/>
                    <a:pt x="394" y="598"/>
                    <a:pt x="394" y="598"/>
                  </a:cubicBezTo>
                  <a:cubicBezTo>
                    <a:pt x="525" y="598"/>
                    <a:pt x="621" y="534"/>
                    <a:pt x="621" y="396"/>
                  </a:cubicBezTo>
                  <a:cubicBezTo>
                    <a:pt x="621" y="252"/>
                    <a:pt x="525" y="194"/>
                    <a:pt x="394" y="194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  <p:sp>
          <p:nvSpPr>
            <p:cNvPr id="20" name="Freeform 11">
              <a:extLst>
                <a:ext uri="{FF2B5EF4-FFF2-40B4-BE49-F238E27FC236}">
                  <a16:creationId xmlns:a16="http://schemas.microsoft.com/office/drawing/2014/main" id="{057C10C3-A39D-D1F6-3C50-91EC9A5E76EF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945" y="3473"/>
              <a:ext cx="1720" cy="1694"/>
            </a:xfrm>
            <a:custGeom>
              <a:avLst/>
              <a:gdLst>
                <a:gd name="T0" fmla="*/ 1265 w 1720"/>
                <a:gd name="T1" fmla="*/ 0 h 1694"/>
                <a:gd name="T2" fmla="*/ 860 w 1720"/>
                <a:gd name="T3" fmla="*/ 996 h 1694"/>
                <a:gd name="T4" fmla="*/ 456 w 1720"/>
                <a:gd name="T5" fmla="*/ 0 h 1694"/>
                <a:gd name="T6" fmla="*/ 0 w 1720"/>
                <a:gd name="T7" fmla="*/ 0 h 1694"/>
                <a:gd name="T8" fmla="*/ 0 w 1720"/>
                <a:gd name="T9" fmla="*/ 1694 h 1694"/>
                <a:gd name="T10" fmla="*/ 303 w 1720"/>
                <a:gd name="T11" fmla="*/ 1694 h 1694"/>
                <a:gd name="T12" fmla="*/ 303 w 1720"/>
                <a:gd name="T13" fmla="*/ 428 h 1694"/>
                <a:gd name="T14" fmla="*/ 692 w 1720"/>
                <a:gd name="T15" fmla="*/ 1321 h 1694"/>
                <a:gd name="T16" fmla="*/ 709 w 1720"/>
                <a:gd name="T17" fmla="*/ 1321 h 1694"/>
                <a:gd name="T18" fmla="*/ 1012 w 1720"/>
                <a:gd name="T19" fmla="*/ 1321 h 1694"/>
                <a:gd name="T20" fmla="*/ 1029 w 1720"/>
                <a:gd name="T21" fmla="*/ 1321 h 1694"/>
                <a:gd name="T22" fmla="*/ 1416 w 1720"/>
                <a:gd name="T23" fmla="*/ 428 h 1694"/>
                <a:gd name="T24" fmla="*/ 1416 w 1720"/>
                <a:gd name="T25" fmla="*/ 1694 h 1694"/>
                <a:gd name="T26" fmla="*/ 1720 w 1720"/>
                <a:gd name="T27" fmla="*/ 1694 h 1694"/>
                <a:gd name="T28" fmla="*/ 1720 w 1720"/>
                <a:gd name="T29" fmla="*/ 0 h 1694"/>
                <a:gd name="T30" fmla="*/ 1265 w 1720"/>
                <a:gd name="T31" fmla="*/ 0 h 16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720" h="1694">
                  <a:moveTo>
                    <a:pt x="1265" y="0"/>
                  </a:moveTo>
                  <a:lnTo>
                    <a:pt x="860" y="996"/>
                  </a:lnTo>
                  <a:lnTo>
                    <a:pt x="456" y="0"/>
                  </a:lnTo>
                  <a:lnTo>
                    <a:pt x="0" y="0"/>
                  </a:lnTo>
                  <a:lnTo>
                    <a:pt x="0" y="1694"/>
                  </a:lnTo>
                  <a:lnTo>
                    <a:pt x="303" y="1694"/>
                  </a:lnTo>
                  <a:lnTo>
                    <a:pt x="303" y="428"/>
                  </a:lnTo>
                  <a:lnTo>
                    <a:pt x="692" y="1321"/>
                  </a:lnTo>
                  <a:lnTo>
                    <a:pt x="709" y="1321"/>
                  </a:lnTo>
                  <a:lnTo>
                    <a:pt x="1012" y="1321"/>
                  </a:lnTo>
                  <a:lnTo>
                    <a:pt x="1029" y="1321"/>
                  </a:lnTo>
                  <a:lnTo>
                    <a:pt x="1416" y="428"/>
                  </a:lnTo>
                  <a:lnTo>
                    <a:pt x="1416" y="1694"/>
                  </a:lnTo>
                  <a:lnTo>
                    <a:pt x="1720" y="1694"/>
                  </a:lnTo>
                  <a:lnTo>
                    <a:pt x="1720" y="0"/>
                  </a:lnTo>
                  <a:lnTo>
                    <a:pt x="126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  <p:sp>
          <p:nvSpPr>
            <p:cNvPr id="21" name="Freeform 12">
              <a:extLst>
                <a:ext uri="{FF2B5EF4-FFF2-40B4-BE49-F238E27FC236}">
                  <a16:creationId xmlns:a16="http://schemas.microsoft.com/office/drawing/2014/main" id="{E4DD9B4A-92B0-0B9A-755B-A13B032A85A5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0" y="3473"/>
              <a:ext cx="1113" cy="1694"/>
            </a:xfrm>
            <a:custGeom>
              <a:avLst/>
              <a:gdLst>
                <a:gd name="T0" fmla="*/ 0 w 1113"/>
                <a:gd name="T1" fmla="*/ 0 h 1694"/>
                <a:gd name="T2" fmla="*/ 0 w 1113"/>
                <a:gd name="T3" fmla="*/ 297 h 1694"/>
                <a:gd name="T4" fmla="*/ 397 w 1113"/>
                <a:gd name="T5" fmla="*/ 297 h 1694"/>
                <a:gd name="T6" fmla="*/ 397 w 1113"/>
                <a:gd name="T7" fmla="*/ 1397 h 1694"/>
                <a:gd name="T8" fmla="*/ 0 w 1113"/>
                <a:gd name="T9" fmla="*/ 1397 h 1694"/>
                <a:gd name="T10" fmla="*/ 0 w 1113"/>
                <a:gd name="T11" fmla="*/ 1694 h 1694"/>
                <a:gd name="T12" fmla="*/ 1113 w 1113"/>
                <a:gd name="T13" fmla="*/ 1694 h 1694"/>
                <a:gd name="T14" fmla="*/ 1113 w 1113"/>
                <a:gd name="T15" fmla="*/ 1397 h 1694"/>
                <a:gd name="T16" fmla="*/ 717 w 1113"/>
                <a:gd name="T17" fmla="*/ 1397 h 1694"/>
                <a:gd name="T18" fmla="*/ 717 w 1113"/>
                <a:gd name="T19" fmla="*/ 297 h 1694"/>
                <a:gd name="T20" fmla="*/ 1113 w 1113"/>
                <a:gd name="T21" fmla="*/ 297 h 1694"/>
                <a:gd name="T22" fmla="*/ 1113 w 1113"/>
                <a:gd name="T23" fmla="*/ 0 h 1694"/>
                <a:gd name="T24" fmla="*/ 0 w 1113"/>
                <a:gd name="T25" fmla="*/ 0 h 16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113" h="1694">
                  <a:moveTo>
                    <a:pt x="0" y="0"/>
                  </a:moveTo>
                  <a:lnTo>
                    <a:pt x="0" y="297"/>
                  </a:lnTo>
                  <a:lnTo>
                    <a:pt x="397" y="297"/>
                  </a:lnTo>
                  <a:lnTo>
                    <a:pt x="397" y="1397"/>
                  </a:lnTo>
                  <a:lnTo>
                    <a:pt x="0" y="1397"/>
                  </a:lnTo>
                  <a:lnTo>
                    <a:pt x="0" y="1694"/>
                  </a:lnTo>
                  <a:lnTo>
                    <a:pt x="1113" y="1694"/>
                  </a:lnTo>
                  <a:lnTo>
                    <a:pt x="1113" y="1397"/>
                  </a:lnTo>
                  <a:lnTo>
                    <a:pt x="717" y="1397"/>
                  </a:lnTo>
                  <a:lnTo>
                    <a:pt x="717" y="297"/>
                  </a:lnTo>
                  <a:lnTo>
                    <a:pt x="1113" y="297"/>
                  </a:lnTo>
                  <a:lnTo>
                    <a:pt x="1113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</p:grpSp>
    </p:spTree>
    <p:extLst>
      <p:ext uri="{BB962C8B-B14F-4D97-AF65-F5344CB8AC3E}">
        <p14:creationId xmlns:p14="http://schemas.microsoft.com/office/powerpoint/2010/main" val="3000926829"/>
      </p:ext>
    </p:extLst>
  </p:cSld>
  <p:clrMapOvr>
    <a:masterClrMapping/>
  </p:clrMapOvr>
  <p:transition>
    <p:fade/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F36668-9440-2FC4-1A20-CEA2160E17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AA156BD-F388-30EA-2720-04061953B80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641349" y="6393702"/>
            <a:ext cx="1233647" cy="137270"/>
          </a:xfrm>
          <a:prstGeom prst="rect">
            <a:avLst/>
          </a:prstGeom>
        </p:spPr>
        <p:txBody>
          <a:bodyPr/>
          <a:lstStyle/>
          <a:p>
            <a:fld id="{C8C3038C-7537-45C4-BC31-19A4CC76608A}" type="datetime1">
              <a:rPr lang="en-GB" smtClean="0"/>
              <a:t>28/07/2026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3FDBFEE-0509-16B7-5DAE-5E0DB02DD7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965261" y="6393702"/>
            <a:ext cx="3423452" cy="137272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EAB126A-2C1E-4241-BBEB-C3AA6FE622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A53E11-492D-48B3-9F9B-09541CA2A39A}" type="slidenum">
              <a:rPr lang="en-GB" smtClean="0"/>
              <a:t>‹#›</a:t>
            </a:fld>
            <a:endParaRPr lang="en-GB"/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42358139-EACE-E729-C3E3-AD890A6D0F80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25800" y="620196"/>
            <a:ext cx="11540763" cy="371567"/>
          </a:xfrm>
        </p:spPr>
        <p:txBody>
          <a:bodyPr/>
          <a:lstStyle>
            <a:lvl1pPr marL="0" indent="0" algn="l">
              <a:lnSpc>
                <a:spcPct val="90000"/>
              </a:lnSpc>
              <a:buNone/>
              <a:defRPr sz="2600">
                <a:solidFill>
                  <a:schemeClr val="accent3"/>
                </a:solidFill>
                <a:latin typeface="+mn-lt"/>
                <a:ea typeface="Inter Medium" panose="02000503000000020004" pitchFamily="2" charset="0"/>
              </a:defRPr>
            </a:lvl1pPr>
            <a:lvl2pPr marL="342882" indent="0" algn="ctr">
              <a:buNone/>
              <a:defRPr sz="1500"/>
            </a:lvl2pPr>
            <a:lvl3pPr marL="685765" indent="0" algn="ctr">
              <a:buNone/>
              <a:defRPr sz="1350"/>
            </a:lvl3pPr>
            <a:lvl4pPr marL="1028647" indent="0" algn="ctr">
              <a:buNone/>
              <a:defRPr sz="1200"/>
            </a:lvl4pPr>
            <a:lvl5pPr marL="1371530" indent="0" algn="ctr">
              <a:buNone/>
              <a:defRPr sz="1200"/>
            </a:lvl5pPr>
            <a:lvl6pPr marL="1714412" indent="0" algn="ctr">
              <a:buNone/>
              <a:defRPr sz="1200"/>
            </a:lvl6pPr>
            <a:lvl7pPr marL="2057295" indent="0" algn="ctr">
              <a:buNone/>
              <a:defRPr sz="1200"/>
            </a:lvl7pPr>
            <a:lvl8pPr marL="2400177" indent="0" algn="ctr">
              <a:buNone/>
              <a:defRPr sz="1200"/>
            </a:lvl8pPr>
            <a:lvl9pPr marL="2743060" indent="0" algn="ctr">
              <a:buNone/>
              <a:defRPr sz="1200"/>
            </a:lvl9pPr>
          </a:lstStyle>
          <a:p>
            <a:r>
              <a:rPr lang="en-GB"/>
              <a:t>Click to edit Master subtitle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11818251"/>
      </p:ext>
    </p:extLst>
  </p:cSld>
  <p:clrMapOvr>
    <a:masterClrMapping/>
  </p:clrMapOvr>
  <p:transition>
    <p:fade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 Smok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F36668-9440-2FC4-1A20-CEA2160E17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AA156BD-F388-30EA-2720-04061953B80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641349" y="6393702"/>
            <a:ext cx="1233647" cy="137270"/>
          </a:xfrm>
          <a:prstGeom prst="rect">
            <a:avLst/>
          </a:prstGeom>
        </p:spPr>
        <p:txBody>
          <a:bodyPr/>
          <a:lstStyle/>
          <a:p>
            <a:fld id="{F60A9E25-142E-4760-8666-599A78D60753}" type="datetime1">
              <a:rPr lang="en-GB" smtClean="0"/>
              <a:t>28/07/2026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3FDBFEE-0509-16B7-5DAE-5E0DB02DD7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965261" y="6393702"/>
            <a:ext cx="3423452" cy="137272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EAB126A-2C1E-4241-BBEB-C3AA6FE622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A53E11-492D-48B3-9F9B-09541CA2A39A}" type="slidenum">
              <a:rPr lang="en-GB" smtClean="0"/>
              <a:t>‹#›</a:t>
            </a:fld>
            <a:endParaRPr lang="en-GB"/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42358139-EACE-E729-C3E3-AD890A6D0F80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25800" y="620196"/>
            <a:ext cx="11540763" cy="371567"/>
          </a:xfrm>
        </p:spPr>
        <p:txBody>
          <a:bodyPr/>
          <a:lstStyle>
            <a:lvl1pPr marL="0" indent="0" algn="l">
              <a:lnSpc>
                <a:spcPct val="90000"/>
              </a:lnSpc>
              <a:buNone/>
              <a:defRPr sz="2600">
                <a:solidFill>
                  <a:schemeClr val="accent3"/>
                </a:solidFill>
                <a:latin typeface="+mn-lt"/>
                <a:ea typeface="Inter Medium" panose="02000503000000020004" pitchFamily="2" charset="0"/>
              </a:defRPr>
            </a:lvl1pPr>
            <a:lvl2pPr marL="342882" indent="0" algn="ctr">
              <a:buNone/>
              <a:defRPr sz="1500"/>
            </a:lvl2pPr>
            <a:lvl3pPr marL="685765" indent="0" algn="ctr">
              <a:buNone/>
              <a:defRPr sz="1350"/>
            </a:lvl3pPr>
            <a:lvl4pPr marL="1028647" indent="0" algn="ctr">
              <a:buNone/>
              <a:defRPr sz="1200"/>
            </a:lvl4pPr>
            <a:lvl5pPr marL="1371530" indent="0" algn="ctr">
              <a:buNone/>
              <a:defRPr sz="1200"/>
            </a:lvl5pPr>
            <a:lvl6pPr marL="1714412" indent="0" algn="ctr">
              <a:buNone/>
              <a:defRPr sz="1200"/>
            </a:lvl6pPr>
            <a:lvl7pPr marL="2057295" indent="0" algn="ctr">
              <a:buNone/>
              <a:defRPr sz="1200"/>
            </a:lvl7pPr>
            <a:lvl8pPr marL="2400177" indent="0" algn="ctr">
              <a:buNone/>
              <a:defRPr sz="1200"/>
            </a:lvl8pPr>
            <a:lvl9pPr marL="2743060" indent="0" algn="ctr">
              <a:buNone/>
              <a:defRPr sz="1200"/>
            </a:lvl9pPr>
          </a:lstStyle>
          <a:p>
            <a:r>
              <a:rPr lang="en-GB"/>
              <a:t>Click to edit Master subtitle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37015067"/>
      </p:ext>
    </p:extLst>
  </p:cSld>
  <p:clrMapOvr>
    <a:masterClrMapping/>
  </p:clrMapOvr>
  <p:transition>
    <p:fade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 Khak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F36668-9440-2FC4-1A20-CEA2160E17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AA156BD-F388-30EA-2720-04061953B80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641349" y="6393702"/>
            <a:ext cx="1233647" cy="137270"/>
          </a:xfrm>
          <a:prstGeom prst="rect">
            <a:avLst/>
          </a:prstGeom>
        </p:spPr>
        <p:txBody>
          <a:bodyPr/>
          <a:lstStyle/>
          <a:p>
            <a:fld id="{E3F32C0C-5320-426A-9514-B5BB83F873AE}" type="datetime1">
              <a:rPr lang="en-GB" smtClean="0"/>
              <a:t>28/07/2026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3FDBFEE-0509-16B7-5DAE-5E0DB02DD7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965261" y="6393702"/>
            <a:ext cx="3423452" cy="137272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EAB126A-2C1E-4241-BBEB-C3AA6FE622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A53E11-492D-48B3-9F9B-09541CA2A39A}" type="slidenum">
              <a:rPr lang="en-GB" smtClean="0"/>
              <a:t>‹#›</a:t>
            </a:fld>
            <a:endParaRPr lang="en-GB"/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42358139-EACE-E729-C3E3-AD890A6D0F80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25800" y="620196"/>
            <a:ext cx="11540763" cy="371567"/>
          </a:xfrm>
        </p:spPr>
        <p:txBody>
          <a:bodyPr/>
          <a:lstStyle>
            <a:lvl1pPr marL="0" indent="0" algn="l">
              <a:lnSpc>
                <a:spcPct val="90000"/>
              </a:lnSpc>
              <a:buNone/>
              <a:defRPr sz="2600">
                <a:solidFill>
                  <a:schemeClr val="accent3"/>
                </a:solidFill>
                <a:latin typeface="+mn-lt"/>
                <a:ea typeface="Inter Medium" panose="02000503000000020004" pitchFamily="2" charset="0"/>
              </a:defRPr>
            </a:lvl1pPr>
            <a:lvl2pPr marL="342882" indent="0" algn="ctr">
              <a:buNone/>
              <a:defRPr sz="1500"/>
            </a:lvl2pPr>
            <a:lvl3pPr marL="685765" indent="0" algn="ctr">
              <a:buNone/>
              <a:defRPr sz="1350"/>
            </a:lvl3pPr>
            <a:lvl4pPr marL="1028647" indent="0" algn="ctr">
              <a:buNone/>
              <a:defRPr sz="1200"/>
            </a:lvl4pPr>
            <a:lvl5pPr marL="1371530" indent="0" algn="ctr">
              <a:buNone/>
              <a:defRPr sz="1200"/>
            </a:lvl5pPr>
            <a:lvl6pPr marL="1714412" indent="0" algn="ctr">
              <a:buNone/>
              <a:defRPr sz="1200"/>
            </a:lvl6pPr>
            <a:lvl7pPr marL="2057295" indent="0" algn="ctr">
              <a:buNone/>
              <a:defRPr sz="1200"/>
            </a:lvl7pPr>
            <a:lvl8pPr marL="2400177" indent="0" algn="ctr">
              <a:buNone/>
              <a:defRPr sz="1200"/>
            </a:lvl8pPr>
            <a:lvl9pPr marL="2743060" indent="0" algn="ctr">
              <a:buNone/>
              <a:defRPr sz="1200"/>
            </a:lvl9pPr>
          </a:lstStyle>
          <a:p>
            <a:r>
              <a:rPr lang="en-GB"/>
              <a:t>Click to edit Master subtitle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8909866"/>
      </p:ext>
    </p:extLst>
  </p:cSld>
  <p:clrMapOvr>
    <a:masterClrMapping/>
  </p:clrMapOvr>
  <p:transition>
    <p:fade/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12E7F5FA-78BB-B051-2F1F-3CECE48AC5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66565" y="6550223"/>
            <a:ext cx="618489" cy="307777"/>
          </a:xfrm>
        </p:spPr>
        <p:txBody>
          <a:bodyPr wrap="square">
            <a:spAutoFit/>
          </a:bodyPr>
          <a:lstStyle>
            <a:lvl1pPr algn="r">
              <a:defRPr sz="2000"/>
            </a:lvl1pPr>
          </a:lstStyle>
          <a:p>
            <a:pPr algn="r"/>
            <a:fld id="{A1DC3ABC-92C2-B748-ABF3-8546144348B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4464979"/>
      </p:ext>
    </p:extLst>
  </p:cSld>
  <p:clrMapOvr>
    <a:masterClrMapping/>
  </p:clrMapOvr>
  <p:transition>
    <p:fade/>
  </p:transition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mok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0B01DE9-7247-71C2-3301-8F43BD94700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641349" y="6393702"/>
            <a:ext cx="1233647" cy="137270"/>
          </a:xfrm>
          <a:prstGeom prst="rect">
            <a:avLst/>
          </a:prstGeom>
        </p:spPr>
        <p:txBody>
          <a:bodyPr/>
          <a:lstStyle/>
          <a:p>
            <a:fld id="{C6D330E4-EC35-42CE-9A21-653C43AB9D97}" type="datetime1">
              <a:rPr lang="en-GB" smtClean="0"/>
              <a:t>28/07/2026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0F1F649-B08E-D628-15EF-6CAEE9855C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965261" y="6393702"/>
            <a:ext cx="3423452" cy="137272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C0EDFB5-B3BA-ADA8-4600-FCDAFA1A85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A53E11-492D-48B3-9F9B-09541CA2A39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57168227"/>
      </p:ext>
    </p:extLst>
  </p:cSld>
  <p:clrMapOvr>
    <a:masterClrMapping/>
  </p:clrMapOvr>
  <p:transition>
    <p:fade/>
  </p:transition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Khak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0B01DE9-7247-71C2-3301-8F43BD94700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641349" y="6393702"/>
            <a:ext cx="1233647" cy="137270"/>
          </a:xfrm>
          <a:prstGeom prst="rect">
            <a:avLst/>
          </a:prstGeom>
        </p:spPr>
        <p:txBody>
          <a:bodyPr/>
          <a:lstStyle/>
          <a:p>
            <a:fld id="{912DF983-3AD9-45E2-9CD5-5871D2EB91F5}" type="datetime1">
              <a:rPr lang="en-GB" smtClean="0"/>
              <a:t>28/07/2026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0F1F649-B08E-D628-15EF-6CAEE9855C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965261" y="6393702"/>
            <a:ext cx="3423452" cy="137272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C0EDFB5-B3BA-ADA8-4600-FCDAFA1A85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A53E11-492D-48B3-9F9B-09541CA2A39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88112911"/>
      </p:ext>
    </p:extLst>
  </p:cSld>
  <p:clrMapOvr>
    <a:masterClrMapping/>
  </p:clrMapOvr>
  <p:transition>
    <p:fade/>
  </p:transition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6">
                    <a:lumMod val="20000"/>
                    <a:lumOff val="80000"/>
                  </a:schemeClr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DC3ABC-92C2-B748-ABF3-8546144348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4551608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3A3110-C7A8-148E-3E96-29F204B2F5D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F4DFA65-3E7F-8783-007D-7C57AB22246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F897A26-C38F-479A-44A7-0F594202F2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1BDA00-4B31-5B4C-94C5-0B1ED045DDDD}" type="datetimeFigureOut">
              <a:rPr lang="en-US" smtClean="0"/>
              <a:t>7/28/26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17C402-BB0C-3B41-F261-E55C29A5B9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C8673A9-644A-F34B-8DD3-18081A9F9C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1F55C2-8F94-5F4F-B29F-326777D534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7499836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C8CCD6-6989-9A6A-EC7B-95D779219A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D01588-FDDE-27F7-8F94-6AF4DC4E39B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057D22B-5D40-22AD-30F0-221DF2A75E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1BDA00-4B31-5B4C-94C5-0B1ED045DDDD}" type="datetimeFigureOut">
              <a:rPr lang="en-US" smtClean="0"/>
              <a:t>7/28/26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90EEC2A-1BE0-81B8-B107-7D9A7E9C90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2C92E9-A222-7266-7120-8F3A69C0F7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1F55C2-8F94-5F4F-B29F-326777D534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5020065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3FF69B-2F65-ED23-2068-D45FFBB220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EEBA5DD-1875-20E1-A2C8-C4B80966100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96EDF98-6116-DEA5-9CE7-505662157D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1BDA00-4B31-5B4C-94C5-0B1ED045DDDD}" type="datetimeFigureOut">
              <a:rPr lang="en-US" smtClean="0"/>
              <a:t>7/28/26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05BBA2D-CD15-9D5F-169C-0DAB2937CE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63789BA-E354-D313-3EA9-C5BE63F179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1F55C2-8F94-5F4F-B29F-326777D534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7814936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99265F-033D-3C88-1714-4FE3838CA5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37361EB-D56D-F69B-352F-8FF82BA9CB0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1DC9644-153F-BAA7-8B6E-B3763A44FCA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06A6AFC-E1ED-DE97-3C80-8FF0F261F7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1BDA00-4B31-5B4C-94C5-0B1ED045DDDD}" type="datetimeFigureOut">
              <a:rPr lang="en-US" smtClean="0"/>
              <a:t>7/28/26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16847B1-E216-AEBA-2BB1-339578DE95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ABAC789-9459-8594-85D0-77142553A0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1F55C2-8F94-5F4F-B29F-326777D534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3918046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189260-8C79-3324-D7D8-B1E450EC98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CDC8F18-3F40-BA33-85F2-5D0C3A33975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D9AF887-21AD-514B-9BD4-AA07213F654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F726677-A2D1-B1BC-308B-FCF9EB68850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3CA5F34-AD1B-A678-58F4-7A81A99DB34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80543AF-163A-64ED-3680-EDFA3FA66D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1BDA00-4B31-5B4C-94C5-0B1ED045DDDD}" type="datetimeFigureOut">
              <a:rPr lang="en-US" smtClean="0"/>
              <a:t>7/28/26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1FF6587-C887-1460-9CED-C7EEA350BD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D9F35A8-8262-C75E-06DE-A2A061F35C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1F55C2-8F94-5F4F-B29F-326777D534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470295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F600A4-DA16-F9C5-DC27-714BB0F0CB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422EABC-BD8C-482D-70EB-18D4CBCA69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1BDA00-4B31-5B4C-94C5-0B1ED045DDDD}" type="datetimeFigureOut">
              <a:rPr lang="en-US" smtClean="0"/>
              <a:t>7/28/26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38DF2E3-0738-82C5-A040-D61A4564A1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5427828-041D-DAEB-D953-86E065A0F5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1F55C2-8F94-5F4F-B29F-326777D534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1486887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E64F6EF-8E5F-AEED-66B5-44E28E2DC2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1BDA00-4B31-5B4C-94C5-0B1ED045DDDD}" type="datetimeFigureOut">
              <a:rPr lang="en-US" smtClean="0"/>
              <a:t>7/28/26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CE5158C-42B2-A4E9-C6E7-2CC2D8787B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CC985F6-4CC0-0503-202C-AFFACDCDCD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1F55C2-8F94-5F4F-B29F-326777D534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2646833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520DE2-40AE-2BC4-FC1D-08ACF34561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4C4BC2D-966A-5347-32C0-BE0AFA47DB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8665BDD-89B4-B477-F478-CA2997C01AE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FEF7D61-35A0-92BF-ED26-F333A676C5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1BDA00-4B31-5B4C-94C5-0B1ED045DDDD}" type="datetimeFigureOut">
              <a:rPr lang="en-US" smtClean="0"/>
              <a:t>7/28/26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F6B52C0-733B-A454-D139-DF5834AA28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676BE44-C555-1632-B74A-1FCD4D18B0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1F55C2-8F94-5F4F-B29F-326777D534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0272954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3C59A4-92F2-A9DC-0316-4D9274BE4A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F87F90B-1FBE-E52F-1133-B61F4175647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BCE7B46-622B-94E3-E17D-113ED632493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2931D22-5544-50BD-1FC8-0D19655941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1BDA00-4B31-5B4C-94C5-0B1ED045DDDD}" type="datetimeFigureOut">
              <a:rPr lang="en-US" smtClean="0"/>
              <a:t>7/28/26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DBCC463-00A5-81EE-1A66-4B4B8B819D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B2566AC-AB5C-D888-B9D4-3DC831729A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1F55C2-8F94-5F4F-B29F-326777D534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9901783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6CDB25-A854-E06A-82D8-33207EEBC7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FDB72AC-3A7C-76EE-8A0D-16CBD44DD3B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7B1DBD1-D0A5-0AA3-E2C0-B851DD1661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1BDA00-4B31-5B4C-94C5-0B1ED045DDDD}" type="datetimeFigureOut">
              <a:rPr lang="en-US" smtClean="0"/>
              <a:t>7/28/26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4CBD96-6F1D-28F7-31AC-FF7CC88D9C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9ACE8F0-D6A7-655C-D680-1B6EC4795D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1F55C2-8F94-5F4F-B29F-326777D534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3030262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804BB2B-9230-A629-2EF0-D3FC7BC6E31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8207012-6A2F-7126-3B93-55A192545C2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2BFDEBD-656F-F098-F489-FFA28D717A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1BDA00-4B31-5B4C-94C5-0B1ED045DDDD}" type="datetimeFigureOut">
              <a:rPr lang="en-US" smtClean="0"/>
              <a:t>7/28/26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26D2670-FA44-9D74-2B1E-0E81AD3DED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A54EC4F-75D8-5DD0-6868-5CBD91D832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1F55C2-8F94-5F4F-B29F-326777D534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90791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47" Type="http://schemas.openxmlformats.org/officeDocument/2006/relationships/slideLayout" Target="../slideLayouts/slideLayout47.xml"/><Relationship Id="rId50" Type="http://schemas.openxmlformats.org/officeDocument/2006/relationships/slideLayout" Target="../slideLayouts/slideLayout50.xml"/><Relationship Id="rId55" Type="http://schemas.openxmlformats.org/officeDocument/2006/relationships/slideLayout" Target="../slideLayouts/slideLayout55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9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53" Type="http://schemas.openxmlformats.org/officeDocument/2006/relationships/slideLayout" Target="../slideLayouts/slideLayout53.xml"/><Relationship Id="rId58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48" Type="http://schemas.openxmlformats.org/officeDocument/2006/relationships/slideLayout" Target="../slideLayouts/slideLayout48.xml"/><Relationship Id="rId56" Type="http://schemas.openxmlformats.org/officeDocument/2006/relationships/slideLayout" Target="../slideLayouts/slideLayout56.xml"/><Relationship Id="rId8" Type="http://schemas.openxmlformats.org/officeDocument/2006/relationships/slideLayout" Target="../slideLayouts/slideLayout8.xml"/><Relationship Id="rId51" Type="http://schemas.openxmlformats.org/officeDocument/2006/relationships/slideLayout" Target="../slideLayouts/slideLayout51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slideLayout" Target="../slideLayouts/slideLayout46.xml"/><Relationship Id="rId20" Type="http://schemas.openxmlformats.org/officeDocument/2006/relationships/slideLayout" Target="../slideLayouts/slideLayout20.xml"/><Relationship Id="rId41" Type="http://schemas.openxmlformats.org/officeDocument/2006/relationships/slideLayout" Target="../slideLayouts/slideLayout41.xml"/><Relationship Id="rId54" Type="http://schemas.openxmlformats.org/officeDocument/2006/relationships/slideLayout" Target="../slideLayouts/slideLayout54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49" Type="http://schemas.openxmlformats.org/officeDocument/2006/relationships/slideLayout" Target="../slideLayouts/slideLayout49.xml"/><Relationship Id="rId57" Type="http://schemas.openxmlformats.org/officeDocument/2006/relationships/slideLayout" Target="../slideLayouts/slideLayout57.xml"/><Relationship Id="rId10" Type="http://schemas.openxmlformats.org/officeDocument/2006/relationships/slideLayout" Target="../slideLayouts/slideLayout10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52" Type="http://schemas.openxmlformats.org/officeDocument/2006/relationships/slideLayout" Target="../slideLayouts/slideLayout52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5.xml"/><Relationship Id="rId3" Type="http://schemas.openxmlformats.org/officeDocument/2006/relationships/slideLayout" Target="../slideLayouts/slideLayout60.xml"/><Relationship Id="rId7" Type="http://schemas.openxmlformats.org/officeDocument/2006/relationships/slideLayout" Target="../slideLayouts/slideLayout64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59.xml"/><Relationship Id="rId1" Type="http://schemas.openxmlformats.org/officeDocument/2006/relationships/slideLayout" Target="../slideLayouts/slideLayout58.xml"/><Relationship Id="rId6" Type="http://schemas.openxmlformats.org/officeDocument/2006/relationships/slideLayout" Target="../slideLayouts/slideLayout63.xml"/><Relationship Id="rId11" Type="http://schemas.openxmlformats.org/officeDocument/2006/relationships/slideLayout" Target="../slideLayouts/slideLayout68.xml"/><Relationship Id="rId5" Type="http://schemas.openxmlformats.org/officeDocument/2006/relationships/slideLayout" Target="../slideLayouts/slideLayout62.xml"/><Relationship Id="rId10" Type="http://schemas.openxmlformats.org/officeDocument/2006/relationships/slideLayout" Target="../slideLayouts/slideLayout67.xml"/><Relationship Id="rId4" Type="http://schemas.openxmlformats.org/officeDocument/2006/relationships/slideLayout" Target="../slideLayouts/slideLayout61.xml"/><Relationship Id="rId9" Type="http://schemas.openxmlformats.org/officeDocument/2006/relationships/slideLayout" Target="../slideLayouts/slideLayout6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3C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00F4440-CEDC-0D92-E0D5-5C1E3B59B1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5800" y="252000"/>
            <a:ext cx="11540763" cy="378044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BCA021F-8558-9528-DA3D-486CCDBEB5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26232" y="1394619"/>
            <a:ext cx="11541025" cy="486648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4517C40-7EB7-0CFD-6F6C-54AE57DE17D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866563" y="6720728"/>
            <a:ext cx="318491" cy="137272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algn="ctr">
              <a:defRPr sz="850" b="1">
                <a:solidFill>
                  <a:schemeClr val="accent1"/>
                </a:solidFill>
              </a:defRPr>
            </a:lvl1pPr>
          </a:lstStyle>
          <a:p>
            <a:fld id="{CBA53E11-492D-48B3-9F9B-09541CA2A39A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450821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0" r:id="rId1"/>
    <p:sldLayoutId id="2147483729" r:id="rId2"/>
    <p:sldLayoutId id="2147483650" r:id="rId3"/>
    <p:sldLayoutId id="2147483683" r:id="rId4"/>
    <p:sldLayoutId id="2147483684" r:id="rId5"/>
    <p:sldLayoutId id="2147483652" r:id="rId6"/>
    <p:sldLayoutId id="2147483685" r:id="rId7"/>
    <p:sldLayoutId id="2147483686" r:id="rId8"/>
    <p:sldLayoutId id="2147483659" r:id="rId9"/>
    <p:sldLayoutId id="2147483687" r:id="rId10"/>
    <p:sldLayoutId id="2147483688" r:id="rId11"/>
    <p:sldLayoutId id="2147483660" r:id="rId12"/>
    <p:sldLayoutId id="2147483689" r:id="rId13"/>
    <p:sldLayoutId id="2147483690" r:id="rId14"/>
    <p:sldLayoutId id="2147483677" r:id="rId15"/>
    <p:sldLayoutId id="2147483691" r:id="rId16"/>
    <p:sldLayoutId id="2147483692" r:id="rId17"/>
    <p:sldLayoutId id="2147483676" r:id="rId18"/>
    <p:sldLayoutId id="2147483667" r:id="rId19"/>
    <p:sldLayoutId id="2147483693" r:id="rId20"/>
    <p:sldLayoutId id="2147483694" r:id="rId21"/>
    <p:sldLayoutId id="2147483666" r:id="rId22"/>
    <p:sldLayoutId id="2147483661" r:id="rId23"/>
    <p:sldLayoutId id="2147483695" r:id="rId24"/>
    <p:sldLayoutId id="2147483696" r:id="rId25"/>
    <p:sldLayoutId id="2147483669" r:id="rId26"/>
    <p:sldLayoutId id="2147483697" r:id="rId27"/>
    <p:sldLayoutId id="2147483698" r:id="rId28"/>
    <p:sldLayoutId id="2147483678" r:id="rId29"/>
    <p:sldLayoutId id="2147483699" r:id="rId30"/>
    <p:sldLayoutId id="2147483700" r:id="rId31"/>
    <p:sldLayoutId id="2147483662" r:id="rId32"/>
    <p:sldLayoutId id="2147483701" r:id="rId33"/>
    <p:sldLayoutId id="2147483702" r:id="rId34"/>
    <p:sldLayoutId id="2147483663" r:id="rId35"/>
    <p:sldLayoutId id="2147483703" r:id="rId36"/>
    <p:sldLayoutId id="2147483704" r:id="rId37"/>
    <p:sldLayoutId id="2147483664" r:id="rId38"/>
    <p:sldLayoutId id="2147483705" r:id="rId39"/>
    <p:sldLayoutId id="2147483706" r:id="rId40"/>
    <p:sldLayoutId id="2147483665" r:id="rId41"/>
    <p:sldLayoutId id="2147483671" r:id="rId42"/>
    <p:sldLayoutId id="2147483707" r:id="rId43"/>
    <p:sldLayoutId id="2147483708" r:id="rId44"/>
    <p:sldLayoutId id="2147483670" r:id="rId45"/>
    <p:sldLayoutId id="2147483672" r:id="rId46"/>
    <p:sldLayoutId id="2147483674" r:id="rId47"/>
    <p:sldLayoutId id="2147483709" r:id="rId48"/>
    <p:sldLayoutId id="2147483710" r:id="rId49"/>
    <p:sldLayoutId id="2147483673" r:id="rId50"/>
    <p:sldLayoutId id="2147483654" r:id="rId51"/>
    <p:sldLayoutId id="2147483711" r:id="rId52"/>
    <p:sldLayoutId id="2147483712" r:id="rId53"/>
    <p:sldLayoutId id="2147483655" r:id="rId54"/>
    <p:sldLayoutId id="2147483713" r:id="rId55"/>
    <p:sldLayoutId id="2147483714" r:id="rId56"/>
    <p:sldLayoutId id="2147483730" r:id="rId57"/>
  </p:sldLayoutIdLst>
  <p:transition>
    <p:fade/>
  </p:transition>
  <p:hf hdr="0"/>
  <p:txStyles>
    <p:titleStyle>
      <a:lvl1pPr algn="l" defTabSz="685765" rtl="0" eaLnBrk="1" latinLnBrk="0" hangingPunct="1">
        <a:lnSpc>
          <a:spcPct val="90000"/>
        </a:lnSpc>
        <a:spcBef>
          <a:spcPct val="0"/>
        </a:spcBef>
        <a:buNone/>
        <a:defRPr sz="2600" b="1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0" indent="0" algn="l" defTabSz="685765" rtl="0" eaLnBrk="1" latinLnBrk="0" hangingPunct="1">
        <a:lnSpc>
          <a:spcPct val="105000"/>
        </a:lnSpc>
        <a:spcBef>
          <a:spcPts val="0"/>
        </a:spcBef>
        <a:buFont typeface="Arial" panose="020B0604020202020204" pitchFamily="34" charset="0"/>
        <a:buNone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0" indent="0" algn="l" defTabSz="685765" rtl="0" eaLnBrk="1" latinLnBrk="0" hangingPunct="1">
        <a:lnSpc>
          <a:spcPct val="105000"/>
        </a:lnSpc>
        <a:spcBef>
          <a:spcPts val="0"/>
        </a:spcBef>
        <a:buFont typeface="Arial" panose="020B0604020202020204" pitchFamily="34" charset="0"/>
        <a:buNone/>
        <a:defRPr sz="2000" b="0" kern="1200">
          <a:solidFill>
            <a:schemeClr val="tx1"/>
          </a:solidFill>
          <a:latin typeface="+mj-lt"/>
          <a:ea typeface="+mn-ea"/>
          <a:cs typeface="+mn-cs"/>
        </a:defRPr>
      </a:lvl2pPr>
      <a:lvl3pPr marL="161991" indent="-161991" algn="l" defTabSz="685765" rtl="0" eaLnBrk="1" latinLnBrk="0" hangingPunct="1">
        <a:lnSpc>
          <a:spcPct val="105000"/>
        </a:lnSpc>
        <a:spcBef>
          <a:spcPts val="0"/>
        </a:spcBef>
        <a:buClr>
          <a:schemeClr val="accent1"/>
        </a:buClr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323984" indent="-161991" algn="l" defTabSz="685765" rtl="0" eaLnBrk="1" latinLnBrk="0" hangingPunct="1">
        <a:lnSpc>
          <a:spcPct val="105000"/>
        </a:lnSpc>
        <a:spcBef>
          <a:spcPts val="0"/>
        </a:spcBef>
        <a:buClr>
          <a:schemeClr val="accent1"/>
        </a:buClr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485975" indent="-161991" algn="l" defTabSz="685765" rtl="0" eaLnBrk="1" latinLnBrk="0" hangingPunct="1">
        <a:lnSpc>
          <a:spcPct val="105000"/>
        </a:lnSpc>
        <a:spcBef>
          <a:spcPts val="0"/>
        </a:spcBef>
        <a:buClr>
          <a:schemeClr val="accent1"/>
        </a:buClr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853" indent="-171441" algn="l" defTabSz="685765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736" indent="-171441" algn="l" defTabSz="685765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618" indent="-171441" algn="l" defTabSz="685765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501" indent="-171441" algn="l" defTabSz="685765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765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342882" algn="l" defTabSz="685765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685765" algn="l" defTabSz="685765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28647" algn="l" defTabSz="685765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530" algn="l" defTabSz="685765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14412" algn="l" defTabSz="685765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057295" algn="l" defTabSz="685765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400177" algn="l" defTabSz="685765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743060" algn="l" defTabSz="685765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3840">
          <p15:clr>
            <a:srgbClr val="F26B43"/>
          </p15:clr>
        </p15:guide>
        <p15:guide id="2" orient="horz" pos="2160">
          <p15:clr>
            <a:srgbClr val="F26B43"/>
          </p15:clr>
        </p15:guide>
        <p15:guide id="3" pos="206">
          <p15:clr>
            <a:srgbClr val="F26B43"/>
          </p15:clr>
        </p15:guide>
        <p15:guide id="4" pos="7475">
          <p15:clr>
            <a:srgbClr val="F26B43"/>
          </p15:clr>
        </p15:guide>
        <p15:guide id="5" orient="horz" pos="207">
          <p15:clr>
            <a:srgbClr val="F26B43"/>
          </p15:clr>
        </p15:guide>
        <p15:guide id="6" orient="horz" pos="4114">
          <p15:clr>
            <a:srgbClr val="F26B43"/>
          </p15:clr>
        </p15:guide>
        <p15:guide id="7" orient="horz" pos="3944">
          <p15:clr>
            <a:srgbClr val="F26B43"/>
          </p15:clr>
        </p15:guide>
        <p15:guide id="8" orient="horz" pos="879">
          <p15:clr>
            <a:srgbClr val="F26B43"/>
          </p15:clr>
        </p15:guide>
        <p15:guide id="9" pos="3723">
          <p15:clr>
            <a:srgbClr val="F26B43"/>
          </p15:clr>
        </p15:guide>
        <p15:guide id="10" pos="3958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C5C0580-9663-C5B5-2D84-F33D307113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54E30C9-3B80-A2B6-8FDD-9284F94319E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A288B9C-3550-4FD9-321B-D9CCE767EAA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B1BDA00-4B31-5B4C-94C5-0B1ED045DDDD}" type="datetimeFigureOut">
              <a:rPr lang="en-US" smtClean="0"/>
              <a:t>7/28/26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6D30BC8-B622-9D2F-6D53-4163CD45D55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2BFFD80-F055-A3B7-465E-880AF321661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C1F55C2-8F94-5F4F-B29F-326777D534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73699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8" r:id="rId1"/>
    <p:sldLayoutId id="2147483719" r:id="rId2"/>
    <p:sldLayoutId id="2147483720" r:id="rId3"/>
    <p:sldLayoutId id="2147483721" r:id="rId4"/>
    <p:sldLayoutId id="2147483722" r:id="rId5"/>
    <p:sldLayoutId id="2147483723" r:id="rId6"/>
    <p:sldLayoutId id="2147483724" r:id="rId7"/>
    <p:sldLayoutId id="2147483725" r:id="rId8"/>
    <p:sldLayoutId id="2147483726" r:id="rId9"/>
    <p:sldLayoutId id="2147483727" r:id="rId10"/>
    <p:sldLayoutId id="2147483728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s://ccap.hep.ph.ic.ac.uk/trac/wiki/Research/LhARA/Governance/ExecutiveBoard" TargetMode="External"/><Relationship Id="rId1" Type="http://schemas.openxmlformats.org/officeDocument/2006/relationships/slideLayout" Target="../slideLayouts/slideLayout20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indico.stfc.ac.uk/event/1703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5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CC62E2F9-67EF-49A4-C966-DC819B85517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News and update</a:t>
            </a:r>
          </a:p>
        </p:txBody>
      </p:sp>
      <p:sp>
        <p:nvSpPr>
          <p:cNvPr id="6" name="Subtitle 5">
            <a:extLst>
              <a:ext uri="{FF2B5EF4-FFF2-40B4-BE49-F238E27FC236}">
                <a16:creationId xmlns:a16="http://schemas.microsoft.com/office/drawing/2014/main" id="{314C6A58-4BC9-DEC5-4985-01679C720FB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09DF513D-AA12-6F69-5FEE-D1348DB9906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K. Long</a:t>
            </a:r>
          </a:p>
          <a:p>
            <a:fld id="{FA6DD110-9F71-804E-BF04-B7214D1E8C1A}" type="datetime4">
              <a:rPr lang="en-US"/>
              <a:t>July 28, 2026</a:t>
            </a:fld>
            <a:endParaRPr lang="en-US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3AEAD0E-7BCE-9A43-9F7D-CAD9B4714BDA}"/>
              </a:ext>
            </a:extLst>
          </p:cNvPr>
          <p:cNvSpPr txBox="1"/>
          <p:nvPr/>
        </p:nvSpPr>
        <p:spPr>
          <a:xfrm>
            <a:off x="4865914" y="-43543"/>
            <a:ext cx="0" cy="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algn="l">
              <a:lnSpc>
                <a:spcPct val="105000"/>
              </a:lnSpc>
            </a:pPr>
            <a:endParaRPr lang="en-US" sz="16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67345249"/>
      </p:ext>
    </p:extLst>
  </p:cSld>
  <p:clrMapOvr>
    <a:masterClrMapping/>
  </p:clrMapOvr>
  <p:transition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383F2E-9689-D55F-A772-D8CA933C8F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Continuing refresh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E1026C0-55C8-C805-A2D8-8CB5354D639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    Urgent:</a:t>
            </a:r>
          </a:p>
          <a:p>
            <a:pPr lvl="1"/>
            <a:r>
              <a:rPr lang="en-US" dirty="0"/>
              <a:t>        Matt Periera</a:t>
            </a:r>
          </a:p>
          <a:p>
            <a:pPr marL="1246188" lvl="2" indent="-260350"/>
            <a:r>
              <a:rPr lang="en-US" dirty="0"/>
              <a:t>Logo slide! – ready!</a:t>
            </a:r>
          </a:p>
          <a:p>
            <a:pPr marL="1511301" lvl="3" indent="-260350"/>
            <a:r>
              <a:rPr lang="en-US" dirty="0"/>
              <a:t>Used on 21May26 and now for RS Summer Science Exhibition</a:t>
            </a:r>
          </a:p>
          <a:p>
            <a:pPr marL="1511301" lvl="3" indent="-260350"/>
            <a:r>
              <a:rPr lang="en-US" dirty="0"/>
              <a:t>And on </a:t>
            </a:r>
            <a:r>
              <a:rPr lang="en-US" dirty="0" err="1"/>
              <a:t>lhara.org</a:t>
            </a:r>
            <a:endParaRPr lang="en-US" dirty="0"/>
          </a:p>
          <a:p>
            <a:pPr marL="1246188" lvl="2" indent="-260350"/>
            <a:endParaRPr lang="en-US" dirty="0"/>
          </a:p>
          <a:p>
            <a:pPr marL="1246188" lvl="2" indent="-260350"/>
            <a:endParaRPr lang="en-US" dirty="0"/>
          </a:p>
          <a:p>
            <a:pPr marL="314325" marR="0" lvl="0" indent="-169863" algn="l" defTabSz="685765" rtl="0" eaLnBrk="1" fontAlgn="auto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00CD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  Not so urgent:</a:t>
            </a:r>
            <a:r>
              <a:rPr lang="en-US" dirty="0"/>
              <a:t>	</a:t>
            </a:r>
          </a:p>
          <a:p>
            <a:pPr marL="931863" lvl="1" indent="-260350"/>
            <a:r>
              <a:rPr lang="en-US" dirty="0"/>
              <a:t>	Ongoing (also Matt):</a:t>
            </a:r>
          </a:p>
          <a:p>
            <a:pPr marL="1246188" lvl="2" indent="-260350"/>
            <a:r>
              <a:rPr lang="en-US" dirty="0"/>
              <a:t>IB list update, not so urgent, but underway</a:t>
            </a:r>
          </a:p>
          <a:p>
            <a:pPr marL="1511301" lvl="3" indent="-260350"/>
            <a:r>
              <a:rPr lang="en-US" dirty="0"/>
              <a:t>Stalled, need to restart</a:t>
            </a:r>
          </a:p>
          <a:p>
            <a:pPr marL="1246188" lvl="2" indent="-260350"/>
            <a:endParaRPr lang="en-US" dirty="0"/>
          </a:p>
          <a:p>
            <a:pPr marL="931863" indent="-260350"/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F30B492-7798-1531-DCBD-1FB70E5B2D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A1DC3ABC-92C2-B748-ABF3-8546144348B4}" type="slidenum">
              <a:rPr lang="en-US" smtClean="0"/>
              <a:pPr algn="r"/>
              <a:t>2</a:t>
            </a:fld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F1BCDEB-FC9B-E9B4-1215-D99828A06E01}"/>
              </a:ext>
            </a:extLst>
          </p:cNvPr>
          <p:cNvSpPr txBox="1"/>
          <p:nvPr/>
        </p:nvSpPr>
        <p:spPr>
          <a:xfrm rot="21234907">
            <a:off x="3600507" y="2658898"/>
            <a:ext cx="8425932" cy="102577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none" lIns="0" tIns="0" rIns="0" bIns="0" rtlCol="0">
            <a:noAutofit/>
          </a:bodyPr>
          <a:lstStyle/>
          <a:p>
            <a:pPr algn="l">
              <a:lnSpc>
                <a:spcPct val="105000"/>
              </a:lnSpc>
            </a:pPr>
            <a:r>
              <a:rPr lang="en-US" sz="3200" b="1" dirty="0">
                <a:solidFill>
                  <a:srgbClr val="C00000"/>
                </a:solidFill>
              </a:rPr>
              <a:t>No progress!</a:t>
            </a:r>
          </a:p>
          <a:p>
            <a:pPr algn="l">
              <a:lnSpc>
                <a:spcPct val="105000"/>
              </a:lnSpc>
            </a:pPr>
            <a:r>
              <a:rPr lang="en-US" sz="3200" b="1" dirty="0">
                <a:solidFill>
                  <a:srgbClr val="C00000"/>
                </a:solidFill>
              </a:rPr>
              <a:t>Seek to pick up now that RS SSE is passed</a:t>
            </a:r>
          </a:p>
        </p:txBody>
      </p:sp>
    </p:spTree>
    <p:extLst>
      <p:ext uri="{BB962C8B-B14F-4D97-AF65-F5344CB8AC3E}">
        <p14:creationId xmlns:p14="http://schemas.microsoft.com/office/powerpoint/2010/main" val="22299830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0A4DB7-87B9-EDB7-1020-11B06004B2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Updates: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0B0C1AD-8DA9-7770-8A11-8575242BB28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Engagement with O. Glover, MP for Didcot and Wantage:</a:t>
            </a:r>
          </a:p>
          <a:p>
            <a:pPr lvl="1"/>
            <a:r>
              <a:rPr lang="en-US" dirty="0">
                <a:solidFill>
                  <a:schemeClr val="accent6"/>
                </a:solidFill>
              </a:rPr>
              <a:t>Harwell Science and Innovation Campus in his constituency</a:t>
            </a:r>
            <a:endParaRPr lang="en-US" dirty="0"/>
          </a:p>
          <a:p>
            <a:pPr lvl="2"/>
            <a:r>
              <a:rPr lang="en-US" dirty="0">
                <a:solidFill>
                  <a:schemeClr val="accent6"/>
                </a:solidFill>
              </a:rPr>
              <a:t>KL/PP met with OG on Harwell Campus on 21Jul26</a:t>
            </a:r>
          </a:p>
          <a:p>
            <a:pPr lvl="3"/>
            <a:r>
              <a:rPr lang="en-US" dirty="0"/>
              <a:t>Very positive discussion; focused on opportunity for the future</a:t>
            </a:r>
          </a:p>
          <a:p>
            <a:pPr lvl="3"/>
            <a:r>
              <a:rPr lang="en-US" dirty="0"/>
              <a:t>Taking engagement forward …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664FBDB-9F77-C69F-17F7-56BBB04A23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A1DC3ABC-92C2-B748-ABF3-8546144348B4}" type="slidenum">
              <a:rPr lang="en-US" smtClean="0"/>
              <a:pPr algn="r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067473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E4FF285-47AA-096F-0A0E-6DD79BD167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DD01DAC-8227-F432-3118-95A67599AB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A53E11-492D-48B3-9F9B-09541CA2A39A}" type="slidenum">
              <a:rPr lang="en-GB" smtClean="0"/>
              <a:pPr/>
              <a:t>4</a:t>
            </a:fld>
            <a:endParaRPr lang="en-GB"/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09C0AF2C-228D-C5DF-0667-E2553E40D3A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EB report</a:t>
            </a:r>
          </a:p>
        </p:txBody>
      </p:sp>
      <p:sp>
        <p:nvSpPr>
          <p:cNvPr id="8" name="Subtitle 7">
            <a:extLst>
              <a:ext uri="{FF2B5EF4-FFF2-40B4-BE49-F238E27FC236}">
                <a16:creationId xmlns:a16="http://schemas.microsoft.com/office/drawing/2014/main" id="{5583AC5C-72A5-FC32-1C1B-4FA6880E00C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sz="1800" dirty="0">
                <a:hlinkClick r:id="rId2"/>
              </a:rPr>
              <a:t>https://ccap.hep.ph.ic.ac.uk/trac/wiki/Research/LhARA/Governance/ExecutiveBoard</a:t>
            </a:r>
            <a:r>
              <a:rPr lang="en-US" sz="18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998285323"/>
      </p:ext>
    </p:extLst>
  </p:cSld>
  <p:clrMapOvr>
    <a:masterClrMapping/>
  </p:clrMapOvr>
  <p:transition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F8EA88-73CD-C8C7-2B8E-096FACEF2D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Building on the RS SSE; a two-year plan …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82BA1CD-2CAB-7FB1-3592-7C62FE0CA50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785191"/>
            <a:ext cx="12185054" cy="6072809"/>
          </a:xfrm>
        </p:spPr>
        <p:txBody>
          <a:bodyPr>
            <a:normAutofit fontScale="70000" lnSpcReduction="20000"/>
          </a:bodyPr>
          <a:lstStyle/>
          <a:p>
            <a:r>
              <a:rPr lang="en-US" dirty="0"/>
              <a:t>Now:</a:t>
            </a:r>
          </a:p>
          <a:p>
            <a:pPr marL="600075" lvl="1" indent="-325438">
              <a:buFont typeface="Arial" panose="020B0604020202020204" pitchFamily="34" charset="0"/>
              <a:buChar char="•"/>
            </a:pPr>
            <a:r>
              <a:rPr lang="en-US" dirty="0"/>
              <a:t>Have strong endorsement/engagement based on RS SSE</a:t>
            </a:r>
          </a:p>
          <a:p>
            <a:pPr marL="600075" lvl="1" indent="-325438">
              <a:buFont typeface="Arial" panose="020B0604020202020204" pitchFamily="34" charset="0"/>
              <a:buChar char="•"/>
            </a:pPr>
            <a:r>
              <a:rPr lang="en-US" dirty="0" err="1"/>
              <a:t>Recognised</a:t>
            </a:r>
            <a:r>
              <a:rPr lang="en-US" dirty="0"/>
              <a:t> in “our institutions” and, to some extent, in community</a:t>
            </a:r>
          </a:p>
          <a:p>
            <a:pPr marL="600075" lvl="1" indent="-325438">
              <a:buFont typeface="Arial" panose="020B0604020202020204" pitchFamily="34" charset="0"/>
              <a:buChar char="•"/>
            </a:pPr>
            <a:r>
              <a:rPr lang="en-US" dirty="0"/>
              <a:t>Beginning on political engagement (</a:t>
            </a:r>
            <a:r>
              <a:rPr lang="en-US" dirty="0" err="1"/>
              <a:t>O.Glover</a:t>
            </a:r>
            <a:r>
              <a:rPr lang="en-US" dirty="0"/>
              <a:t>, etc.)</a:t>
            </a:r>
          </a:p>
          <a:p>
            <a:endParaRPr lang="en-US" dirty="0"/>
          </a:p>
          <a:p>
            <a:r>
              <a:rPr lang="en-US" dirty="0"/>
              <a:t>Responsive mode resources:</a:t>
            </a:r>
          </a:p>
          <a:p>
            <a:pPr lvl="1"/>
            <a:r>
              <a:rPr lang="en-US" dirty="0"/>
              <a:t>Next slide, but need to secure resources for near-term </a:t>
            </a:r>
            <a:r>
              <a:rPr lang="en-US" dirty="0" err="1"/>
              <a:t>programme</a:t>
            </a:r>
            <a:endParaRPr lang="en-US" dirty="0"/>
          </a:p>
          <a:p>
            <a:endParaRPr lang="en-US" dirty="0"/>
          </a:p>
          <a:p>
            <a:r>
              <a:rPr lang="en-US" dirty="0"/>
              <a:t>Two-year plan:</a:t>
            </a:r>
          </a:p>
          <a:p>
            <a:pPr lvl="1"/>
            <a:r>
              <a:rPr lang="en-US" dirty="0"/>
              <a:t>Goal:</a:t>
            </a:r>
          </a:p>
          <a:p>
            <a:pPr lvl="2"/>
            <a:r>
              <a:rPr lang="en-US" dirty="0"/>
              <a:t>Autumn 2028: meeting @ Royal Society to launch </a:t>
            </a:r>
            <a:r>
              <a:rPr lang="en-US" dirty="0" err="1"/>
              <a:t>LhARA</a:t>
            </a:r>
            <a:r>
              <a:rPr lang="en-US" dirty="0"/>
              <a:t> initiative</a:t>
            </a:r>
          </a:p>
          <a:p>
            <a:pPr lvl="3"/>
            <a:r>
              <a:rPr lang="en-US" dirty="0"/>
              <a:t>I.e. start of sustainable development of the initiative</a:t>
            </a:r>
          </a:p>
          <a:p>
            <a:pPr lvl="1"/>
            <a:r>
              <a:rPr lang="en-US" dirty="0" err="1"/>
              <a:t>Programme</a:t>
            </a:r>
            <a:r>
              <a:rPr lang="en-US" dirty="0"/>
              <a:t> for the two years:</a:t>
            </a:r>
          </a:p>
          <a:p>
            <a:pPr lvl="2"/>
            <a:r>
              <a:rPr lang="en-US" dirty="0"/>
              <a:t>4-nation approach to development of scientific, impact &amp; benefit case</a:t>
            </a:r>
          </a:p>
          <a:p>
            <a:pPr lvl="2"/>
            <a:r>
              <a:rPr lang="en-US" dirty="0"/>
              <a:t>Year 1:</a:t>
            </a:r>
          </a:p>
          <a:p>
            <a:pPr lvl="3"/>
            <a:r>
              <a:rPr lang="en-US" dirty="0"/>
              <a:t>Through learned societies, engage with communities in each of the 4 nations to:</a:t>
            </a:r>
          </a:p>
          <a:p>
            <a:pPr lvl="4"/>
            <a:r>
              <a:rPr lang="en-US" dirty="0"/>
              <a:t>Review science and innovation case</a:t>
            </a:r>
          </a:p>
          <a:p>
            <a:pPr lvl="4"/>
            <a:r>
              <a:rPr lang="en-US" dirty="0"/>
              <a:t>Identify drivers for generation of impact and benefit</a:t>
            </a:r>
          </a:p>
          <a:p>
            <a:pPr lvl="3"/>
            <a:r>
              <a:rPr lang="en-US" dirty="0"/>
              <a:t>Develop funding model and secure initial resources</a:t>
            </a:r>
          </a:p>
          <a:p>
            <a:pPr lvl="2"/>
            <a:r>
              <a:rPr lang="en-US" dirty="0"/>
              <a:t>Year 2:</a:t>
            </a:r>
          </a:p>
          <a:p>
            <a:pPr lvl="3"/>
            <a:r>
              <a:rPr lang="en-US" dirty="0"/>
              <a:t>Bring discussions together into 4-nation plan for </a:t>
            </a:r>
            <a:r>
              <a:rPr lang="en-US" i="1" dirty="0"/>
              <a:t>international</a:t>
            </a:r>
            <a:r>
              <a:rPr lang="en-US" dirty="0"/>
              <a:t> collaboration</a:t>
            </a:r>
          </a:p>
          <a:p>
            <a:pPr lvl="3"/>
            <a:r>
              <a:rPr lang="en-US" dirty="0"/>
              <a:t>Refine funding model and engage with funders and stakeholders</a:t>
            </a:r>
          </a:p>
          <a:p>
            <a:pPr lvl="3"/>
            <a:r>
              <a:rPr lang="en-US" dirty="0">
                <a:solidFill>
                  <a:schemeClr val="accent2"/>
                </a:solidFill>
              </a:rPr>
              <a:t>Culmination: meeting at the Royal Society to launch the well-found initiative</a:t>
            </a:r>
          </a:p>
          <a:p>
            <a:pPr lvl="2"/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5B139CC-9891-EC66-05B3-0A02325F47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A1DC3ABC-92C2-B748-ABF3-8546144348B4}" type="slidenum">
              <a:rPr lang="en-US" smtClean="0"/>
              <a:pPr algn="r"/>
              <a:t>5</a:t>
            </a:fld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1209579-FFD1-34F0-83AD-92DC168CA20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2917" t="10230" r="15220"/>
          <a:stretch>
            <a:fillRect/>
          </a:stretch>
        </p:blipFill>
        <p:spPr>
          <a:xfrm>
            <a:off x="9680713" y="3137434"/>
            <a:ext cx="2351849" cy="3412790"/>
          </a:xfrm>
          <a:prstGeom prst="rect">
            <a:avLst/>
          </a:prstGeom>
          <a:ln>
            <a:solidFill>
              <a:schemeClr val="accent4"/>
            </a:solidFill>
          </a:ln>
        </p:spPr>
      </p:pic>
    </p:spTree>
    <p:extLst>
      <p:ext uri="{BB962C8B-B14F-4D97-AF65-F5344CB8AC3E}">
        <p14:creationId xmlns:p14="http://schemas.microsoft.com/office/powerpoint/2010/main" val="127107266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401DD1-CC28-EF3A-D013-977DC5170B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Raising resource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97BABBB-187A-A678-B780-8479C7F9436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US" dirty="0"/>
              <a:t>IAA:</a:t>
            </a:r>
          </a:p>
          <a:p>
            <a:pPr lvl="1"/>
            <a:r>
              <a:rPr lang="en-US" dirty="0"/>
              <a:t>Impact analysis, benefits map as input to business case (? via UKRI IAA at Imperial)</a:t>
            </a:r>
          </a:p>
          <a:p>
            <a:pPr lvl="1"/>
            <a:r>
              <a:rPr lang="en-US" dirty="0"/>
              <a:t>Bio-</a:t>
            </a:r>
            <a:r>
              <a:rPr lang="en-US" dirty="0" err="1"/>
              <a:t>programme</a:t>
            </a:r>
            <a:r>
              <a:rPr lang="en-US" dirty="0"/>
              <a:t> development</a:t>
            </a:r>
          </a:p>
          <a:p>
            <a:pPr lvl="1"/>
            <a:r>
              <a:rPr lang="en-US" dirty="0"/>
              <a:t>Need to consider support for </a:t>
            </a:r>
            <a:r>
              <a:rPr lang="en-US" dirty="0" err="1"/>
              <a:t>D.Laird</a:t>
            </a:r>
            <a:r>
              <a:rPr lang="en-US" dirty="0"/>
              <a:t> comms.</a:t>
            </a:r>
          </a:p>
          <a:p>
            <a:endParaRPr lang="en-US" dirty="0"/>
          </a:p>
          <a:p>
            <a:r>
              <a:rPr lang="en-US" dirty="0"/>
              <a:t>STFC SPARK (25Aug26):</a:t>
            </a:r>
          </a:p>
          <a:p>
            <a:pPr lvl="1"/>
            <a:r>
              <a:rPr lang="en-US" dirty="0"/>
              <a:t>RS SSE on tour, our regional outreach, </a:t>
            </a:r>
            <a:r>
              <a:rPr lang="en-US" dirty="0" err="1"/>
              <a:t>D.Laird</a:t>
            </a:r>
            <a:r>
              <a:rPr lang="en-US" dirty="0"/>
              <a:t> comms, schools outreach</a:t>
            </a:r>
          </a:p>
          <a:p>
            <a:endParaRPr lang="en-US" dirty="0"/>
          </a:p>
          <a:p>
            <a:r>
              <a:rPr lang="en-US" dirty="0"/>
              <a:t>STFC PPRP (27Aug26):</a:t>
            </a:r>
          </a:p>
          <a:p>
            <a:pPr lvl="1"/>
            <a:r>
              <a:rPr lang="en-US" dirty="0"/>
              <a:t>"Talk to </a:t>
            </a:r>
            <a:r>
              <a:rPr lang="en-US" dirty="0" err="1"/>
              <a:t>programme</a:t>
            </a:r>
            <a:r>
              <a:rPr lang="en-US" dirty="0"/>
              <a:t> manager before submitting", conversation worthwhile, long shot?</a:t>
            </a:r>
          </a:p>
          <a:p>
            <a:endParaRPr lang="en-US" dirty="0"/>
          </a:p>
          <a:p>
            <a:r>
              <a:rPr lang="en-US" dirty="0"/>
              <a:t>STFC/EPSRC KTP (no closing date):</a:t>
            </a:r>
          </a:p>
          <a:p>
            <a:pPr lvl="1"/>
            <a:r>
              <a:rPr lang="en-US" dirty="0"/>
              <a:t>Worth discussing?</a:t>
            </a:r>
          </a:p>
          <a:p>
            <a:endParaRPr lang="en-US" dirty="0"/>
          </a:p>
          <a:p>
            <a:r>
              <a:rPr lang="en-US" dirty="0"/>
              <a:t>EPSRC Collaborate with researchers in Norway (no closing date):</a:t>
            </a:r>
          </a:p>
          <a:p>
            <a:pPr lvl="1"/>
            <a:r>
              <a:rPr lang="en-US" dirty="0"/>
              <a:t>Plasma lens; discuss after 11Sep26 meeting?</a:t>
            </a:r>
          </a:p>
          <a:p>
            <a:endParaRPr lang="en-US" dirty="0"/>
          </a:p>
          <a:p>
            <a:r>
              <a:rPr lang="en-US" dirty="0"/>
              <a:t>EPSRC </a:t>
            </a:r>
            <a:r>
              <a:rPr lang="en-US" dirty="0" err="1"/>
              <a:t>Programme</a:t>
            </a:r>
            <a:r>
              <a:rPr lang="en-US" dirty="0"/>
              <a:t> grant; also outline stage proposal (no deadline):</a:t>
            </a:r>
          </a:p>
          <a:p>
            <a:pPr lvl="1"/>
            <a:r>
              <a:rPr lang="en-US" dirty="0"/>
              <a:t>Next "gathering" date 01Dec26.</a:t>
            </a:r>
          </a:p>
          <a:p>
            <a:pPr lvl="1"/>
            <a:r>
              <a:rPr lang="en-US" dirty="0"/>
              <a:t>Worth doing to bring together our </a:t>
            </a:r>
            <a:r>
              <a:rPr lang="en-US" dirty="0" err="1"/>
              <a:t>programme</a:t>
            </a:r>
            <a:r>
              <a:rPr lang="en-US" dirty="0"/>
              <a:t>.</a:t>
            </a:r>
          </a:p>
          <a:p>
            <a:pPr lvl="1"/>
            <a:r>
              <a:rPr lang="en-US" dirty="0"/>
              <a:t>Focus on development of bio and med-tech aspects?</a:t>
            </a:r>
          </a:p>
          <a:p>
            <a:pPr lvl="1"/>
            <a:r>
              <a:rPr lang="en-US" dirty="0"/>
              <a:t>Potential also to bring forward a proposal on plasma lens post 11Sep26 meeting.</a:t>
            </a:r>
          </a:p>
          <a:p>
            <a:endParaRPr lang="en-US" dirty="0"/>
          </a:p>
          <a:p>
            <a:r>
              <a:rPr lang="en-US" dirty="0"/>
              <a:t>EU MCSA:</a:t>
            </a:r>
          </a:p>
          <a:p>
            <a:pPr lvl="1"/>
            <a:r>
              <a:rPr lang="en-US" dirty="0"/>
              <a:t>Restarted!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2C4735E-0CA4-6162-3241-E450D96BE5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A1DC3ABC-92C2-B748-ABF3-8546144348B4}" type="slidenum">
              <a:rPr lang="en-US" smtClean="0"/>
              <a:pPr algn="r"/>
              <a:t>6</a:t>
            </a:fld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7596BAA-F4B2-9CB1-1B82-07A1C16DFB8D}"/>
              </a:ext>
            </a:extLst>
          </p:cNvPr>
          <p:cNvSpPr txBox="1"/>
          <p:nvPr/>
        </p:nvSpPr>
        <p:spPr>
          <a:xfrm rot="2165117">
            <a:off x="9266994" y="2209714"/>
            <a:ext cx="2802252" cy="886594"/>
          </a:xfrm>
          <a:prstGeom prst="rect">
            <a:avLst/>
          </a:prstGeom>
          <a:noFill/>
          <a:ln>
            <a:solidFill>
              <a:schemeClr val="accent4"/>
            </a:solidFill>
          </a:ln>
        </p:spPr>
        <p:txBody>
          <a:bodyPr wrap="none" lIns="0" tIns="0" rIns="0" bIns="0" rtlCol="0">
            <a:noAutofit/>
          </a:bodyPr>
          <a:lstStyle/>
          <a:p>
            <a:pPr marL="49213" algn="l">
              <a:lnSpc>
                <a:spcPct val="105000"/>
              </a:lnSpc>
            </a:pPr>
            <a:r>
              <a:rPr lang="en-US" b="1" dirty="0">
                <a:solidFill>
                  <a:schemeClr val="accent1"/>
                </a:solidFill>
              </a:rPr>
              <a:t>Discussed in EB</a:t>
            </a:r>
          </a:p>
          <a:p>
            <a:pPr marL="225425" algn="l">
              <a:lnSpc>
                <a:spcPct val="105000"/>
              </a:lnSpc>
            </a:pPr>
            <a:r>
              <a:rPr lang="en-US" b="1" dirty="0">
                <a:solidFill>
                  <a:schemeClr val="accent6"/>
                </a:solidFill>
              </a:rPr>
              <a:t>Propose a coordinated </a:t>
            </a:r>
            <a:br>
              <a:rPr lang="en-US" b="1" dirty="0">
                <a:solidFill>
                  <a:schemeClr val="accent6"/>
                </a:solidFill>
              </a:rPr>
            </a:br>
            <a:r>
              <a:rPr lang="en-US" b="1" dirty="0">
                <a:solidFill>
                  <a:schemeClr val="accent6"/>
                </a:solidFill>
              </a:rPr>
              <a:t>approach!</a:t>
            </a:r>
          </a:p>
        </p:txBody>
      </p:sp>
    </p:spTree>
    <p:extLst>
      <p:ext uri="{BB962C8B-B14F-4D97-AF65-F5344CB8AC3E}">
        <p14:creationId xmlns:p14="http://schemas.microsoft.com/office/powerpoint/2010/main" val="334166598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A19878-9A50-F21F-1CA0-CBC4A7C4C4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Peer-group meeting series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D56074C-E4D1-2BA5-6DC2-320CBBD8BB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-1" y="660399"/>
            <a:ext cx="12005953" cy="5832476"/>
          </a:xfrm>
        </p:spPr>
        <p:txBody>
          <a:bodyPr>
            <a:normAutofit/>
          </a:bodyPr>
          <a:lstStyle/>
          <a:p>
            <a:r>
              <a:rPr lang="en-US" dirty="0"/>
              <a:t>Past:</a:t>
            </a:r>
          </a:p>
          <a:p>
            <a:pPr lvl="1"/>
            <a:r>
              <a:rPr lang="en-US" dirty="0"/>
              <a:t>CP4CT w/s: International strategic workshop; what will be the unique advantages of laser driven charged particles</a:t>
            </a:r>
          </a:p>
          <a:p>
            <a:pPr lvl="2"/>
            <a:r>
              <a:rPr lang="en-US" dirty="0">
                <a:hlinkClick r:id="rId3"/>
              </a:rPr>
              <a:t>https://indico.stfc.ac.uk/event/1703/</a:t>
            </a:r>
            <a:r>
              <a:rPr lang="en-US" dirty="0"/>
              <a:t>	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Coming up:</a:t>
            </a:r>
          </a:p>
          <a:p>
            <a:pPr lvl="1"/>
            <a:r>
              <a:rPr lang="en-US" dirty="0"/>
              <a:t>Cylindrically-symmetric strong focusing of ion beams; </a:t>
            </a:r>
          </a:p>
          <a:p>
            <a:pPr lvl="2"/>
            <a:r>
              <a:rPr lang="en-US" dirty="0"/>
              <a:t>11Sep26; </a:t>
            </a:r>
            <a:r>
              <a:rPr lang="en-US" dirty="0" err="1"/>
              <a:t>IoP</a:t>
            </a:r>
            <a:r>
              <a:rPr lang="en-US" dirty="0"/>
              <a:t> </a:t>
            </a:r>
            <a:r>
              <a:rPr lang="en-US"/>
              <a:t>HQ in London</a:t>
            </a:r>
          </a:p>
          <a:p>
            <a:pPr lvl="2"/>
            <a:endParaRPr lang="en-US" dirty="0"/>
          </a:p>
          <a:p>
            <a:pPr lvl="1"/>
            <a:r>
              <a:rPr lang="en-US" sz="2133" dirty="0"/>
              <a:t>Novel time-resolved, high-resolution imaging; </a:t>
            </a:r>
          </a:p>
          <a:p>
            <a:pPr lvl="1"/>
            <a:r>
              <a:rPr lang="en-US" sz="2133" dirty="0"/>
              <a:t>Biology, measurement, simulation and interpretation of ion beams</a:t>
            </a:r>
            <a:endParaRPr lang="en-US" sz="32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A150672-6BA2-ABFD-6569-10C4D2DFF2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A1DC3ABC-92C2-B748-ABF3-8546144348B4}" type="slidenum">
              <a:rPr lang="en-US" smtClean="0"/>
              <a:pPr algn="r"/>
              <a:t>7</a:t>
            </a:fld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A4772F5-58AD-0766-6E82-6B45E3718CFD}"/>
              </a:ext>
            </a:extLst>
          </p:cNvPr>
          <p:cNvSpPr txBox="1"/>
          <p:nvPr/>
        </p:nvSpPr>
        <p:spPr>
          <a:xfrm>
            <a:off x="4105076" y="2206792"/>
            <a:ext cx="5588000" cy="520256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>
              <a:lnSpc>
                <a:spcPct val="105000"/>
              </a:lnSpc>
            </a:pPr>
            <a:endParaRPr lang="en-US" sz="1600" b="1" dirty="0"/>
          </a:p>
        </p:txBody>
      </p:sp>
    </p:spTree>
    <p:extLst>
      <p:ext uri="{BB962C8B-B14F-4D97-AF65-F5344CB8AC3E}">
        <p14:creationId xmlns:p14="http://schemas.microsoft.com/office/powerpoint/2010/main" val="335354067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9FF1148-2133-3CB9-65E9-484987CFDE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A1DC3ABC-92C2-B748-ABF3-8546144348B4}" type="slidenum">
              <a:rPr lang="en-US" smtClean="0"/>
              <a:pPr algn="r"/>
              <a:t>8</a:t>
            </a:fld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8010DB4-599C-79B7-D627-BE98CC46C02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429" y="153170"/>
            <a:ext cx="5613940" cy="3693558"/>
          </a:xfrm>
          <a:prstGeom prst="rect">
            <a:avLst/>
          </a:prstGeom>
          <a:ln>
            <a:solidFill>
              <a:srgbClr val="FF0000"/>
            </a:solidFill>
          </a:ln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5F4569DC-558E-7128-8320-92C57D81E94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21006" y="-308748"/>
            <a:ext cx="5282565" cy="7475496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23D89ABD-0E80-9FE9-C646-FC5402C923CD}"/>
              </a:ext>
            </a:extLst>
          </p:cNvPr>
          <p:cNvSpPr txBox="1"/>
          <p:nvPr/>
        </p:nvSpPr>
        <p:spPr>
          <a:xfrm>
            <a:off x="4114800" y="4036423"/>
            <a:ext cx="1981200" cy="91440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none" lIns="0" tIns="0" rIns="0" bIns="0" rtlCol="0">
            <a:noAutofit/>
          </a:bodyPr>
          <a:lstStyle/>
          <a:p>
            <a:pPr marL="365125" indent="-268288" algn="l">
              <a:lnSpc>
                <a:spcPct val="105000"/>
              </a:lnSpc>
            </a:pPr>
            <a:r>
              <a:rPr lang="en-US" sz="2000" b="1" dirty="0">
                <a:solidFill>
                  <a:schemeClr val="accent1"/>
                </a:solidFill>
              </a:rPr>
              <a:t>Please:</a:t>
            </a:r>
          </a:p>
          <a:p>
            <a:pPr marL="365125" indent="-225425" algn="l">
              <a:lnSpc>
                <a:spcPct val="105000"/>
              </a:lnSpc>
              <a:buFont typeface="Arial" panose="020B0604020202020204" pitchFamily="34" charset="0"/>
              <a:buChar char="•"/>
            </a:pPr>
            <a:r>
              <a:rPr lang="en-US" sz="2000" b="1" dirty="0">
                <a:solidFill>
                  <a:schemeClr val="accent1"/>
                </a:solidFill>
              </a:rPr>
              <a:t>Register</a:t>
            </a:r>
          </a:p>
          <a:p>
            <a:pPr marL="365125" indent="-225425" algn="l">
              <a:lnSpc>
                <a:spcPct val="105000"/>
              </a:lnSpc>
              <a:buFont typeface="Arial" panose="020B0604020202020204" pitchFamily="34" charset="0"/>
              <a:buChar char="•"/>
            </a:pPr>
            <a:r>
              <a:rPr lang="en-US" sz="2000" b="1" dirty="0">
                <a:solidFill>
                  <a:schemeClr val="accent1"/>
                </a:solidFill>
              </a:rPr>
              <a:t>Circulate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3F93FE4-E358-FF13-9965-AADDEACF24A4}"/>
              </a:ext>
            </a:extLst>
          </p:cNvPr>
          <p:cNvSpPr txBox="1"/>
          <p:nvPr/>
        </p:nvSpPr>
        <p:spPr>
          <a:xfrm>
            <a:off x="109525" y="6063127"/>
            <a:ext cx="6391973" cy="640984"/>
          </a:xfrm>
          <a:prstGeom prst="rect">
            <a:avLst/>
          </a:prstGeom>
          <a:noFill/>
          <a:ln>
            <a:solidFill>
              <a:schemeClr val="accent4"/>
            </a:solidFill>
          </a:ln>
        </p:spPr>
        <p:txBody>
          <a:bodyPr wrap="none" lIns="0" tIns="0" rIns="0" bIns="0" rtlCol="0">
            <a:noAutofit/>
          </a:bodyPr>
          <a:lstStyle/>
          <a:p>
            <a:pPr marL="98425">
              <a:lnSpc>
                <a:spcPct val="105000"/>
              </a:lnSpc>
            </a:pPr>
            <a:r>
              <a:rPr lang="en-GB" b="1" dirty="0">
                <a:solidFill>
                  <a:schemeClr val="accent1"/>
                </a:solidFill>
              </a:rPr>
              <a:t>Now taking initial steps in organisation of third in series:</a:t>
            </a:r>
          </a:p>
          <a:p>
            <a:pPr marL="314325">
              <a:lnSpc>
                <a:spcPct val="105000"/>
              </a:lnSpc>
            </a:pPr>
            <a:r>
              <a:rPr lang="en-GB" b="1" i="1" dirty="0">
                <a:solidFill>
                  <a:schemeClr val="accent6"/>
                </a:solidFill>
              </a:rPr>
              <a:t>Novel time-resolved and high-resolution imaging</a:t>
            </a:r>
            <a:endParaRPr lang="en-US" sz="1600" b="1" i="1" dirty="0">
              <a:solidFill>
                <a:schemeClr val="accent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43067920"/>
      </p:ext>
    </p:extLst>
  </p:cSld>
  <p:clrMapOvr>
    <a:masterClrMapping/>
  </p:clrMapOvr>
  <p:transition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391EB5-1F82-AE43-2C0D-1181F05D6E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Going forward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FB5AA76-D716-77FD-9411-FC383F766F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072994"/>
            <a:ext cx="12192000" cy="5785006"/>
          </a:xfrm>
        </p:spPr>
        <p:txBody>
          <a:bodyPr>
            <a:normAutofit/>
          </a:bodyPr>
          <a:lstStyle/>
          <a:p>
            <a:r>
              <a:rPr lang="en-US" dirty="0"/>
              <a:t>Next fortnightly:</a:t>
            </a:r>
          </a:p>
          <a:p>
            <a:pPr lvl="1"/>
            <a:r>
              <a:rPr lang="en-US"/>
              <a:t>   28Aug26</a:t>
            </a:r>
            <a:endParaRPr lang="en-US" dirty="0"/>
          </a:p>
          <a:p>
            <a:pPr lvl="1"/>
            <a:endParaRPr lang="en-US" dirty="0"/>
          </a:p>
          <a:p>
            <a:r>
              <a:rPr lang="en-US" dirty="0"/>
              <a:t>Next collaboration meeting:</a:t>
            </a:r>
          </a:p>
          <a:p>
            <a:pPr lvl="1"/>
            <a:r>
              <a:rPr lang="en-US" dirty="0"/>
              <a:t>   Week of 14Dec26; Imperial – SK or White City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7642733"/>
      </p:ext>
    </p:extLst>
  </p:cSld>
  <p:clrMapOvr>
    <a:masterClrMapping/>
  </p:clrMapOvr>
</p:sld>
</file>

<file path=ppt/theme/theme1.xml><?xml version="1.0" encoding="utf-8"?>
<a:theme xmlns:a="http://schemas.openxmlformats.org/drawingml/2006/main" name="ICL PPT Theme">
  <a:themeElements>
    <a:clrScheme name="Imperial colour theme">
      <a:dk1>
        <a:sysClr val="windowText" lastClr="000000"/>
      </a:dk1>
      <a:lt1>
        <a:sysClr val="window" lastClr="FFFFFF"/>
      </a:lt1>
      <a:dk2>
        <a:srgbClr val="000080"/>
      </a:dk2>
      <a:lt2>
        <a:srgbClr val="F5F5F5"/>
      </a:lt2>
      <a:accent1>
        <a:srgbClr val="0000CD"/>
      </a:accent1>
      <a:accent2>
        <a:srgbClr val="C71585"/>
      </a:accent2>
      <a:accent3>
        <a:srgbClr val="7B68EE"/>
      </a:accent3>
      <a:accent4>
        <a:srgbClr val="FF0000"/>
      </a:accent4>
      <a:accent5>
        <a:srgbClr val="FF4500"/>
      </a:accent5>
      <a:accent6>
        <a:srgbClr val="006400"/>
      </a:accent6>
      <a:hlink>
        <a:srgbClr val="000080"/>
      </a:hlink>
      <a:folHlink>
        <a:srgbClr val="C71585"/>
      </a:folHlink>
    </a:clrScheme>
    <a:fontScheme name="Imperial College Standard Font Them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 sz="1600">
            <a:solidFill>
              <a:schemeClr val="bg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square" lIns="0" tIns="0" rIns="0" bIns="0" rtlCol="0">
        <a:noAutofit/>
      </a:bodyPr>
      <a:lstStyle>
        <a:defPPr algn="l">
          <a:lnSpc>
            <a:spcPct val="105000"/>
          </a:lnSpc>
          <a:defRPr sz="1600" dirty="0">
            <a:solidFill>
              <a:schemeClr val="tx1"/>
            </a:solidFill>
          </a:defRPr>
        </a:defPPr>
      </a:lstStyle>
    </a:txDef>
  </a:objectDefaults>
  <a:extraClrSchemeLst/>
  <a:custClrLst>
    <a:custClr name="Dark">
      <a:srgbClr val="232333"/>
    </a:custClr>
    <a:custClr name="Navy">
      <a:srgbClr val="000080"/>
    </a:custClr>
    <a:custClr name="Saddle Brown">
      <a:srgbClr val="8B4513"/>
    </a:custClr>
    <a:custClr name="Teal">
      <a:srgbClr val="008080"/>
    </a:custClr>
    <a:custClr name="Medium Violet Red">
      <a:srgbClr val="C71585"/>
    </a:custClr>
    <a:custClr name="Indigo">
      <a:srgbClr val="4B0082"/>
    </a:custClr>
    <a:custClr name="Crimson">
      <a:srgbClr val="DC143C"/>
    </a:custClr>
    <a:custClr name="Orange Red">
      <a:srgbClr val="FF4500"/>
    </a:custClr>
    <a:custClr name="Dark Green">
      <a:srgbClr val="006400"/>
    </a:custClr>
    <a:custClr>
      <a:srgbClr val="FFFFFF"/>
    </a:custClr>
    <a:custClr name="Slate Grey">
      <a:srgbClr val="708090"/>
    </a:custClr>
    <a:custClr name="Imperial Blue">
      <a:srgbClr val="0000CD"/>
    </a:custClr>
    <a:custClr name="Yellow">
      <a:srgbClr val="FFFF00"/>
    </a:custClr>
    <a:custClr name="Turquoise">
      <a:srgbClr val="40E0D0"/>
    </a:custClr>
    <a:custClr name="Violet">
      <a:srgbClr val="EE82EE"/>
    </a:custClr>
    <a:custClr name="Medium Blue Slate">
      <a:srgbClr val="7B68EE"/>
    </a:custClr>
    <a:custClr name="Red">
      <a:srgbClr val="FF0000"/>
    </a:custClr>
    <a:custClr name="Dark Orange">
      <a:srgbClr val="FF8C00"/>
    </a:custClr>
    <a:custClr name="Spring Green">
      <a:srgbClr val="00FF7F"/>
    </a:custClr>
    <a:custClr>
      <a:srgbClr val="FFFFFF"/>
    </a:custClr>
    <a:custClr name="White Smoke">
      <a:srgbClr val="F5F5F5"/>
    </a:custClr>
    <a:custClr name="Deep Sky Blue">
      <a:srgbClr val="00BFFF"/>
    </a:custClr>
    <a:custClr name="Khaki">
      <a:srgbClr val="F0E68C"/>
    </a:custClr>
    <a:custClr name="Pale Turquoise">
      <a:srgbClr val="AFEEEE"/>
    </a:custClr>
    <a:custClr name="Light Pink">
      <a:srgbClr val="FFB6C1"/>
    </a:custClr>
    <a:custClr name="Lavender">
      <a:srgbClr val="E6E6FA"/>
    </a:custClr>
    <a:custClr name="Salmon">
      <a:srgbClr val="FA8072"/>
    </a:custClr>
    <a:custClr name="Orange">
      <a:srgbClr val="FFA500"/>
    </a:custClr>
    <a:custClr name="Pale Green">
      <a:srgbClr val="98FB98"/>
    </a:custClr>
  </a:custClrLst>
  <a:extLst>
    <a:ext uri="{05A4C25C-085E-4340-85A3-A5531E510DB2}">
      <thm15:themeFamily xmlns:thm15="http://schemas.microsoft.com/office/thememl/2012/main" name="Presentation2" id="{D075A6F8-63C7-994E-95FF-CCA06B4AFD73}" vid="{9AA9E5F4-CB90-D841-8DBF-0752BF5341A1}"/>
    </a:ext>
  </a:extLst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2" id="{D075A6F8-63C7-994E-95FF-CCA06B4AFD73}" vid="{F8B484A0-FF85-CB44-B619-A6D46E442EA6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custClrLst>
    <a:custClr name="Dark">
      <a:srgbClr val="232333"/>
    </a:custClr>
    <a:custClr name="Navy">
      <a:srgbClr val="000080"/>
    </a:custClr>
    <a:custClr name="Saddle Brown">
      <a:srgbClr val="8B4513"/>
    </a:custClr>
    <a:custClr name="Teal">
      <a:srgbClr val="008080"/>
    </a:custClr>
    <a:custClr name="Medium Violet Red">
      <a:srgbClr val="C71585"/>
    </a:custClr>
    <a:custClr name="Indigo">
      <a:srgbClr val="4B0082"/>
    </a:custClr>
    <a:custClr name="Crimson">
      <a:srgbClr val="DC143C"/>
    </a:custClr>
    <a:custClr name="Orange Red">
      <a:srgbClr val="FF4500"/>
    </a:custClr>
    <a:custClr name="Dark Green">
      <a:srgbClr val="006400"/>
    </a:custClr>
    <a:custClr>
      <a:srgbClr val="FFFFFF"/>
    </a:custClr>
    <a:custClr name="Slate Grey">
      <a:srgbClr val="708090"/>
    </a:custClr>
    <a:custClr name="Imperial Blue">
      <a:srgbClr val="0000CD"/>
    </a:custClr>
    <a:custClr name="Yellow">
      <a:srgbClr val="FFFF00"/>
    </a:custClr>
    <a:custClr name="Turquoise">
      <a:srgbClr val="40E0D0"/>
    </a:custClr>
    <a:custClr name="Violet">
      <a:srgbClr val="EE82EE"/>
    </a:custClr>
    <a:custClr name="Medium Blue Slate">
      <a:srgbClr val="7B68EE"/>
    </a:custClr>
    <a:custClr name="Red">
      <a:srgbClr val="FF0000"/>
    </a:custClr>
    <a:custClr name="Dark Orange">
      <a:srgbClr val="FF8C00"/>
    </a:custClr>
    <a:custClr name="Spring Green">
      <a:srgbClr val="00FF7F"/>
    </a:custClr>
    <a:custClr>
      <a:srgbClr val="FFFFFF"/>
    </a:custClr>
    <a:custClr name="White Smoke">
      <a:srgbClr val="F5F5F5"/>
    </a:custClr>
    <a:custClr name="Deep Sky Blue">
      <a:srgbClr val="00BFFF"/>
    </a:custClr>
    <a:custClr name="Khaki">
      <a:srgbClr val="F0E68C"/>
    </a:custClr>
    <a:custClr name="Pale Turquoise">
      <a:srgbClr val="AFEEEE"/>
    </a:custClr>
    <a:custClr name="Light Pink">
      <a:srgbClr val="FFB6C1"/>
    </a:custClr>
    <a:custClr name="Lavender">
      <a:srgbClr val="E6E6FA"/>
    </a:custClr>
    <a:custClr name="Salmon">
      <a:srgbClr val="FA8072"/>
    </a:custClr>
    <a:custClr name="Orange">
      <a:srgbClr val="FFA500"/>
    </a:custClr>
    <a:custClr name="Pale Green">
      <a:srgbClr val="98FB98"/>
    </a:custClr>
  </a:custClr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6d1e2927-7a8e-4755-b112-de5aaecc1c06">
      <Terms xmlns="http://schemas.microsoft.com/office/infopath/2007/PartnerControls"/>
    </lcf76f155ced4ddcb4097134ff3c332f>
    <TaxCatchAll xmlns="d0201ca7-26fa-426c-b12d-c4c6e5857dcc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99AEDE06C8B0342A6C4D20B29F8488E" ma:contentTypeVersion="16" ma:contentTypeDescription="Create a new document." ma:contentTypeScope="" ma:versionID="a4578b94c4c0df5c4f162bb3027c7c05">
  <xsd:schema xmlns:xsd="http://www.w3.org/2001/XMLSchema" xmlns:xs="http://www.w3.org/2001/XMLSchema" xmlns:p="http://schemas.microsoft.com/office/2006/metadata/properties" xmlns:ns2="6d1e2927-7a8e-4755-b112-de5aaecc1c06" xmlns:ns3="df1ede62-d5df-40e3-a8ec-fa53b1631612" xmlns:ns4="d0201ca7-26fa-426c-b12d-c4c6e5857dcc" targetNamespace="http://schemas.microsoft.com/office/2006/metadata/properties" ma:root="true" ma:fieldsID="8c51cfd87b0abe227219b0f2986567bc" ns2:_="" ns3:_="" ns4:_="">
    <xsd:import namespace="6d1e2927-7a8e-4755-b112-de5aaecc1c06"/>
    <xsd:import namespace="df1ede62-d5df-40e3-a8ec-fa53b1631612"/>
    <xsd:import namespace="d0201ca7-26fa-426c-b12d-c4c6e5857dcc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4:TaxCatchAll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OCR" minOccurs="0"/>
                <xsd:element ref="ns2:MediaServiceLocation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d1e2927-7a8e-4755-b112-de5aaecc1c0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5" nillable="true" ma:taxonomy="true" ma:internalName="lcf76f155ced4ddcb4097134ff3c332f" ma:taxonomyFieldName="MediaServiceImageTags" ma:displayName="Image Tags" ma:readOnly="false" ma:fieldId="{5cf76f15-5ced-4ddc-b409-7134ff3c332f}" ma:taxonomyMulti="true" ma:sspId="74661dae-d6df-48fc-a54e-a577d2899e9c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7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CR" ma:index="2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22" nillable="true" ma:displayName="Location" ma:indexed="true" ma:internalName="MediaServiceLocation" ma:readOnly="true">
      <xsd:simpleType>
        <xsd:restriction base="dms:Text"/>
      </xsd:simpleType>
    </xsd:element>
    <xsd:element name="MediaServiceBillingMetadata" ma:index="23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f1ede62-d5df-40e3-a8ec-fa53b1631612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0201ca7-26fa-426c-b12d-c4c6e5857dcc" elementFormDefault="qualified">
    <xsd:import namespace="http://schemas.microsoft.com/office/2006/documentManagement/types"/>
    <xsd:import namespace="http://schemas.microsoft.com/office/infopath/2007/PartnerControls"/>
    <xsd:element name="TaxCatchAll" ma:index="16" nillable="true" ma:displayName="Taxonomy Catch All Column" ma:hidden="true" ma:list="{04698054-6ef3-4a0a-8632-c02544f20d65}" ma:internalName="TaxCatchAll" ma:showField="CatchAllData" ma:web="d0201ca7-26fa-426c-b12d-c4c6e5857d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8D7BB4C6-127E-40DB-83D0-BAD626190316}">
  <ds:schemaRefs>
    <ds:schemaRef ds:uri="http://purl.org/dc/elements/1.1/"/>
    <ds:schemaRef ds:uri="http://purl.org/dc/dcmitype/"/>
    <ds:schemaRef ds:uri="http://schemas.microsoft.com/office/2006/documentManagement/types"/>
    <ds:schemaRef ds:uri="http://schemas.microsoft.com/office/infopath/2007/PartnerControls"/>
    <ds:schemaRef ds:uri="http://schemas.microsoft.com/office/2006/metadata/properties"/>
    <ds:schemaRef ds:uri="http://www.w3.org/XML/1998/namespace"/>
    <ds:schemaRef ds:uri="df1ede62-d5df-40e3-a8ec-fa53b1631612"/>
    <ds:schemaRef ds:uri="http://purl.org/dc/terms/"/>
    <ds:schemaRef ds:uri="6d1e2927-7a8e-4755-b112-de5aaecc1c06"/>
    <ds:schemaRef ds:uri="http://schemas.openxmlformats.org/package/2006/metadata/core-properties"/>
    <ds:schemaRef ds:uri="d0201ca7-26fa-426c-b12d-c4c6e5857dcc"/>
  </ds:schemaRefs>
</ds:datastoreItem>
</file>

<file path=customXml/itemProps2.xml><?xml version="1.0" encoding="utf-8"?>
<ds:datastoreItem xmlns:ds="http://schemas.openxmlformats.org/officeDocument/2006/customXml" ds:itemID="{D6D8D580-1CFD-4A82-B403-D3A047B3EEC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6d1e2927-7a8e-4755-b112-de5aaecc1c06"/>
    <ds:schemaRef ds:uri="df1ede62-d5df-40e3-a8ec-fa53b1631612"/>
    <ds:schemaRef ds:uri="d0201ca7-26fa-426c-b12d-c4c6e5857dc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0BCC2720-3352-404F-8526-0437378EE581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ICL PPT Theme</Template>
  <TotalTime>597</TotalTime>
  <Words>617</Words>
  <Application>Microsoft Macintosh PowerPoint</Application>
  <PresentationFormat>Widescreen</PresentationFormat>
  <Paragraphs>109</Paragraphs>
  <Slides>9</Slides>
  <Notes>2</Notes>
  <HiddenSlides>1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9</vt:i4>
      </vt:variant>
    </vt:vector>
  </HeadingPairs>
  <TitlesOfParts>
    <vt:vector size="16" baseType="lpstr">
      <vt:lpstr>Aptos</vt:lpstr>
      <vt:lpstr>Aptos Display</vt:lpstr>
      <vt:lpstr>Arial</vt:lpstr>
      <vt:lpstr>Calibri</vt:lpstr>
      <vt:lpstr>Inter Medium</vt:lpstr>
      <vt:lpstr>ICL PPT Theme</vt:lpstr>
      <vt:lpstr>Custom Design</vt:lpstr>
      <vt:lpstr>News and update</vt:lpstr>
      <vt:lpstr>Continuing refresh</vt:lpstr>
      <vt:lpstr>Updates:</vt:lpstr>
      <vt:lpstr>EB report</vt:lpstr>
      <vt:lpstr>Building on the RS SSE; a two-year plan …</vt:lpstr>
      <vt:lpstr>Raising resource</vt:lpstr>
      <vt:lpstr>Peer-group meeting series</vt:lpstr>
      <vt:lpstr>PowerPoint Presentation</vt:lpstr>
      <vt:lpstr>Going forward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Long, Kenneth (STFC,RAL,PPD)</dc:creator>
  <cp:lastModifiedBy>Long, Kenneth R</cp:lastModifiedBy>
  <cp:revision>7</cp:revision>
  <dcterms:created xsi:type="dcterms:W3CDTF">2026-01-13T11:04:00Z</dcterms:created>
  <dcterms:modified xsi:type="dcterms:W3CDTF">2026-07-28T12:23:30Z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0x010100D99AEDE06C8B0342A6C4D20B29F8488E</vt:lpwstr>
  </property>
</Properties>
</file>