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4"/>
  </p:notesMasterIdLst>
  <p:sldIdLst>
    <p:sldId id="256" r:id="rId6"/>
    <p:sldId id="1612" r:id="rId7"/>
    <p:sldId id="1608" r:id="rId8"/>
    <p:sldId id="1613" r:id="rId9"/>
    <p:sldId id="1614" r:id="rId10"/>
    <p:sldId id="1615" r:id="rId11"/>
    <p:sldId id="1609" r:id="rId12"/>
    <p:sldId id="1563" r:id="rId13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1768E-D2DE-4D4D-B491-58080B48527B}" v="31" dt="2026-03-24T12:45:00.618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4" autoAdjust="0"/>
    <p:restoredTop sz="96277"/>
  </p:normalViewPr>
  <p:slideViewPr>
    <p:cSldViewPr snapToGrid="0" showGuides="1">
      <p:cViewPr varScale="1">
        <p:scale>
          <a:sx n="102" d="100"/>
          <a:sy n="102" d="100"/>
        </p:scale>
        <p:origin x="216" y="7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A468D245-4690-5D3A-9D17-9A5DA78C7BE2}"/>
    <pc:docChg chg="undo redo custSel addSld delSld modSld">
      <pc:chgData name="Kenneth Long" userId="265753353_tp_box_2" providerId="OAuth2" clId="{A468D245-4690-5D3A-9D17-9A5DA78C7BE2}" dt="2026-03-24T12:46:27.940" v="2811" actId="20577"/>
      <pc:docMkLst>
        <pc:docMk/>
      </pc:docMkLst>
      <pc:sldChg chg="addSp modSp">
        <pc:chgData name="Kenneth Long" userId="265753353_tp_box_2" providerId="OAuth2" clId="{A468D245-4690-5D3A-9D17-9A5DA78C7BE2}" dt="2026-03-24T10:43:28.675" v="1253" actId="767"/>
        <pc:sldMkLst>
          <pc:docMk/>
          <pc:sldMk cId="667345249" sldId="256"/>
        </pc:sldMkLst>
        <pc:spChg chg="add mod">
          <ac:chgData name="Kenneth Long" userId="265753353_tp_box_2" providerId="OAuth2" clId="{A468D245-4690-5D3A-9D17-9A5DA78C7BE2}" dt="2026-03-24T10:43:28.675" v="1253" actId="767"/>
          <ac:spMkLst>
            <pc:docMk/>
            <pc:sldMk cId="667345249" sldId="256"/>
            <ac:spMk id="2" creationId="{33AEAD0E-7BCE-9A43-9F7D-CAD9B4714BDA}"/>
          </ac:spMkLst>
        </pc:spChg>
      </pc:sldChg>
      <pc:sldChg chg="addSp delSp modSp del mod modClrScheme chgLayout">
        <pc:chgData name="Kenneth Long" userId="265753353_tp_box_2" providerId="OAuth2" clId="{A468D245-4690-5D3A-9D17-9A5DA78C7BE2}" dt="2026-03-24T10:44:38.748" v="1254" actId="2696"/>
        <pc:sldMkLst>
          <pc:docMk/>
          <pc:sldMk cId="1395338799" sldId="257"/>
        </pc:sldMkLst>
      </pc:sldChg>
      <pc:sldChg chg="addSp delSp modSp del mod modAnim">
        <pc:chgData name="Kenneth Long" userId="265753353_tp_box_2" providerId="OAuth2" clId="{A468D245-4690-5D3A-9D17-9A5DA78C7BE2}" dt="2026-03-24T12:03:17.781" v="1519" actId="2696"/>
        <pc:sldMkLst>
          <pc:docMk/>
          <pc:sldMk cId="3353540677" sldId="259"/>
        </pc:sldMkLst>
      </pc:sldChg>
      <pc:sldChg chg="modSp mod">
        <pc:chgData name="Kenneth Long" userId="265753353_tp_box_2" providerId="OAuth2" clId="{A468D245-4690-5D3A-9D17-9A5DA78C7BE2}" dt="2026-03-24T12:29:52.008" v="2069" actId="20577"/>
        <pc:sldMkLst>
          <pc:docMk/>
          <pc:sldMk cId="3477642733" sldId="1563"/>
        </pc:sldMkLst>
        <pc:spChg chg="mod">
          <ac:chgData name="Kenneth Long" userId="265753353_tp_box_2" providerId="OAuth2" clId="{A468D245-4690-5D3A-9D17-9A5DA78C7BE2}" dt="2026-03-10T14:01:20.719" v="1252" actId="20577"/>
          <ac:spMkLst>
            <pc:docMk/>
            <pc:sldMk cId="3477642733" sldId="1563"/>
            <ac:spMk id="2" creationId="{F9391EB5-1F82-AE43-2C0D-1181F05D6E0B}"/>
          </ac:spMkLst>
        </pc:spChg>
        <pc:spChg chg="mod">
          <ac:chgData name="Kenneth Long" userId="265753353_tp_box_2" providerId="OAuth2" clId="{A468D245-4690-5D3A-9D17-9A5DA78C7BE2}" dt="2026-03-24T12:29:52.008" v="2069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delSp modSp mod">
        <pc:chgData name="Kenneth Long" userId="265753353_tp_box_2" providerId="OAuth2" clId="{A468D245-4690-5D3A-9D17-9A5DA78C7BE2}" dt="2026-03-24T12:05:41.502" v="1676" actId="1035"/>
        <pc:sldMkLst>
          <pc:docMk/>
          <pc:sldMk cId="4061126458" sldId="1608"/>
        </pc:sldMkLst>
        <pc:spChg chg="mod">
          <ac:chgData name="Kenneth Long" userId="265753353_tp_box_2" providerId="OAuth2" clId="{A468D245-4690-5D3A-9D17-9A5DA78C7BE2}" dt="2026-03-24T12:05:41.502" v="1676" actId="1035"/>
          <ac:spMkLst>
            <pc:docMk/>
            <pc:sldMk cId="4061126458" sldId="1608"/>
            <ac:spMk id="3" creationId="{FA7B5203-CA10-3A3F-358E-1E692632C92C}"/>
          </ac:spMkLst>
        </pc:spChg>
        <pc:spChg chg="add mod">
          <ac:chgData name="Kenneth Long" userId="265753353_tp_box_2" providerId="OAuth2" clId="{A468D245-4690-5D3A-9D17-9A5DA78C7BE2}" dt="2026-03-24T12:03:44.353" v="1520" actId="113"/>
          <ac:spMkLst>
            <pc:docMk/>
            <pc:sldMk cId="4061126458" sldId="1608"/>
            <ac:spMk id="5" creationId="{750056BF-FCF3-4BB3-DAD7-86A90501EF55}"/>
          </ac:spMkLst>
        </pc:spChg>
        <pc:picChg chg="add mod">
          <ac:chgData name="Kenneth Long" userId="265753353_tp_box_2" providerId="OAuth2" clId="{A468D245-4690-5D3A-9D17-9A5DA78C7BE2}" dt="2026-03-24T12:03:47.345" v="1522" actId="1076"/>
          <ac:picMkLst>
            <pc:docMk/>
            <pc:sldMk cId="4061126458" sldId="1608"/>
            <ac:picMk id="2" creationId="{DCCE8F46-3FF5-B4F2-CE78-BC993C2A64CC}"/>
          </ac:picMkLst>
        </pc:picChg>
        <pc:picChg chg="add mod">
          <ac:chgData name="Kenneth Long" userId="265753353_tp_box_2" providerId="OAuth2" clId="{A468D245-4690-5D3A-9D17-9A5DA78C7BE2}" dt="2026-03-10T13:57:08.004" v="948" actId="208"/>
          <ac:picMkLst>
            <pc:docMk/>
            <pc:sldMk cId="4061126458" sldId="1608"/>
            <ac:picMk id="4" creationId="{33AFDB3E-5AB4-0FBD-7D4F-11BE2CB7BA36}"/>
          </ac:picMkLst>
        </pc:picChg>
      </pc:sldChg>
      <pc:sldChg chg="addSp delSp modSp mod">
        <pc:chgData name="Kenneth Long" userId="265753353_tp_box_2" providerId="OAuth2" clId="{A468D245-4690-5D3A-9D17-9A5DA78C7BE2}" dt="2026-03-24T12:27:47.136" v="1838" actId="1582"/>
        <pc:sldMkLst>
          <pc:docMk/>
          <pc:sldMk cId="2964595027" sldId="1609"/>
        </pc:sldMkLst>
        <pc:spChg chg="add del">
          <ac:chgData name="Kenneth Long" userId="265753353_tp_box_2" providerId="OAuth2" clId="{A468D245-4690-5D3A-9D17-9A5DA78C7BE2}" dt="2026-03-24T12:06:14.189" v="1681" actId="478"/>
          <ac:spMkLst>
            <pc:docMk/>
            <pc:sldMk cId="2964595027" sldId="1609"/>
            <ac:spMk id="9" creationId="{5B82090A-177E-5F5F-DFAE-3E64920B04EA}"/>
          </ac:spMkLst>
        </pc:spChg>
        <pc:spChg chg="add mod">
          <ac:chgData name="Kenneth Long" userId="265753353_tp_box_2" providerId="OAuth2" clId="{A468D245-4690-5D3A-9D17-9A5DA78C7BE2}" dt="2026-03-24T12:25:22.416" v="1708" actId="1076"/>
          <ac:spMkLst>
            <pc:docMk/>
            <pc:sldMk cId="2964595027" sldId="1609"/>
            <ac:spMk id="10" creationId="{FB175A05-5351-F766-D63D-8199F04639AA}"/>
          </ac:spMkLst>
        </pc:spChg>
        <pc:spChg chg="add mod">
          <ac:chgData name="Kenneth Long" userId="265753353_tp_box_2" providerId="OAuth2" clId="{A468D245-4690-5D3A-9D17-9A5DA78C7BE2}" dt="2026-03-24T12:27:47.136" v="1838" actId="1582"/>
          <ac:spMkLst>
            <pc:docMk/>
            <pc:sldMk cId="2964595027" sldId="1609"/>
            <ac:spMk id="11" creationId="{BB0B6C84-0FB4-CC6C-1B78-36E6897B233A}"/>
          </ac:spMkLst>
        </pc:spChg>
        <pc:picChg chg="add mod modCrop">
          <ac:chgData name="Kenneth Long" userId="265753353_tp_box_2" providerId="OAuth2" clId="{A468D245-4690-5D3A-9D17-9A5DA78C7BE2}" dt="2026-03-24T12:08:11.877" v="1688" actId="14100"/>
          <ac:picMkLst>
            <pc:docMk/>
            <pc:sldMk cId="2964595027" sldId="1609"/>
            <ac:picMk id="2" creationId="{8AB24CF5-520B-2DB5-7839-2F41CC82B8B7}"/>
          </ac:picMkLst>
        </pc:picChg>
        <pc:picChg chg="add mod modCrop">
          <ac:chgData name="Kenneth Long" userId="265753353_tp_box_2" providerId="OAuth2" clId="{A468D245-4690-5D3A-9D17-9A5DA78C7BE2}" dt="2026-03-24T12:08:58.110" v="1692" actId="1076"/>
          <ac:picMkLst>
            <pc:docMk/>
            <pc:sldMk cId="2964595027" sldId="1609"/>
            <ac:picMk id="3" creationId="{E83D1F6E-72B5-4455-7201-9485E5242DAE}"/>
          </ac:picMkLst>
        </pc:picChg>
        <pc:picChg chg="add mod">
          <ac:chgData name="Kenneth Long" userId="265753353_tp_box_2" providerId="OAuth2" clId="{A468D245-4690-5D3A-9D17-9A5DA78C7BE2}" dt="2026-03-24T12:24:07.720" v="1697" actId="167"/>
          <ac:picMkLst>
            <pc:docMk/>
            <pc:sldMk cId="2964595027" sldId="1609"/>
            <ac:picMk id="5" creationId="{A4611A7C-33D7-AF75-319F-ACA844D5574C}"/>
          </ac:picMkLst>
        </pc:picChg>
        <pc:picChg chg="del">
          <ac:chgData name="Kenneth Long" userId="265753353_tp_box_2" providerId="OAuth2" clId="{A468D245-4690-5D3A-9D17-9A5DA78C7BE2}" dt="2026-03-24T12:23:54.359" v="1693" actId="478"/>
          <ac:picMkLst>
            <pc:docMk/>
            <pc:sldMk cId="2964595027" sldId="1609"/>
            <ac:picMk id="6" creationId="{668F8276-8695-5A5C-78F9-B90F020AED31}"/>
          </ac:picMkLst>
        </pc:picChg>
        <pc:picChg chg="add del">
          <ac:chgData name="Kenneth Long" userId="265753353_tp_box_2" providerId="OAuth2" clId="{A468D245-4690-5D3A-9D17-9A5DA78C7BE2}" dt="2026-03-24T12:06:14.786" v="1682" actId="478"/>
          <ac:picMkLst>
            <pc:docMk/>
            <pc:sldMk cId="2964595027" sldId="1609"/>
            <ac:picMk id="7" creationId="{5D4D3033-7869-DA07-B1E2-D06DB1994B8F}"/>
          </ac:picMkLst>
        </pc:picChg>
        <pc:picChg chg="add del">
          <ac:chgData name="Kenneth Long" userId="265753353_tp_box_2" providerId="OAuth2" clId="{A468D245-4690-5D3A-9D17-9A5DA78C7BE2}" dt="2026-03-24T12:06:14.786" v="1682" actId="478"/>
          <ac:picMkLst>
            <pc:docMk/>
            <pc:sldMk cId="2964595027" sldId="1609"/>
            <ac:picMk id="8" creationId="{B8870723-1375-6F34-FD44-F8BF2FE72BA9}"/>
          </ac:picMkLst>
        </pc:picChg>
      </pc:sldChg>
      <pc:sldChg chg="modSp mod">
        <pc:chgData name="Kenneth Long" userId="265753353_tp_box_2" providerId="OAuth2" clId="{A468D245-4690-5D3A-9D17-9A5DA78C7BE2}" dt="2026-03-24T12:02:54.143" v="1518" actId="20577"/>
        <pc:sldMkLst>
          <pc:docMk/>
          <pc:sldMk cId="2229983021" sldId="1612"/>
        </pc:sldMkLst>
        <pc:spChg chg="mod">
          <ac:chgData name="Kenneth Long" userId="265753353_tp_box_2" providerId="OAuth2" clId="{A468D245-4690-5D3A-9D17-9A5DA78C7BE2}" dt="2026-03-24T12:02:54.143" v="1518" actId="20577"/>
          <ac:spMkLst>
            <pc:docMk/>
            <pc:sldMk cId="2229983021" sldId="1612"/>
            <ac:spMk id="3" creationId="{1E1026C0-55C8-C805-A2D8-8CB5354D639A}"/>
          </ac:spMkLst>
        </pc:spChg>
      </pc:sldChg>
      <pc:sldChg chg="addSp modSp new mod">
        <pc:chgData name="Kenneth Long" userId="265753353_tp_box_2" providerId="OAuth2" clId="{A468D245-4690-5D3A-9D17-9A5DA78C7BE2}" dt="2026-03-24T12:36:44.036" v="2318" actId="404"/>
        <pc:sldMkLst>
          <pc:docMk/>
          <pc:sldMk cId="2472553993" sldId="1613"/>
        </pc:sldMkLst>
        <pc:spChg chg="add mod">
          <ac:chgData name="Kenneth Long" userId="265753353_tp_box_2" providerId="OAuth2" clId="{A468D245-4690-5D3A-9D17-9A5DA78C7BE2}" dt="2026-03-24T12:36:44.036" v="2318" actId="404"/>
          <ac:spMkLst>
            <pc:docMk/>
            <pc:sldMk cId="2472553993" sldId="1613"/>
            <ac:spMk id="6" creationId="{0F541FD2-A458-F0B1-4AD9-9F2C21361810}"/>
          </ac:spMkLst>
        </pc:spChg>
        <pc:picChg chg="add mod">
          <ac:chgData name="Kenneth Long" userId="265753353_tp_box_2" providerId="OAuth2" clId="{A468D245-4690-5D3A-9D17-9A5DA78C7BE2}" dt="2026-03-24T12:33:27.205" v="2073" actId="14100"/>
          <ac:picMkLst>
            <pc:docMk/>
            <pc:sldMk cId="2472553993" sldId="1613"/>
            <ac:picMk id="5" creationId="{D24B9F4D-52DA-19CB-C97C-27250DE9AC75}"/>
          </ac:picMkLst>
        </pc:picChg>
      </pc:sldChg>
      <pc:sldChg chg="addSp delSp modSp new mod chgLayout">
        <pc:chgData name="Kenneth Long" userId="265753353_tp_box_2" providerId="OAuth2" clId="{A468D245-4690-5D3A-9D17-9A5DA78C7BE2}" dt="2026-03-24T12:40:58.095" v="2521" actId="207"/>
        <pc:sldMkLst>
          <pc:docMk/>
          <pc:sldMk cId="4055733494" sldId="1614"/>
        </pc:sldMkLst>
        <pc:spChg chg="mod ord">
          <ac:chgData name="Kenneth Long" userId="265753353_tp_box_2" providerId="OAuth2" clId="{A468D245-4690-5D3A-9D17-9A5DA78C7BE2}" dt="2026-03-24T12:38:11.661" v="2339" actId="700"/>
          <ac:spMkLst>
            <pc:docMk/>
            <pc:sldMk cId="4055733494" sldId="1614"/>
            <ac:spMk id="2" creationId="{1027274B-165E-7087-977E-0897029B62CD}"/>
          </ac:spMkLst>
        </pc:spChg>
        <pc:spChg chg="del">
          <ac:chgData name="Kenneth Long" userId="265753353_tp_box_2" providerId="OAuth2" clId="{A468D245-4690-5D3A-9D17-9A5DA78C7BE2}" dt="2026-03-24T12:37:49.433" v="2333" actId="478"/>
          <ac:spMkLst>
            <pc:docMk/>
            <pc:sldMk cId="4055733494" sldId="1614"/>
            <ac:spMk id="3" creationId="{78898D6C-2EBC-25DA-7C01-4FE36B25A7E4}"/>
          </ac:spMkLst>
        </pc:spChg>
        <pc:spChg chg="mod ord">
          <ac:chgData name="Kenneth Long" userId="265753353_tp_box_2" providerId="OAuth2" clId="{A468D245-4690-5D3A-9D17-9A5DA78C7BE2}" dt="2026-03-24T12:38:11.661" v="2339" actId="700"/>
          <ac:spMkLst>
            <pc:docMk/>
            <pc:sldMk cId="4055733494" sldId="1614"/>
            <ac:spMk id="4" creationId="{B1398AB7-5ADC-3BDC-CAF8-8DA6B5BB1C6F}"/>
          </ac:spMkLst>
        </pc:spChg>
        <pc:spChg chg="add mod ord">
          <ac:chgData name="Kenneth Long" userId="265753353_tp_box_2" providerId="OAuth2" clId="{A468D245-4690-5D3A-9D17-9A5DA78C7BE2}" dt="2026-03-24T12:40:58.095" v="2521" actId="207"/>
          <ac:spMkLst>
            <pc:docMk/>
            <pc:sldMk cId="4055733494" sldId="1614"/>
            <ac:spMk id="5" creationId="{609C19D6-CF3D-2A12-F814-F883E73377C3}"/>
          </ac:spMkLst>
        </pc:spChg>
        <pc:picChg chg="add mod">
          <ac:chgData name="Kenneth Long" userId="265753353_tp_box_2" providerId="OAuth2" clId="{A468D245-4690-5D3A-9D17-9A5DA78C7BE2}" dt="2026-03-24T12:38:21.317" v="2350" actId="1035"/>
          <ac:picMkLst>
            <pc:docMk/>
            <pc:sldMk cId="4055733494" sldId="1614"/>
            <ac:picMk id="1026" creationId="{0453FAC7-BC91-E7B3-55C9-CF849FFC7C3F}"/>
          </ac:picMkLst>
        </pc:picChg>
      </pc:sldChg>
      <pc:sldChg chg="addSp modSp new mod">
        <pc:chgData name="Kenneth Long" userId="265753353_tp_box_2" providerId="OAuth2" clId="{A468D245-4690-5D3A-9D17-9A5DA78C7BE2}" dt="2026-03-24T12:46:27.940" v="2811" actId="20577"/>
        <pc:sldMkLst>
          <pc:docMk/>
          <pc:sldMk cId="2864652504" sldId="1615"/>
        </pc:sldMkLst>
        <pc:spChg chg="mod">
          <ac:chgData name="Kenneth Long" userId="265753353_tp_box_2" providerId="OAuth2" clId="{A468D245-4690-5D3A-9D17-9A5DA78C7BE2}" dt="2026-03-24T12:44:16.884" v="2587" actId="20577"/>
          <ac:spMkLst>
            <pc:docMk/>
            <pc:sldMk cId="2864652504" sldId="1615"/>
            <ac:spMk id="2" creationId="{70781E66-90E1-E8A8-406A-782A29FAAB5B}"/>
          </ac:spMkLst>
        </pc:spChg>
        <pc:spChg chg="mod">
          <ac:chgData name="Kenneth Long" userId="265753353_tp_box_2" providerId="OAuth2" clId="{A468D245-4690-5D3A-9D17-9A5DA78C7BE2}" dt="2026-03-24T12:46:27.940" v="2811" actId="20577"/>
          <ac:spMkLst>
            <pc:docMk/>
            <pc:sldMk cId="2864652504" sldId="1615"/>
            <ac:spMk id="3" creationId="{E099355D-7D53-18A0-5558-26ABB57755CB}"/>
          </ac:spMkLst>
        </pc:spChg>
        <pc:picChg chg="add mod">
          <ac:chgData name="Kenneth Long" userId="265753353_tp_box_2" providerId="OAuth2" clId="{A468D245-4690-5D3A-9D17-9A5DA78C7BE2}" dt="2026-03-24T12:45:00.618" v="2595" actId="1076"/>
          <ac:picMkLst>
            <pc:docMk/>
            <pc:sldMk cId="2864652504" sldId="1615"/>
            <ac:picMk id="2050" creationId="{CF3BA087-0288-2B2D-FA02-E829FF112C2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3/24/26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24/03/2026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24/03/2026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24/03/2026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24/03/2026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24/03/2026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24/03/2026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3/24/26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rms.gle/YKs9isQ48Zxr1enZ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and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March 24, 2026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EAD0E-7BCE-9A43-9F7D-CAD9B4714BDA}"/>
              </a:ext>
            </a:extLst>
          </p:cNvPr>
          <p:cNvSpPr txBox="1"/>
          <p:nvPr/>
        </p:nvSpPr>
        <p:spPr>
          <a:xfrm>
            <a:off x="4865914" y="-435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3F2E-9689-D55F-A772-D8CA933C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refresh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026C0-55C8-C805-A2D8-8CB5354D6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Urgent:</a:t>
            </a:r>
          </a:p>
          <a:p>
            <a:pPr lvl="1"/>
            <a:r>
              <a:rPr lang="en-US" dirty="0"/>
              <a:t>        Matt Periera</a:t>
            </a:r>
          </a:p>
          <a:p>
            <a:pPr marL="1246188" lvl="2" indent="-260350"/>
            <a:r>
              <a:rPr lang="en-US" dirty="0"/>
              <a:t>Logo slide! – needed for RS Summer Science Exhibition “landing page”</a:t>
            </a:r>
          </a:p>
          <a:p>
            <a:pPr marL="1246188" lvl="2" indent="-260350"/>
            <a:endParaRPr lang="en-US" dirty="0"/>
          </a:p>
          <a:p>
            <a:pPr marL="1246188" lvl="2" indent="-260350"/>
            <a:endParaRPr lang="en-US" dirty="0"/>
          </a:p>
          <a:p>
            <a:pPr marL="314325" marR="0" lvl="0" indent="-169863" algn="l" defTabSz="685765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Not so urgent:</a:t>
            </a:r>
            <a:r>
              <a:rPr lang="en-US" dirty="0"/>
              <a:t>	</a:t>
            </a:r>
          </a:p>
          <a:p>
            <a:pPr marL="931863" lvl="1" indent="-260350"/>
            <a:r>
              <a:rPr lang="en-US" dirty="0"/>
              <a:t>	Ongoing (also Matt):</a:t>
            </a:r>
          </a:p>
          <a:p>
            <a:pPr marL="1246188" lvl="2" indent="-260350"/>
            <a:r>
              <a:rPr lang="en-US" dirty="0"/>
              <a:t>IB list update, not so urgent, but underway</a:t>
            </a:r>
          </a:p>
          <a:p>
            <a:pPr marL="1246188" lvl="2" indent="-260350"/>
            <a:endParaRPr lang="en-US" dirty="0"/>
          </a:p>
          <a:p>
            <a:pPr marL="1246188" lvl="2" indent="-260350"/>
            <a:endParaRPr lang="en-US" dirty="0"/>
          </a:p>
          <a:p>
            <a:pPr marL="931863" indent="-26035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0B492-7798-1531-DCBD-1FB70E5B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8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2D3FAB1-8055-069E-0495-795A6B9C0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going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B5203-CA10-3A3F-358E-1E692632C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50" y="2939071"/>
            <a:ext cx="12185054" cy="3057896"/>
          </a:xfrm>
        </p:spPr>
        <p:txBody>
          <a:bodyPr/>
          <a:lstStyle/>
          <a:p>
            <a:r>
              <a:rPr lang="en-US" dirty="0"/>
              <a:t>Communication training:</a:t>
            </a:r>
          </a:p>
          <a:p>
            <a:r>
              <a:rPr lang="en-US" dirty="0"/>
              <a:t>		26Feb26; IC</a:t>
            </a:r>
          </a:p>
          <a:p>
            <a:r>
              <a:rPr lang="en-US" dirty="0">
                <a:solidFill>
                  <a:schemeClr val="accent6"/>
                </a:solidFill>
              </a:rPr>
              <a:t>			Success!</a:t>
            </a:r>
          </a:p>
          <a:p>
            <a:endParaRPr lang="en-US" dirty="0"/>
          </a:p>
          <a:p>
            <a:r>
              <a:rPr lang="en-US" dirty="0"/>
              <a:t>Fund raising:</a:t>
            </a:r>
          </a:p>
          <a:p>
            <a:r>
              <a:rPr lang="en-US" sz="2800" dirty="0"/>
              <a:t>		£7k of ~£24k raised from RS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			Some contributions from Imperial; QMUL … 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                … begging bowl on the way!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CE8F46-3FF5-B4F2-CE78-BC993C2A6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0" y="656318"/>
            <a:ext cx="5191664" cy="24133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AFDB3E-5AB4-0FBD-7D4F-11BE2CB7B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450" y="950812"/>
            <a:ext cx="6877856" cy="251569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0056BF-FCF3-4BB3-DAD7-86A90501EF55}"/>
              </a:ext>
            </a:extLst>
          </p:cNvPr>
          <p:cNvSpPr txBox="1"/>
          <p:nvPr/>
        </p:nvSpPr>
        <p:spPr>
          <a:xfrm>
            <a:off x="5512279" y="3821502"/>
            <a:ext cx="6012612" cy="8712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b="1" dirty="0">
                <a:solidFill>
                  <a:schemeClr val="tx1"/>
                </a:solidFill>
              </a:rPr>
              <a:t>Excellent day!  It was fun; lots to think about …</a:t>
            </a:r>
          </a:p>
          <a:p>
            <a:pPr marL="488950" indent="-301625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Need ~10 more volunteers (well, 9, thanks Marie!)</a:t>
            </a:r>
          </a:p>
          <a:p>
            <a:r>
              <a:rPr lang="en-US" sz="1600" dirty="0"/>
              <a:t>    </a:t>
            </a:r>
            <a:r>
              <a:rPr lang="en-US" sz="1600" b="1" dirty="0">
                <a:solidFill>
                  <a:schemeClr val="accent2"/>
                </a:solidFill>
              </a:rPr>
              <a:t>Sign up here:</a:t>
            </a:r>
            <a:r>
              <a:rPr lang="en-US" sz="1600" dirty="0"/>
              <a:t> </a:t>
            </a:r>
            <a:r>
              <a:rPr lang="en-GB" dirty="0">
                <a:hlinkClick r:id="rId4"/>
              </a:rPr>
              <a:t>https://forms.gle/YKs9isQ48Zxr1enZ9</a:t>
            </a:r>
            <a:endParaRPr lang="en-GB" dirty="0"/>
          </a:p>
          <a:p>
            <a:br>
              <a:rPr lang="en-GB" dirty="0"/>
            </a:br>
            <a:endParaRPr lang="en-GB" dirty="0"/>
          </a:p>
          <a:p>
            <a:br>
              <a:rPr lang="en-GB" sz="1600" dirty="0"/>
            </a:br>
            <a:endParaRPr lang="en-GB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0BD77-A167-E67F-2C86-AD849D9FB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A31DE-2275-F2E2-9553-38DE421CF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F17EF-DD19-018F-01CB-9827E0E3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4B9F4D-52DA-19CB-C97C-27250DE9A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94078"/>
            <a:ext cx="12818703" cy="69520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541FD2-A458-F0B1-4AD9-9F2C21361810}"/>
              </a:ext>
            </a:extLst>
          </p:cNvPr>
          <p:cNvSpPr txBox="1"/>
          <p:nvPr/>
        </p:nvSpPr>
        <p:spPr>
          <a:xfrm>
            <a:off x="4559474" y="648076"/>
            <a:ext cx="7127310" cy="151564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136525" algn="l">
              <a:lnSpc>
                <a:spcPct val="105000"/>
              </a:lnSpc>
            </a:pPr>
            <a:endParaRPr lang="en-US" sz="800" b="1" dirty="0">
              <a:solidFill>
                <a:schemeClr val="bg1"/>
              </a:solidFill>
            </a:endParaRPr>
          </a:p>
          <a:p>
            <a:pPr marL="136525" algn="l">
              <a:lnSpc>
                <a:spcPct val="105000"/>
              </a:lnSpc>
            </a:pPr>
            <a:r>
              <a:rPr lang="en-US" sz="1600" b="1" dirty="0">
                <a:solidFill>
                  <a:schemeClr val="bg1"/>
                </a:solidFill>
              </a:rPr>
              <a:t>ELIMED part of this call;</a:t>
            </a:r>
          </a:p>
          <a:p>
            <a:pPr marL="136525" algn="l">
              <a:lnSpc>
                <a:spcPct val="105000"/>
              </a:lnSpc>
            </a:pPr>
            <a:endParaRPr lang="en-US" sz="1600" b="1" dirty="0">
              <a:solidFill>
                <a:schemeClr val="bg1"/>
              </a:solidFill>
            </a:endParaRPr>
          </a:p>
          <a:p>
            <a:pPr marL="136525" algn="l">
              <a:lnSpc>
                <a:spcPct val="105000"/>
              </a:lnSpc>
            </a:pPr>
            <a:r>
              <a:rPr lang="en-US" sz="1600" b="1" dirty="0">
                <a:solidFill>
                  <a:schemeClr val="bg1"/>
                </a:solidFill>
              </a:rPr>
              <a:t>Drafting committee:</a:t>
            </a:r>
          </a:p>
          <a:p>
            <a:pPr marL="136525" algn="l">
              <a:lnSpc>
                <a:spcPct val="105000"/>
              </a:lnSpc>
            </a:pPr>
            <a:r>
              <a:rPr lang="en-US" sz="1600" b="1" dirty="0">
                <a:solidFill>
                  <a:schemeClr val="bg1"/>
                </a:solidFill>
              </a:rPr>
              <a:t>             Jason, Emma, me (from last time) + Josie</a:t>
            </a:r>
          </a:p>
          <a:p>
            <a:pPr marL="136525" algn="l">
              <a:lnSpc>
                <a:spcPct val="105000"/>
              </a:lnSpc>
            </a:pPr>
            <a:r>
              <a:rPr lang="en-US" sz="1600" b="1" dirty="0">
                <a:solidFill>
                  <a:schemeClr val="bg1"/>
                </a:solidFill>
              </a:rPr>
              <a:t>             Marie Boyd (to be asked) … volunteers</a:t>
            </a:r>
          </a:p>
          <a:p>
            <a:pPr marL="136525" algn="l">
              <a:lnSpc>
                <a:spcPct val="105000"/>
              </a:lnSpc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53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274B-165E-7087-977E-0897029B6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at CERN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9C19D6-CF3D-2A12-F814-F883E7337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21896"/>
            <a:ext cx="12185054" cy="2336104"/>
          </a:xfrm>
        </p:spPr>
        <p:txBody>
          <a:bodyPr/>
          <a:lstStyle/>
          <a:p>
            <a:r>
              <a:rPr lang="en-US" dirty="0"/>
              <a:t>Electron beam:</a:t>
            </a:r>
          </a:p>
          <a:p>
            <a:pPr marL="933450" indent="-4603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VHEE, High charge, short pulse, FLASH capable</a:t>
            </a:r>
          </a:p>
          <a:p>
            <a:pPr marL="185738" indent="0"/>
            <a:r>
              <a:rPr lang="en-US" dirty="0"/>
              <a:t>“Bragg peak”:</a:t>
            </a:r>
          </a:p>
          <a:p>
            <a:pPr marL="933450" indent="-46037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/>
                </a:solidFill>
              </a:rPr>
              <a:t>Focus expanded beam onto sample; gives pseudo Bragg peak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398AB7-5ADC-3BDC-CAF8-8DA6B5BB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1026" name="Picture 2" descr="View on Beam Instrumentation Test Stand at CLEAR">
            <a:extLst>
              <a:ext uri="{FF2B5EF4-FFF2-40B4-BE49-F238E27FC236}">
                <a16:creationId xmlns:a16="http://schemas.microsoft.com/office/drawing/2014/main" id="{0453FAC7-BC91-E7B3-55C9-CF849FFC7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075" y="634977"/>
            <a:ext cx="7624174" cy="38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733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1E66-90E1-E8A8-406A-782A29FAA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, project and business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9355D-7D53-18A0-5558-26ABB5775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4422"/>
            <a:ext cx="12185054" cy="2323578"/>
          </a:xfrm>
        </p:spPr>
        <p:txBody>
          <a:bodyPr/>
          <a:lstStyle/>
          <a:p>
            <a:r>
              <a:rPr lang="en-US" dirty="0"/>
              <a:t>Agreed to develop business plans; now start “for real” …</a:t>
            </a:r>
          </a:p>
          <a:p>
            <a:pPr marL="758825" indent="-4603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Agreed with STFC/RAL/PPD that </a:t>
            </a:r>
            <a:r>
              <a:rPr lang="en-US" dirty="0">
                <a:solidFill>
                  <a:schemeClr val="accent2"/>
                </a:solidFill>
              </a:rPr>
              <a:t>Christopher Townsley</a:t>
            </a:r>
            <a:r>
              <a:rPr lang="en-US" dirty="0">
                <a:solidFill>
                  <a:schemeClr val="accent6"/>
                </a:solidFill>
              </a:rPr>
              <a:t> will be our consultant</a:t>
            </a:r>
          </a:p>
          <a:p>
            <a:pPr marL="758825" indent="-4603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Begin to prepare for CM#9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55E91-BA8C-D593-992F-7A825D33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3BA087-0288-2B2D-FA02-E829FF112C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6"/>
          <a:stretch>
            <a:fillRect/>
          </a:stretch>
        </p:blipFill>
        <p:spPr bwMode="auto">
          <a:xfrm>
            <a:off x="1277139" y="553998"/>
            <a:ext cx="9630775" cy="384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52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611A7C-33D7-AF75-319F-ACA844D55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414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CCFF8-A250-366E-EEAE-20DFB27B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B24CF5-520B-2DB5-7839-2F41CC82B8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97" r="4062" b="2325"/>
          <a:stretch>
            <a:fillRect/>
          </a:stretch>
        </p:blipFill>
        <p:spPr>
          <a:xfrm>
            <a:off x="117566" y="3243298"/>
            <a:ext cx="5682343" cy="27894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3D1F6E-72B5-4455-7201-9485E5242DA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2"/>
          <a:stretch>
            <a:fillRect/>
          </a:stretch>
        </p:blipFill>
        <p:spPr>
          <a:xfrm>
            <a:off x="2442754" y="4338403"/>
            <a:ext cx="6074230" cy="2382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175A05-5351-F766-D63D-8199F04639AA}"/>
              </a:ext>
            </a:extLst>
          </p:cNvPr>
          <p:cNvSpPr txBox="1"/>
          <p:nvPr/>
        </p:nvSpPr>
        <p:spPr>
          <a:xfrm>
            <a:off x="6844937" y="797602"/>
            <a:ext cx="5682343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US" sz="2400" b="1" dirty="0">
                <a:solidFill>
                  <a:schemeClr val="bg1"/>
                </a:solidFill>
              </a:rPr>
              <a:t>https://</a:t>
            </a:r>
            <a:r>
              <a:rPr lang="en-US" sz="2400" b="1" dirty="0" err="1">
                <a:solidFill>
                  <a:schemeClr val="bg1"/>
                </a:solidFill>
              </a:rPr>
              <a:t>indico.stfc.ac.uk</a:t>
            </a:r>
            <a:r>
              <a:rPr lang="en-US" sz="2400" b="1" dirty="0">
                <a:solidFill>
                  <a:schemeClr val="bg1"/>
                </a:solidFill>
              </a:rPr>
              <a:t>/event/1783/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B6C84-0FB4-CC6C-1B78-36E6897B233A}"/>
              </a:ext>
            </a:extLst>
          </p:cNvPr>
          <p:cNvSpPr txBox="1"/>
          <p:nvPr/>
        </p:nvSpPr>
        <p:spPr>
          <a:xfrm>
            <a:off x="7858351" y="2561760"/>
            <a:ext cx="4216083" cy="1658983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90488" algn="l">
              <a:lnSpc>
                <a:spcPct val="105000"/>
              </a:lnSpc>
            </a:pPr>
            <a:r>
              <a:rPr lang="en-US" sz="2000" b="1" dirty="0">
                <a:solidFill>
                  <a:schemeClr val="accent6"/>
                </a:solidFill>
              </a:rPr>
              <a:t>Registration is live!</a:t>
            </a:r>
          </a:p>
          <a:p>
            <a:pPr marL="90488" algn="l">
              <a:lnSpc>
                <a:spcPct val="105000"/>
              </a:lnSpc>
            </a:pPr>
            <a:endParaRPr lang="en-US" sz="2000" b="1" dirty="0">
              <a:solidFill>
                <a:schemeClr val="accent6"/>
              </a:solidFill>
            </a:endParaRPr>
          </a:p>
          <a:p>
            <a:pPr marL="90488" algn="l">
              <a:lnSpc>
                <a:spcPct val="105000"/>
              </a:lnSpc>
            </a:pPr>
            <a:r>
              <a:rPr lang="en-US" sz="2000" b="1" dirty="0">
                <a:solidFill>
                  <a:schemeClr val="accent6"/>
                </a:solidFill>
              </a:rPr>
              <a:t>Please register, needed to get</a:t>
            </a:r>
          </a:p>
          <a:p>
            <a:pPr marL="90488" algn="l">
              <a:lnSpc>
                <a:spcPct val="105000"/>
              </a:lnSpc>
            </a:pPr>
            <a:r>
              <a:rPr lang="en-US" sz="2000" b="1" dirty="0">
                <a:solidFill>
                  <a:schemeClr val="accent6"/>
                </a:solidFill>
              </a:rPr>
              <a:t>on site if you don’t have a site</a:t>
            </a:r>
          </a:p>
          <a:p>
            <a:pPr marL="90488" algn="l">
              <a:lnSpc>
                <a:spcPct val="105000"/>
              </a:lnSpc>
            </a:pPr>
            <a:r>
              <a:rPr lang="en-US" sz="2000" b="1" dirty="0">
                <a:solidFill>
                  <a:schemeClr val="accent6"/>
                </a:solidFill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296459502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2994"/>
            <a:ext cx="12192000" cy="57850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05Apr26</a:t>
            </a:r>
          </a:p>
          <a:p>
            <a:r>
              <a:rPr lang="en-US" dirty="0">
                <a:solidFill>
                  <a:srgbClr val="006400"/>
                </a:solidFill>
              </a:rPr>
              <a:t>   Simulating the electron plasma and lens-</a:t>
            </a:r>
            <a:r>
              <a:rPr lang="en-US" dirty="0" err="1">
                <a:solidFill>
                  <a:srgbClr val="006400"/>
                </a:solidFill>
              </a:rPr>
              <a:t>programme</a:t>
            </a:r>
            <a:r>
              <a:rPr lang="en-US" dirty="0">
                <a:solidFill>
                  <a:srgbClr val="006400"/>
                </a:solidFill>
              </a:rPr>
              <a:t> update!</a:t>
            </a:r>
          </a:p>
          <a:p>
            <a:r>
              <a:rPr lang="en-US" dirty="0">
                <a:solidFill>
                  <a:srgbClr val="006400"/>
                </a:solidFill>
              </a:rPr>
              <a:t>     </a:t>
            </a:r>
          </a:p>
          <a:p>
            <a:pPr lvl="1"/>
            <a:endParaRPr lang="en-US" dirty="0"/>
          </a:p>
          <a:p>
            <a:r>
              <a:rPr lang="en-US" dirty="0"/>
              <a:t>Discussion with Christie medical physics:</a:t>
            </a:r>
          </a:p>
          <a:p>
            <a:r>
              <a:rPr lang="en-US" dirty="0"/>
              <a:t>			</a:t>
            </a:r>
            <a:r>
              <a:rPr lang="en-US" dirty="0">
                <a:sym typeface="Wingdings" pitchFamily="2" charset="2"/>
              </a:rPr>
              <a:t> Jason Parsons agreed to coordinate</a:t>
            </a:r>
            <a:endParaRPr lang="en-US" dirty="0"/>
          </a:p>
          <a:p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   RAL; 29—30Apr26</a:t>
            </a:r>
          </a:p>
          <a:p>
            <a:pPr lvl="1"/>
            <a:endParaRPr lang="en-US" dirty="0"/>
          </a:p>
          <a:p>
            <a:r>
              <a:rPr lang="en-US" dirty="0"/>
              <a:t>RAL lecture and discussion of </a:t>
            </a:r>
            <a:r>
              <a:rPr lang="en-US" dirty="0" err="1"/>
              <a:t>LhARA</a:t>
            </a:r>
            <a:r>
              <a:rPr lang="en-US" dirty="0"/>
              <a:t> initiative:</a:t>
            </a:r>
          </a:p>
          <a:p>
            <a:pPr lvl="1"/>
            <a:r>
              <a:rPr lang="en-US" dirty="0"/>
              <a:t>   RAL; 21May26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Props1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432</TotalTime>
  <Words>328</Words>
  <Application>Microsoft Macintosh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Inter Medium</vt:lpstr>
      <vt:lpstr>Wingdings</vt:lpstr>
      <vt:lpstr>ICL PPT Theme</vt:lpstr>
      <vt:lpstr>Custom Design</vt:lpstr>
      <vt:lpstr>News and update</vt:lpstr>
      <vt:lpstr>Continuing refresh</vt:lpstr>
      <vt:lpstr>We are going to …</vt:lpstr>
      <vt:lpstr>PowerPoint Presentation</vt:lpstr>
      <vt:lpstr>CLEAR at CERN</vt:lpstr>
      <vt:lpstr>Programme, project and business plans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4</cp:revision>
  <dcterms:created xsi:type="dcterms:W3CDTF">2026-01-13T11:04:00Z</dcterms:created>
  <dcterms:modified xsi:type="dcterms:W3CDTF">2026-03-24T12:46:33Z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