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717" r:id="rId5"/>
  </p:sldMasterIdLst>
  <p:notesMasterIdLst>
    <p:notesMasterId r:id="rId11"/>
  </p:notesMasterIdLst>
  <p:sldIdLst>
    <p:sldId id="256" r:id="rId6"/>
    <p:sldId id="258" r:id="rId7"/>
    <p:sldId id="257" r:id="rId8"/>
    <p:sldId id="259" r:id="rId9"/>
    <p:sldId id="260" r:id="rId10"/>
  </p:sldIdLst>
  <p:sldSz cx="12192000" cy="6858000"/>
  <p:notesSz cx="6858000" cy="9144000"/>
  <p:defaultTextStyle>
    <a:defPPr>
      <a:defRPr lang="en-US"/>
    </a:defPPr>
    <a:lvl1pPr marL="0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77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53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30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06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883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060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236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413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3C6"/>
    <a:srgbClr val="FBF7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72256AE-A7B9-9548-8C11-028EB2E61CC3}" v="26" dt="2026-02-10T11:27:22.076"/>
    <p1510:client id="{8B34CCE0-A8E1-A84C-AFFD-B22C2FC66D1F}" v="17" dt="2026-02-10T10:25:41.631"/>
  </p1510:revLst>
</p1510:revInfo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6583" autoAdjust="0"/>
    <p:restoredTop sz="96277"/>
  </p:normalViewPr>
  <p:slideViewPr>
    <p:cSldViewPr snapToGrid="0" showGuides="1">
      <p:cViewPr varScale="1">
        <p:scale>
          <a:sx n="127" d="100"/>
          <a:sy n="127" d="100"/>
        </p:scale>
        <p:origin x="312" y="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enneth Long" userId="265753353_tp_box_2" providerId="OAuth2" clId="{543B325D-83F9-579E-9120-A2AB70B65A10}"/>
    <pc:docChg chg="undo custSel addSld delSld modSld sldOrd">
      <pc:chgData name="Kenneth Long" userId="265753353_tp_box_2" providerId="OAuth2" clId="{543B325D-83F9-579E-9120-A2AB70B65A10}" dt="2026-02-10T10:44:29.174" v="3368" actId="14"/>
      <pc:docMkLst>
        <pc:docMk/>
      </pc:docMkLst>
      <pc:sldChg chg="addSp delSp modSp mod">
        <pc:chgData name="Kenneth Long" userId="265753353_tp_box_2" providerId="OAuth2" clId="{543B325D-83F9-579E-9120-A2AB70B65A10}" dt="2026-01-13T17:10:54.874" v="1874" actId="478"/>
        <pc:sldMkLst>
          <pc:docMk/>
          <pc:sldMk cId="667345249" sldId="256"/>
        </pc:sldMkLst>
        <pc:spChg chg="mod">
          <ac:chgData name="Kenneth Long" userId="265753353_tp_box_2" providerId="OAuth2" clId="{543B325D-83F9-579E-9120-A2AB70B65A10}" dt="2026-01-13T11:07:12.334" v="20" actId="20577"/>
          <ac:spMkLst>
            <pc:docMk/>
            <pc:sldMk cId="667345249" sldId="256"/>
            <ac:spMk id="5" creationId="{CC62E2F9-67EF-49A4-C966-DC819B855175}"/>
          </ac:spMkLst>
        </pc:spChg>
      </pc:sldChg>
      <pc:sldChg chg="addSp delSp modSp new mod modClrScheme chgLayout">
        <pc:chgData name="Kenneth Long" userId="265753353_tp_box_2" providerId="OAuth2" clId="{543B325D-83F9-579E-9120-A2AB70B65A10}" dt="2026-02-10T09:40:52.243" v="1880" actId="14100"/>
        <pc:sldMkLst>
          <pc:docMk/>
          <pc:sldMk cId="1395338799" sldId="257"/>
        </pc:sldMkLst>
        <pc:spChg chg="del">
          <ac:chgData name="Kenneth Long" userId="265753353_tp_box_2" providerId="OAuth2" clId="{543B325D-83F9-579E-9120-A2AB70B65A10}" dt="2026-02-10T09:40:35.513" v="1875" actId="478"/>
          <ac:spMkLst>
            <pc:docMk/>
            <pc:sldMk cId="1395338799" sldId="257"/>
            <ac:spMk id="3" creationId="{AA8BFE3C-79EA-9FD0-E36E-D053D2EA24F8}"/>
          </ac:spMkLst>
        </pc:spChg>
        <pc:spChg chg="del mod ord">
          <ac:chgData name="Kenneth Long" userId="265753353_tp_box_2" providerId="OAuth2" clId="{543B325D-83F9-579E-9120-A2AB70B65A10}" dt="2026-02-10T09:40:35.513" v="1875" actId="478"/>
          <ac:spMkLst>
            <pc:docMk/>
            <pc:sldMk cId="1395338799" sldId="257"/>
            <ac:spMk id="4" creationId="{C15BA2E7-D916-A61E-A319-4CB5E55772FE}"/>
          </ac:spMkLst>
        </pc:spChg>
        <pc:spChg chg="del">
          <ac:chgData name="Kenneth Long" userId="265753353_tp_box_2" providerId="OAuth2" clId="{543B325D-83F9-579E-9120-A2AB70B65A10}" dt="2026-02-10T09:40:35.513" v="1875" actId="478"/>
          <ac:spMkLst>
            <pc:docMk/>
            <pc:sldMk cId="1395338799" sldId="257"/>
            <ac:spMk id="8" creationId="{4B1E19A0-3963-3471-4D77-5A5805314D7D}"/>
          </ac:spMkLst>
        </pc:spChg>
        <pc:spChg chg="add del mod ord">
          <ac:chgData name="Kenneth Long" userId="265753353_tp_box_2" providerId="OAuth2" clId="{543B325D-83F9-579E-9120-A2AB70B65A10}" dt="2026-02-10T09:40:35.513" v="1875" actId="478"/>
          <ac:spMkLst>
            <pc:docMk/>
            <pc:sldMk cId="1395338799" sldId="257"/>
            <ac:spMk id="9" creationId="{BE3B7775-7594-CF3F-DDB7-DF3552F65F23}"/>
          </ac:spMkLst>
        </pc:spChg>
        <pc:spChg chg="add del mod ord">
          <ac:chgData name="Kenneth Long" userId="265753353_tp_box_2" providerId="OAuth2" clId="{543B325D-83F9-579E-9120-A2AB70B65A10}" dt="2026-02-10T09:40:35.513" v="1875" actId="478"/>
          <ac:spMkLst>
            <pc:docMk/>
            <pc:sldMk cId="1395338799" sldId="257"/>
            <ac:spMk id="10" creationId="{47AD2532-DA21-C193-3230-845E948EDE46}"/>
          </ac:spMkLst>
        </pc:spChg>
        <pc:spChg chg="add del mod">
          <ac:chgData name="Kenneth Long" userId="265753353_tp_box_2" providerId="OAuth2" clId="{543B325D-83F9-579E-9120-A2AB70B65A10}" dt="2026-02-10T09:40:37.668" v="1876" actId="478"/>
          <ac:spMkLst>
            <pc:docMk/>
            <pc:sldMk cId="1395338799" sldId="257"/>
            <ac:spMk id="12" creationId="{2AA44444-131C-5806-39EB-0CFFAD65B9AC}"/>
          </ac:spMkLst>
        </pc:spChg>
        <pc:spChg chg="del">
          <ac:chgData name="Kenneth Long" userId="265753353_tp_box_2" providerId="OAuth2" clId="{543B325D-83F9-579E-9120-A2AB70B65A10}" dt="2026-02-10T09:40:35.513" v="1875" actId="478"/>
          <ac:spMkLst>
            <pc:docMk/>
            <pc:sldMk cId="1395338799" sldId="257"/>
            <ac:spMk id="14" creationId="{C386ED4A-9E87-978E-5A0A-E4B5E6F4CB88}"/>
          </ac:spMkLst>
        </pc:spChg>
        <pc:spChg chg="add del mod">
          <ac:chgData name="Kenneth Long" userId="265753353_tp_box_2" providerId="OAuth2" clId="{543B325D-83F9-579E-9120-A2AB70B65A10}" dt="2026-02-10T09:40:37.668" v="1876" actId="478"/>
          <ac:spMkLst>
            <pc:docMk/>
            <pc:sldMk cId="1395338799" sldId="257"/>
            <ac:spMk id="15" creationId="{E3CB153A-DF46-CC48-6537-299C7801A522}"/>
          </ac:spMkLst>
        </pc:spChg>
        <pc:spChg chg="del">
          <ac:chgData name="Kenneth Long" userId="265753353_tp_box_2" providerId="OAuth2" clId="{543B325D-83F9-579E-9120-A2AB70B65A10}" dt="2026-02-10T09:40:35.513" v="1875" actId="478"/>
          <ac:spMkLst>
            <pc:docMk/>
            <pc:sldMk cId="1395338799" sldId="257"/>
            <ac:spMk id="16" creationId="{E64D0F9C-5379-05C4-1F23-33E3AFA5297B}"/>
          </ac:spMkLst>
        </pc:spChg>
        <pc:picChg chg="del">
          <ac:chgData name="Kenneth Long" userId="265753353_tp_box_2" providerId="OAuth2" clId="{543B325D-83F9-579E-9120-A2AB70B65A10}" dt="2026-02-10T09:40:35.513" v="1875" actId="478"/>
          <ac:picMkLst>
            <pc:docMk/>
            <pc:sldMk cId="1395338799" sldId="257"/>
            <ac:picMk id="2" creationId="{2F6B2726-3429-290E-51B6-3C1AD3EAAD76}"/>
          </ac:picMkLst>
        </pc:picChg>
        <pc:picChg chg="add mod">
          <ac:chgData name="Kenneth Long" userId="265753353_tp_box_2" providerId="OAuth2" clId="{543B325D-83F9-579E-9120-A2AB70B65A10}" dt="2026-02-10T09:40:52.243" v="1880" actId="14100"/>
          <ac:picMkLst>
            <pc:docMk/>
            <pc:sldMk cId="1395338799" sldId="257"/>
            <ac:picMk id="17" creationId="{C84C2A89-875D-4608-D32B-98E275D619E1}"/>
          </ac:picMkLst>
        </pc:picChg>
      </pc:sldChg>
      <pc:sldChg chg="addSp modSp new mod">
        <pc:chgData name="Kenneth Long" userId="265753353_tp_box_2" providerId="OAuth2" clId="{543B325D-83F9-579E-9120-A2AB70B65A10}" dt="2026-02-10T09:58:45.517" v="1911" actId="404"/>
        <pc:sldMkLst>
          <pc:docMk/>
          <pc:sldMk cId="3353540677" sldId="259"/>
        </pc:sldMkLst>
        <pc:spChg chg="mod">
          <ac:chgData name="Kenneth Long" userId="265753353_tp_box_2" providerId="OAuth2" clId="{543B325D-83F9-579E-9120-A2AB70B65A10}" dt="2026-02-10T09:58:45.517" v="1911" actId="404"/>
          <ac:spMkLst>
            <pc:docMk/>
            <pc:sldMk cId="3353540677" sldId="259"/>
            <ac:spMk id="3" creationId="{3D56074C-E4D1-2BA5-6DC2-320CBBD8BBDE}"/>
          </ac:spMkLst>
        </pc:spChg>
      </pc:sldChg>
      <pc:sldChg chg="modSp add mod">
        <pc:chgData name="Kenneth Long" userId="265753353_tp_box_2" providerId="OAuth2" clId="{543B325D-83F9-579E-9120-A2AB70B65A10}" dt="2026-02-10T10:03:04.878" v="2033" actId="5793"/>
        <pc:sldMkLst>
          <pc:docMk/>
          <pc:sldMk cId="3477642733" sldId="1563"/>
        </pc:sldMkLst>
        <pc:spChg chg="mod">
          <ac:chgData name="Kenneth Long" userId="265753353_tp_box_2" providerId="OAuth2" clId="{543B325D-83F9-579E-9120-A2AB70B65A10}" dt="2026-02-10T10:03:04.878" v="2033" actId="5793"/>
          <ac:spMkLst>
            <pc:docMk/>
            <pc:sldMk cId="3477642733" sldId="1563"/>
            <ac:spMk id="3" creationId="{6FB5AA76-D716-77FD-9411-FC383F766F1D}"/>
          </ac:spMkLst>
        </pc:spChg>
      </pc:sldChg>
      <pc:sldChg chg="addSp delSp modSp add mod ord">
        <pc:chgData name="Kenneth Long" userId="265753353_tp_box_2" providerId="OAuth2" clId="{543B325D-83F9-579E-9120-A2AB70B65A10}" dt="2026-02-10T09:59:23.186" v="1912" actId="20578"/>
        <pc:sldMkLst>
          <pc:docMk/>
          <pc:sldMk cId="4061126458" sldId="1608"/>
        </pc:sldMkLst>
      </pc:sldChg>
      <pc:sldChg chg="addSp delSp modSp new mod">
        <pc:chgData name="Kenneth Long" userId="265753353_tp_box_2" providerId="OAuth2" clId="{543B325D-83F9-579E-9120-A2AB70B65A10}" dt="2026-02-10T10:26:10.443" v="2349" actId="208"/>
        <pc:sldMkLst>
          <pc:docMk/>
          <pc:sldMk cId="1238677809" sldId="1610"/>
        </pc:sldMkLst>
        <pc:spChg chg="mod">
          <ac:chgData name="Kenneth Long" userId="265753353_tp_box_2" providerId="OAuth2" clId="{543B325D-83F9-579E-9120-A2AB70B65A10}" dt="2026-02-10T10:18:12.123" v="2250" actId="1036"/>
          <ac:spMkLst>
            <pc:docMk/>
            <pc:sldMk cId="1238677809" sldId="1610"/>
            <ac:spMk id="2" creationId="{0BF82A8D-7600-0452-129B-BEEACDF1E354}"/>
          </ac:spMkLst>
        </pc:spChg>
        <pc:spChg chg="del">
          <ac:chgData name="Kenneth Long" userId="265753353_tp_box_2" providerId="OAuth2" clId="{543B325D-83F9-579E-9120-A2AB70B65A10}" dt="2026-02-10T10:05:12.118" v="2041"/>
          <ac:spMkLst>
            <pc:docMk/>
            <pc:sldMk cId="1238677809" sldId="1610"/>
            <ac:spMk id="3" creationId="{73D9B51B-BB46-26EF-C24F-708257374DF1}"/>
          </ac:spMkLst>
        </pc:spChg>
        <pc:spChg chg="add del mod">
          <ac:chgData name="Kenneth Long" userId="265753353_tp_box_2" providerId="OAuth2" clId="{543B325D-83F9-579E-9120-A2AB70B65A10}" dt="2026-02-10T10:18:40.720" v="2252" actId="478"/>
          <ac:spMkLst>
            <pc:docMk/>
            <pc:sldMk cId="1238677809" sldId="1610"/>
            <ac:spMk id="5" creationId="{2DD52184-0654-E65A-3687-69E2E40AF6B8}"/>
          </ac:spMkLst>
        </pc:spChg>
        <pc:spChg chg="add">
          <ac:chgData name="Kenneth Long" userId="265753353_tp_box_2" providerId="OAuth2" clId="{543B325D-83F9-579E-9120-A2AB70B65A10}" dt="2026-02-10T10:05:17.294" v="2044"/>
          <ac:spMkLst>
            <pc:docMk/>
            <pc:sldMk cId="1238677809" sldId="1610"/>
            <ac:spMk id="6" creationId="{6D85617E-E101-37DE-661E-09EF5A219260}"/>
          </ac:spMkLst>
        </pc:spChg>
        <pc:spChg chg="add del mod">
          <ac:chgData name="Kenneth Long" userId="265753353_tp_box_2" providerId="OAuth2" clId="{543B325D-83F9-579E-9120-A2AB70B65A10}" dt="2026-02-10T10:07:21.257" v="2076" actId="478"/>
          <ac:spMkLst>
            <pc:docMk/>
            <pc:sldMk cId="1238677809" sldId="1610"/>
            <ac:spMk id="8" creationId="{0D646BEC-29BA-1689-0359-D47B2442EB93}"/>
          </ac:spMkLst>
        </pc:spChg>
        <pc:spChg chg="add mod">
          <ac:chgData name="Kenneth Long" userId="265753353_tp_box_2" providerId="OAuth2" clId="{543B325D-83F9-579E-9120-A2AB70B65A10}" dt="2026-02-10T10:11:58.407" v="2230" actId="1037"/>
          <ac:spMkLst>
            <pc:docMk/>
            <pc:sldMk cId="1238677809" sldId="1610"/>
            <ac:spMk id="9" creationId="{31EE7AF9-64E2-1134-48EE-A1C7FBABB8BA}"/>
          </ac:spMkLst>
        </pc:spChg>
        <pc:spChg chg="add mod">
          <ac:chgData name="Kenneth Long" userId="265753353_tp_box_2" providerId="OAuth2" clId="{543B325D-83F9-579E-9120-A2AB70B65A10}" dt="2026-02-10T10:11:58.407" v="2230" actId="1037"/>
          <ac:spMkLst>
            <pc:docMk/>
            <pc:sldMk cId="1238677809" sldId="1610"/>
            <ac:spMk id="10" creationId="{107F8C4A-313A-E9CB-985A-E9EBEAAE4450}"/>
          </ac:spMkLst>
        </pc:spChg>
        <pc:spChg chg="add mod">
          <ac:chgData name="Kenneth Long" userId="265753353_tp_box_2" providerId="OAuth2" clId="{543B325D-83F9-579E-9120-A2AB70B65A10}" dt="2026-02-10T10:11:58.407" v="2230" actId="1037"/>
          <ac:spMkLst>
            <pc:docMk/>
            <pc:sldMk cId="1238677809" sldId="1610"/>
            <ac:spMk id="11" creationId="{D356FE74-F521-8B44-063A-5761D56A3C18}"/>
          </ac:spMkLst>
        </pc:spChg>
        <pc:spChg chg="add mod">
          <ac:chgData name="Kenneth Long" userId="265753353_tp_box_2" providerId="OAuth2" clId="{543B325D-83F9-579E-9120-A2AB70B65A10}" dt="2026-02-10T10:20:36.034" v="2331" actId="20577"/>
          <ac:spMkLst>
            <pc:docMk/>
            <pc:sldMk cId="1238677809" sldId="1610"/>
            <ac:spMk id="12" creationId="{1D155DEA-F9DE-8DC2-5A2D-F0CEA4311755}"/>
          </ac:spMkLst>
        </pc:spChg>
        <pc:picChg chg="add mod">
          <ac:chgData name="Kenneth Long" userId="265753353_tp_box_2" providerId="OAuth2" clId="{543B325D-83F9-579E-9120-A2AB70B65A10}" dt="2026-02-10T10:11:58.407" v="2230" actId="1037"/>
          <ac:picMkLst>
            <pc:docMk/>
            <pc:sldMk cId="1238677809" sldId="1610"/>
            <ac:picMk id="7" creationId="{FB56B7DB-5B7F-BD4C-977D-ED48CE274CDB}"/>
          </ac:picMkLst>
        </pc:picChg>
        <pc:picChg chg="add mod">
          <ac:chgData name="Kenneth Long" userId="265753353_tp_box_2" providerId="OAuth2" clId="{543B325D-83F9-579E-9120-A2AB70B65A10}" dt="2026-02-10T10:22:38.533" v="2341" actId="208"/>
          <ac:picMkLst>
            <pc:docMk/>
            <pc:sldMk cId="1238677809" sldId="1610"/>
            <ac:picMk id="13" creationId="{AC3F1096-3F61-9068-9D47-10E6369956BC}"/>
          </ac:picMkLst>
        </pc:picChg>
        <pc:picChg chg="add mod">
          <ac:chgData name="Kenneth Long" userId="265753353_tp_box_2" providerId="OAuth2" clId="{543B325D-83F9-579E-9120-A2AB70B65A10}" dt="2026-02-10T10:26:10.443" v="2349" actId="208"/>
          <ac:picMkLst>
            <pc:docMk/>
            <pc:sldMk cId="1238677809" sldId="1610"/>
            <ac:picMk id="14" creationId="{99AF3CD9-1FB9-755E-53D8-78EAAE72E8AC}"/>
          </ac:picMkLst>
        </pc:picChg>
      </pc:sldChg>
      <pc:sldChg chg="modSp new mod chgLayout">
        <pc:chgData name="Kenneth Long" userId="265753353_tp_box_2" providerId="OAuth2" clId="{543B325D-83F9-579E-9120-A2AB70B65A10}" dt="2026-02-10T10:38:34.171" v="3152" actId="20577"/>
        <pc:sldMkLst>
          <pc:docMk/>
          <pc:sldMk cId="2626627969" sldId="1611"/>
        </pc:sldMkLst>
        <pc:spChg chg="mod ord">
          <ac:chgData name="Kenneth Long" userId="265753353_tp_box_2" providerId="OAuth2" clId="{543B325D-83F9-579E-9120-A2AB70B65A10}" dt="2026-02-10T10:34:59.142" v="2760" actId="20577"/>
          <ac:spMkLst>
            <pc:docMk/>
            <pc:sldMk cId="2626627969" sldId="1611"/>
            <ac:spMk id="2" creationId="{3DE610D8-3B3E-4B21-471F-15A790AFA7A2}"/>
          </ac:spMkLst>
        </pc:spChg>
        <pc:spChg chg="mod ord">
          <ac:chgData name="Kenneth Long" userId="265753353_tp_box_2" providerId="OAuth2" clId="{543B325D-83F9-579E-9120-A2AB70B65A10}" dt="2026-02-10T10:38:34.171" v="3152" actId="20577"/>
          <ac:spMkLst>
            <pc:docMk/>
            <pc:sldMk cId="2626627969" sldId="1611"/>
            <ac:spMk id="3" creationId="{05DB9867-6A62-45A5-A70F-5A1E924429E2}"/>
          </ac:spMkLst>
        </pc:spChg>
        <pc:spChg chg="mod ord">
          <ac:chgData name="Kenneth Long" userId="265753353_tp_box_2" providerId="OAuth2" clId="{543B325D-83F9-579E-9120-A2AB70B65A10}" dt="2026-02-10T10:30:01.183" v="2500" actId="700"/>
          <ac:spMkLst>
            <pc:docMk/>
            <pc:sldMk cId="2626627969" sldId="1611"/>
            <ac:spMk id="4" creationId="{4BB4F023-E050-D9B5-A7F4-56C085B7CF88}"/>
          </ac:spMkLst>
        </pc:spChg>
      </pc:sldChg>
      <pc:sldChg chg="new del">
        <pc:chgData name="Kenneth Long" userId="265753353_tp_box_2" providerId="OAuth2" clId="{543B325D-83F9-579E-9120-A2AB70B65A10}" dt="2026-02-10T10:38:47.320" v="3153" actId="2696"/>
        <pc:sldMkLst>
          <pc:docMk/>
          <pc:sldMk cId="320497847" sldId="1612"/>
        </pc:sldMkLst>
      </pc:sldChg>
      <pc:sldChg chg="modSp new mod">
        <pc:chgData name="Kenneth Long" userId="265753353_tp_box_2" providerId="OAuth2" clId="{543B325D-83F9-579E-9120-A2AB70B65A10}" dt="2026-02-10T10:44:29.174" v="3368" actId="14"/>
        <pc:sldMkLst>
          <pc:docMk/>
          <pc:sldMk cId="2229983021" sldId="1612"/>
        </pc:sldMkLst>
        <pc:spChg chg="mod">
          <ac:chgData name="Kenneth Long" userId="265753353_tp_box_2" providerId="OAuth2" clId="{543B325D-83F9-579E-9120-A2AB70B65A10}" dt="2026-02-10T10:42:42.568" v="3221" actId="20577"/>
          <ac:spMkLst>
            <pc:docMk/>
            <pc:sldMk cId="2229983021" sldId="1612"/>
            <ac:spMk id="2" creationId="{E6383F2E-9689-D55F-A772-D8CA933C8FED}"/>
          </ac:spMkLst>
        </pc:spChg>
        <pc:spChg chg="mod">
          <ac:chgData name="Kenneth Long" userId="265753353_tp_box_2" providerId="OAuth2" clId="{543B325D-83F9-579E-9120-A2AB70B65A10}" dt="2026-02-10T10:44:29.174" v="3368" actId="14"/>
          <ac:spMkLst>
            <pc:docMk/>
            <pc:sldMk cId="2229983021" sldId="1612"/>
            <ac:spMk id="3" creationId="{1E1026C0-55C8-C805-A2D8-8CB5354D639A}"/>
          </ac:spMkLst>
        </pc:spChg>
      </pc:sldChg>
      <pc:sldChg chg="new del">
        <pc:chgData name="Kenneth Long" userId="265753353_tp_box_2" providerId="OAuth2" clId="{543B325D-83F9-579E-9120-A2AB70B65A10}" dt="2026-02-10T10:38:47.321" v="3154" actId="2696"/>
        <pc:sldMkLst>
          <pc:docMk/>
          <pc:sldMk cId="119649627" sldId="1613"/>
        </pc:sldMkLst>
      </pc:sldChg>
      <pc:sldChg chg="new del">
        <pc:chgData name="Kenneth Long" userId="265753353_tp_box_2" providerId="OAuth2" clId="{543B325D-83F9-579E-9120-A2AB70B65A10}" dt="2026-02-10T10:38:47.322" v="3156" actId="2696"/>
        <pc:sldMkLst>
          <pc:docMk/>
          <pc:sldMk cId="895398816" sldId="1614"/>
        </pc:sldMkLst>
      </pc:sldChg>
      <pc:sldChg chg="new del">
        <pc:chgData name="Kenneth Long" userId="265753353_tp_box_2" providerId="OAuth2" clId="{543B325D-83F9-579E-9120-A2AB70B65A10}" dt="2026-02-10T10:38:47.322" v="3155" actId="2696"/>
        <pc:sldMkLst>
          <pc:docMk/>
          <pc:sldMk cId="424682619" sldId="1615"/>
        </pc:sldMkLst>
      </pc:sldChg>
    </pc:docChg>
  </pc:docChgLst>
  <pc:docChgLst>
    <pc:chgData name="Kenneth Long" userId="265753353_tp_box_2" providerId="OAuth2" clId="{A468D245-4690-5D3A-9D17-9A5DA78C7BE2}"/>
    <pc:docChg chg="undo custSel addSld delSld modSld sldOrd">
      <pc:chgData name="Kenneth Long" userId="265753353_tp_box_2" providerId="OAuth2" clId="{A468D245-4690-5D3A-9D17-9A5DA78C7BE2}" dt="2026-02-10T11:34:09.300" v="705" actId="20577"/>
      <pc:docMkLst>
        <pc:docMk/>
      </pc:docMkLst>
      <pc:sldChg chg="modSp mod">
        <pc:chgData name="Kenneth Long" userId="265753353_tp_box_2" providerId="OAuth2" clId="{A468D245-4690-5D3A-9D17-9A5DA78C7BE2}" dt="2026-02-10T11:12:46.944" v="30" actId="20577"/>
        <pc:sldMkLst>
          <pc:docMk/>
          <pc:sldMk cId="667345249" sldId="256"/>
        </pc:sldMkLst>
        <pc:spChg chg="mod">
          <ac:chgData name="Kenneth Long" userId="265753353_tp_box_2" providerId="OAuth2" clId="{A468D245-4690-5D3A-9D17-9A5DA78C7BE2}" dt="2026-02-10T11:12:34.825" v="3" actId="20577"/>
          <ac:spMkLst>
            <pc:docMk/>
            <pc:sldMk cId="667345249" sldId="256"/>
            <ac:spMk id="5" creationId="{CC62E2F9-67EF-49A4-C966-DC819B855175}"/>
          </ac:spMkLst>
        </pc:spChg>
        <pc:spChg chg="mod">
          <ac:chgData name="Kenneth Long" userId="265753353_tp_box_2" providerId="OAuth2" clId="{A468D245-4690-5D3A-9D17-9A5DA78C7BE2}" dt="2026-02-10T11:12:46.944" v="30" actId="20577"/>
          <ac:spMkLst>
            <pc:docMk/>
            <pc:sldMk cId="667345249" sldId="256"/>
            <ac:spMk id="6" creationId="{314C6A58-4BC9-DEC5-4985-01679C720FB5}"/>
          </ac:spMkLst>
        </pc:spChg>
      </pc:sldChg>
      <pc:sldChg chg="del">
        <pc:chgData name="Kenneth Long" userId="265753353_tp_box_2" providerId="OAuth2" clId="{A468D245-4690-5D3A-9D17-9A5DA78C7BE2}" dt="2026-02-10T11:12:55.479" v="31" actId="2696"/>
        <pc:sldMkLst>
          <pc:docMk/>
          <pc:sldMk cId="1395338799" sldId="257"/>
        </pc:sldMkLst>
      </pc:sldChg>
      <pc:sldChg chg="addSp modSp new mod">
        <pc:chgData name="Kenneth Long" userId="265753353_tp_box_2" providerId="OAuth2" clId="{A468D245-4690-5D3A-9D17-9A5DA78C7BE2}" dt="2026-02-10T11:27:46.502" v="276" actId="207"/>
        <pc:sldMkLst>
          <pc:docMk/>
          <pc:sldMk cId="3790814282" sldId="257"/>
        </pc:sldMkLst>
        <pc:spChg chg="mod">
          <ac:chgData name="Kenneth Long" userId="265753353_tp_box_2" providerId="OAuth2" clId="{A468D245-4690-5D3A-9D17-9A5DA78C7BE2}" dt="2026-02-10T11:13:19.918" v="66" actId="20577"/>
          <ac:spMkLst>
            <pc:docMk/>
            <pc:sldMk cId="3790814282" sldId="257"/>
            <ac:spMk id="2" creationId="{1D836ECA-6343-BE14-18EE-DB32D9624ED9}"/>
          </ac:spMkLst>
        </pc:spChg>
        <pc:spChg chg="mod">
          <ac:chgData name="Kenneth Long" userId="265753353_tp_box_2" providerId="OAuth2" clId="{A468D245-4690-5D3A-9D17-9A5DA78C7BE2}" dt="2026-02-10T11:13:41.267" v="72" actId="404"/>
          <ac:spMkLst>
            <pc:docMk/>
            <pc:sldMk cId="3790814282" sldId="257"/>
            <ac:spMk id="3" creationId="{526DA627-0CEE-5887-2B2D-52D2D670FF4C}"/>
          </ac:spMkLst>
        </pc:spChg>
        <pc:spChg chg="add mod">
          <ac:chgData name="Kenneth Long" userId="265753353_tp_box_2" providerId="OAuth2" clId="{A468D245-4690-5D3A-9D17-9A5DA78C7BE2}" dt="2026-02-10T11:27:10.888" v="271" actId="1076"/>
          <ac:spMkLst>
            <pc:docMk/>
            <pc:sldMk cId="3790814282" sldId="257"/>
            <ac:spMk id="7" creationId="{24DCD004-169B-A52B-1926-2E518D5BB22E}"/>
          </ac:spMkLst>
        </pc:spChg>
        <pc:spChg chg="add mod">
          <ac:chgData name="Kenneth Long" userId="265753353_tp_box_2" providerId="OAuth2" clId="{A468D245-4690-5D3A-9D17-9A5DA78C7BE2}" dt="2026-02-10T11:27:46.502" v="276" actId="207"/>
          <ac:spMkLst>
            <pc:docMk/>
            <pc:sldMk cId="3790814282" sldId="257"/>
            <ac:spMk id="8" creationId="{035E6BEA-1231-4C32-B738-111D8792363B}"/>
          </ac:spMkLst>
        </pc:spChg>
        <pc:spChg chg="add mod">
          <ac:chgData name="Kenneth Long" userId="265753353_tp_box_2" providerId="OAuth2" clId="{A468D245-4690-5D3A-9D17-9A5DA78C7BE2}" dt="2026-02-10T11:27:33.466" v="275" actId="1076"/>
          <ac:spMkLst>
            <pc:docMk/>
            <pc:sldMk cId="3790814282" sldId="257"/>
            <ac:spMk id="9" creationId="{FC9B0D42-E6F6-005C-078F-0AA3706030E0}"/>
          </ac:spMkLst>
        </pc:spChg>
        <pc:picChg chg="add mod">
          <ac:chgData name="Kenneth Long" userId="265753353_tp_box_2" providerId="OAuth2" clId="{A468D245-4690-5D3A-9D17-9A5DA78C7BE2}" dt="2026-02-10T11:15:04.126" v="86" actId="208"/>
          <ac:picMkLst>
            <pc:docMk/>
            <pc:sldMk cId="3790814282" sldId="257"/>
            <ac:picMk id="5" creationId="{C69F1F92-A228-E8B1-9778-F4F0833F8E12}"/>
          </ac:picMkLst>
        </pc:picChg>
        <pc:picChg chg="add mod">
          <ac:chgData name="Kenneth Long" userId="265753353_tp_box_2" providerId="OAuth2" clId="{A468D245-4690-5D3A-9D17-9A5DA78C7BE2}" dt="2026-02-10T11:15:40.139" v="89" actId="208"/>
          <ac:picMkLst>
            <pc:docMk/>
            <pc:sldMk cId="3790814282" sldId="257"/>
            <ac:picMk id="6" creationId="{94FAEB93-C4B3-C3FF-FA91-DDD4F77B79D0}"/>
          </ac:picMkLst>
        </pc:picChg>
      </pc:sldChg>
      <pc:sldChg chg="modSp new mod ord">
        <pc:chgData name="Kenneth Long" userId="265753353_tp_box_2" providerId="OAuth2" clId="{A468D245-4690-5D3A-9D17-9A5DA78C7BE2}" dt="2026-02-10T11:21:40.491" v="187" actId="313"/>
        <pc:sldMkLst>
          <pc:docMk/>
          <pc:sldMk cId="2907806609" sldId="258"/>
        </pc:sldMkLst>
        <pc:spChg chg="mod">
          <ac:chgData name="Kenneth Long" userId="265753353_tp_box_2" providerId="OAuth2" clId="{A468D245-4690-5D3A-9D17-9A5DA78C7BE2}" dt="2026-02-10T11:17:29.545" v="108" actId="5793"/>
          <ac:spMkLst>
            <pc:docMk/>
            <pc:sldMk cId="2907806609" sldId="258"/>
            <ac:spMk id="2" creationId="{6F64995C-C293-E88F-6EA6-F48D279DE63A}"/>
          </ac:spMkLst>
        </pc:spChg>
        <pc:spChg chg="mod">
          <ac:chgData name="Kenneth Long" userId="265753353_tp_box_2" providerId="OAuth2" clId="{A468D245-4690-5D3A-9D17-9A5DA78C7BE2}" dt="2026-02-10T11:21:40.491" v="187" actId="313"/>
          <ac:spMkLst>
            <pc:docMk/>
            <pc:sldMk cId="2907806609" sldId="258"/>
            <ac:spMk id="3" creationId="{0F967DDF-59D1-021E-8E4E-4EBAFC866107}"/>
          </ac:spMkLst>
        </pc:spChg>
      </pc:sldChg>
      <pc:sldChg chg="addSp delSp modSp new mod">
        <pc:chgData name="Kenneth Long" userId="265753353_tp_box_2" providerId="OAuth2" clId="{A468D245-4690-5D3A-9D17-9A5DA78C7BE2}" dt="2026-02-10T11:26:13.247" v="256" actId="1076"/>
        <pc:sldMkLst>
          <pc:docMk/>
          <pc:sldMk cId="486944659" sldId="259"/>
        </pc:sldMkLst>
        <pc:spChg chg="mod">
          <ac:chgData name="Kenneth Long" userId="265753353_tp_box_2" providerId="OAuth2" clId="{A468D245-4690-5D3A-9D17-9A5DA78C7BE2}" dt="2026-02-10T11:23:32.282" v="200" actId="404"/>
          <ac:spMkLst>
            <pc:docMk/>
            <pc:sldMk cId="486944659" sldId="259"/>
            <ac:spMk id="2" creationId="{0270CA27-69E6-42C4-76ED-FC2138D80AC5}"/>
          </ac:spMkLst>
        </pc:spChg>
        <pc:spChg chg="add del mod">
          <ac:chgData name="Kenneth Long" userId="265753353_tp_box_2" providerId="OAuth2" clId="{A468D245-4690-5D3A-9D17-9A5DA78C7BE2}" dt="2026-02-10T11:25:42.062" v="251" actId="14100"/>
          <ac:spMkLst>
            <pc:docMk/>
            <pc:sldMk cId="486944659" sldId="259"/>
            <ac:spMk id="3" creationId="{9640CB32-15FE-03E7-76AB-AA7ADED9B04B}"/>
          </ac:spMkLst>
        </pc:spChg>
        <pc:spChg chg="add del mod">
          <ac:chgData name="Kenneth Long" userId="265753353_tp_box_2" providerId="OAuth2" clId="{A468D245-4690-5D3A-9D17-9A5DA78C7BE2}" dt="2026-02-10T11:25:40.067" v="249" actId="478"/>
          <ac:spMkLst>
            <pc:docMk/>
            <pc:sldMk cId="486944659" sldId="259"/>
            <ac:spMk id="7" creationId="{716DF1C2-8FB0-8750-1546-2938126FF176}"/>
          </ac:spMkLst>
        </pc:spChg>
        <pc:picChg chg="add mod">
          <ac:chgData name="Kenneth Long" userId="265753353_tp_box_2" providerId="OAuth2" clId="{A468D245-4690-5D3A-9D17-9A5DA78C7BE2}" dt="2026-02-10T11:24:55.601" v="244" actId="208"/>
          <ac:picMkLst>
            <pc:docMk/>
            <pc:sldMk cId="486944659" sldId="259"/>
            <ac:picMk id="5" creationId="{F3532316-EA35-8ECF-8058-791E97034B07}"/>
          </ac:picMkLst>
        </pc:picChg>
        <pc:picChg chg="add mod">
          <ac:chgData name="Kenneth Long" userId="265753353_tp_box_2" providerId="OAuth2" clId="{A468D245-4690-5D3A-9D17-9A5DA78C7BE2}" dt="2026-02-10T11:25:50.747" v="253" actId="1076"/>
          <ac:picMkLst>
            <pc:docMk/>
            <pc:sldMk cId="486944659" sldId="259"/>
            <ac:picMk id="1026" creationId="{1B7D31B4-7B5F-3630-B0B8-325B31A041CB}"/>
          </ac:picMkLst>
        </pc:picChg>
        <pc:picChg chg="add mod">
          <ac:chgData name="Kenneth Long" userId="265753353_tp_box_2" providerId="OAuth2" clId="{A468D245-4690-5D3A-9D17-9A5DA78C7BE2}" dt="2026-02-10T11:26:13.247" v="256" actId="1076"/>
          <ac:picMkLst>
            <pc:docMk/>
            <pc:sldMk cId="486944659" sldId="259"/>
            <ac:picMk id="1028" creationId="{308B6568-60DE-89A3-8625-192C72E4660F}"/>
          </ac:picMkLst>
        </pc:picChg>
      </pc:sldChg>
      <pc:sldChg chg="del">
        <pc:chgData name="Kenneth Long" userId="265753353_tp_box_2" providerId="OAuth2" clId="{A468D245-4690-5D3A-9D17-9A5DA78C7BE2}" dt="2026-02-10T11:12:55.628" v="37" actId="2696"/>
        <pc:sldMkLst>
          <pc:docMk/>
          <pc:sldMk cId="3353540677" sldId="259"/>
        </pc:sldMkLst>
      </pc:sldChg>
      <pc:sldChg chg="modSp new mod">
        <pc:chgData name="Kenneth Long" userId="265753353_tp_box_2" providerId="OAuth2" clId="{A468D245-4690-5D3A-9D17-9A5DA78C7BE2}" dt="2026-02-10T11:34:09.300" v="705" actId="20577"/>
        <pc:sldMkLst>
          <pc:docMk/>
          <pc:sldMk cId="738085215" sldId="260"/>
        </pc:sldMkLst>
        <pc:spChg chg="mod">
          <ac:chgData name="Kenneth Long" userId="265753353_tp_box_2" providerId="OAuth2" clId="{A468D245-4690-5D3A-9D17-9A5DA78C7BE2}" dt="2026-02-10T11:31:46.851" v="391" actId="20577"/>
          <ac:spMkLst>
            <pc:docMk/>
            <pc:sldMk cId="738085215" sldId="260"/>
            <ac:spMk id="2" creationId="{C31C6B7A-A9A8-66C2-CF34-FF01CB998413}"/>
          </ac:spMkLst>
        </pc:spChg>
        <pc:spChg chg="mod">
          <ac:chgData name="Kenneth Long" userId="265753353_tp_box_2" providerId="OAuth2" clId="{A468D245-4690-5D3A-9D17-9A5DA78C7BE2}" dt="2026-02-10T11:34:09.300" v="705" actId="20577"/>
          <ac:spMkLst>
            <pc:docMk/>
            <pc:sldMk cId="738085215" sldId="260"/>
            <ac:spMk id="3" creationId="{D41C7BA9-FF06-2864-0A21-3213BF3A1C2D}"/>
          </ac:spMkLst>
        </pc:spChg>
      </pc:sldChg>
      <pc:sldChg chg="del">
        <pc:chgData name="Kenneth Long" userId="265753353_tp_box_2" providerId="OAuth2" clId="{A468D245-4690-5D3A-9D17-9A5DA78C7BE2}" dt="2026-02-10T11:12:55.618" v="34" actId="2696"/>
        <pc:sldMkLst>
          <pc:docMk/>
          <pc:sldMk cId="3477642733" sldId="1563"/>
        </pc:sldMkLst>
      </pc:sldChg>
      <pc:sldChg chg="del">
        <pc:chgData name="Kenneth Long" userId="265753353_tp_box_2" providerId="OAuth2" clId="{A468D245-4690-5D3A-9D17-9A5DA78C7BE2}" dt="2026-02-10T11:12:55.628" v="38" actId="2696"/>
        <pc:sldMkLst>
          <pc:docMk/>
          <pc:sldMk cId="4061126458" sldId="1608"/>
        </pc:sldMkLst>
      </pc:sldChg>
      <pc:sldChg chg="del">
        <pc:chgData name="Kenneth Long" userId="265753353_tp_box_2" providerId="OAuth2" clId="{A468D245-4690-5D3A-9D17-9A5DA78C7BE2}" dt="2026-02-10T11:12:55.619" v="36" actId="2696"/>
        <pc:sldMkLst>
          <pc:docMk/>
          <pc:sldMk cId="2964595027" sldId="1609"/>
        </pc:sldMkLst>
      </pc:sldChg>
      <pc:sldChg chg="del">
        <pc:chgData name="Kenneth Long" userId="265753353_tp_box_2" providerId="OAuth2" clId="{A468D245-4690-5D3A-9D17-9A5DA78C7BE2}" dt="2026-02-10T11:12:55.617" v="32" actId="2696"/>
        <pc:sldMkLst>
          <pc:docMk/>
          <pc:sldMk cId="1238677809" sldId="1610"/>
        </pc:sldMkLst>
      </pc:sldChg>
      <pc:sldChg chg="del">
        <pc:chgData name="Kenneth Long" userId="265753353_tp_box_2" providerId="OAuth2" clId="{A468D245-4690-5D3A-9D17-9A5DA78C7BE2}" dt="2026-02-10T11:12:55.618" v="33" actId="2696"/>
        <pc:sldMkLst>
          <pc:docMk/>
          <pc:sldMk cId="2626627969" sldId="1611"/>
        </pc:sldMkLst>
      </pc:sldChg>
      <pc:sldChg chg="del">
        <pc:chgData name="Kenneth Long" userId="265753353_tp_box_2" providerId="OAuth2" clId="{A468D245-4690-5D3A-9D17-9A5DA78C7BE2}" dt="2026-02-10T11:12:55.619" v="35" actId="2696"/>
        <pc:sldMkLst>
          <pc:docMk/>
          <pc:sldMk cId="2229983021" sldId="1612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E0D2A8-8F95-47C2-ABE1-A779F5A43C98}" type="datetimeFigureOut">
              <a:rPr lang="en-US" smtClean="0"/>
              <a:t>2/10/26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7663E2-27CE-4C79-91D3-7F5C4262D5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5595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77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53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30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06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883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060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236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413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4">
            <a:extLst>
              <a:ext uri="{FF2B5EF4-FFF2-40B4-BE49-F238E27FC236}">
                <a16:creationId xmlns:a16="http://schemas.microsoft.com/office/drawing/2014/main" id="{0C35C447-372A-2538-9C02-9DA22221296C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35062" y="72052"/>
            <a:ext cx="3263255" cy="359892"/>
            <a:chOff x="0" y="3473"/>
            <a:chExt cx="15360" cy="1694"/>
          </a:xfrm>
          <a:solidFill>
            <a:schemeClr val="accent1"/>
          </a:solidFill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CFF1AFD2-F993-B30A-2282-C04F1F65AF0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2F13F474-91EA-0185-733B-62682BD9F6E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6" name="Freeform 7">
              <a:extLst>
                <a:ext uri="{FF2B5EF4-FFF2-40B4-BE49-F238E27FC236}">
                  <a16:creationId xmlns:a16="http://schemas.microsoft.com/office/drawing/2014/main" id="{87072C05-B626-BAF9-5316-96EAB02420F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AC6EA6C6-1057-DAC8-2609-B6EB51B7237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4E258757-AB3A-DE10-FDFE-35B9588E9C3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74360D36-2B50-3114-9CB9-4BEE96BCCE6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1B032D16-0F2B-1DEC-D92A-ACAF24C07B0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13923343-4541-4792-ADC5-E6333E98D37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sp>
        <p:nvSpPr>
          <p:cNvPr id="32" name="Title 1">
            <a:extLst>
              <a:ext uri="{FF2B5EF4-FFF2-40B4-BE49-F238E27FC236}">
                <a16:creationId xmlns:a16="http://schemas.microsoft.com/office/drawing/2014/main" id="{802863CF-25C1-DECF-F640-C736ECDB95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3" name="Subtitle 2">
            <a:extLst>
              <a:ext uri="{FF2B5EF4-FFF2-40B4-BE49-F238E27FC236}">
                <a16:creationId xmlns:a16="http://schemas.microsoft.com/office/drawing/2014/main" id="{623E9086-C2CE-8088-D447-C484543077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7251" y="4383000"/>
            <a:ext cx="9144000" cy="1322348"/>
          </a:xfrm>
        </p:spPr>
        <p:txBody>
          <a:bodyPr/>
          <a:lstStyle>
            <a:lvl1pPr marL="0" indent="0" algn="l">
              <a:buNone/>
              <a:defRPr sz="48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34" name="Text Placeholder 17">
            <a:extLst>
              <a:ext uri="{FF2B5EF4-FFF2-40B4-BE49-F238E27FC236}">
                <a16:creationId xmlns:a16="http://schemas.microsoft.com/office/drawing/2014/main" id="{C53F61BD-18EB-B863-761D-89639D8806F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0271" y="5789336"/>
            <a:ext cx="5579198" cy="740845"/>
          </a:xfrm>
        </p:spPr>
        <p:txBody>
          <a:bodyPr anchor="b"/>
          <a:lstStyle>
            <a:lvl1pPr>
              <a:defRPr sz="2200" b="1">
                <a:solidFill>
                  <a:schemeClr val="accent1"/>
                </a:solidFill>
                <a:latin typeface="+mj-lt"/>
                <a:ea typeface="Inter Medium" panose="02000503000000020004" pitchFamily="2" charset="0"/>
              </a:defRPr>
            </a:lvl1pPr>
            <a:lvl2pPr>
              <a:defRPr sz="2200">
                <a:solidFill>
                  <a:schemeClr val="accent1"/>
                </a:solidFill>
              </a:defRPr>
            </a:lvl2pPr>
            <a:lvl3pPr>
              <a:defRPr sz="2200"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3pPr>
            <a:lvl4pPr>
              <a:defRPr sz="2200"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4pPr>
            <a:lvl5pPr>
              <a:defRPr sz="2200"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5pPr>
          </a:lstStyle>
          <a:p>
            <a:pPr lvl="0"/>
            <a:r>
              <a:rPr lang="en-GB" dirty="0"/>
              <a:t>K. Long</a:t>
            </a:r>
          </a:p>
          <a:p>
            <a:pPr lvl="0"/>
            <a:fld id="{9DCC74C0-6BEE-FF4F-AD0C-03B911E77FAB}" type="datetime4">
              <a:rPr lang="en-GB" smtClean="0"/>
              <a:t>16 December 2025</a:t>
            </a:fld>
            <a:endParaRPr lang="en-GB" dirty="0"/>
          </a:p>
        </p:txBody>
      </p:sp>
      <p:pic>
        <p:nvPicPr>
          <p:cNvPr id="2" name="Picture 2" descr="STFC logo">
            <a:extLst>
              <a:ext uri="{FF2B5EF4-FFF2-40B4-BE49-F238E27FC236}">
                <a16:creationId xmlns:a16="http://schemas.microsoft.com/office/drawing/2014/main" id="{60CAF404-64A1-1DAA-E5DA-C4E750076D5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8417" y="8865"/>
            <a:ext cx="1403583" cy="359893"/>
          </a:xfrm>
          <a:prstGeom prst="rect">
            <a:avLst/>
          </a:prstGeom>
          <a:solidFill>
            <a:srgbClr val="000080"/>
          </a:solidFill>
          <a:ln>
            <a:solidFill>
              <a:srgbClr val="000080"/>
            </a:solidFill>
          </a:ln>
        </p:spPr>
      </p:pic>
    </p:spTree>
    <p:extLst>
      <p:ext uri="{BB962C8B-B14F-4D97-AF65-F5344CB8AC3E}">
        <p14:creationId xmlns:p14="http://schemas.microsoft.com/office/powerpoint/2010/main" val="606689727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223E2-CB33-A043-EFAE-5E5920ABF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07086-8168-2FFB-8A6A-847C21CE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17B683EC-1E11-45E0-886A-851228B0A8DF}" type="datetime1">
              <a:rPr lang="en-GB" smtClean="0"/>
              <a:t>10/02/2026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BF319C-1022-A0DE-5680-6E6F7A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A01DCF-BF44-5758-3698-48171189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7DDBB1C-FCE2-459F-CD23-42AF9E169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232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84B46C-0DDC-167C-514E-EB0FCC3E4BE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96397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C354167-3149-957E-9D9F-B30D0401417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266562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CBB1273F-0B9B-4FDD-4203-5D0C87B419DE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663662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223E2-CB33-A043-EFAE-5E5920ABF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07086-8168-2FFB-8A6A-847C21CE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2D02D4AE-58D3-41BB-8060-5ADF87B91618}" type="datetime1">
              <a:rPr lang="en-GB" smtClean="0"/>
              <a:t>10/02/2026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BF319C-1022-A0DE-5680-6E6F7A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A01DCF-BF44-5758-3698-48171189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7DDBB1C-FCE2-459F-CD23-42AF9E169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232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84B46C-0DDC-167C-514E-EB0FCC3E4BE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96397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C354167-3149-957E-9D9F-B30D0401417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266562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CBB1273F-0B9B-4FDD-4203-5D0C87B419DE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6248034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s and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223E2-CB33-A043-EFAE-5E5920ABF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07086-8168-2FFB-8A6A-847C21CE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8FD75DBF-6AEB-4550-BEA6-FE6CE3862FB9}" type="datetime1">
              <a:rPr lang="en-GB" smtClean="0"/>
              <a:t>10/02/2026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BF319C-1022-A0DE-5680-6E6F7A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A01DCF-BF44-5758-3698-48171189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7DDBB1C-FCE2-459F-CD23-42AF9E169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8493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84B46C-0DDC-167C-514E-EB0FCC3E4BE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76876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C354167-3149-957E-9D9F-B30D0401417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235258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47AD979-9E36-27D3-D861-472A37C9BD3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18490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BA925AEF-9705-43FC-B311-1B9A5C87248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6876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71EBAC93-1C14-C84A-FF75-AC90D6C8A89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235261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A6EB687B-5D2E-6018-5C19-6211E4ADBA8B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7066738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s and Captions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223E2-CB33-A043-EFAE-5E5920ABF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07086-8168-2FFB-8A6A-847C21CE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08CB2C9E-B7BA-48F8-8C95-4A603CB4A0B6}" type="datetime1">
              <a:rPr lang="en-GB" smtClean="0"/>
              <a:t>10/02/2026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BF319C-1022-A0DE-5680-6E6F7A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A01DCF-BF44-5758-3698-48171189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7DDBB1C-FCE2-459F-CD23-42AF9E169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8493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84B46C-0DDC-167C-514E-EB0FCC3E4BE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76876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C354167-3149-957E-9D9F-B30D0401417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235258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47AD979-9E36-27D3-D861-472A37C9BD3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18490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BA925AEF-9705-43FC-B311-1B9A5C87248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6876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71EBAC93-1C14-C84A-FF75-AC90D6C8A89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235261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A6EB687B-5D2E-6018-5C19-6211E4ADBA8B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0980370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s and Captions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223E2-CB33-A043-EFAE-5E5920ABF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07086-8168-2FFB-8A6A-847C21CE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6CB10E69-4493-469E-9F6F-0F2C42DABB23}" type="datetime1">
              <a:rPr lang="en-GB" smtClean="0"/>
              <a:t>10/02/2026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BF319C-1022-A0DE-5680-6E6F7A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A01DCF-BF44-5758-3698-48171189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7DDBB1C-FCE2-459F-CD23-42AF9E169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8493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84B46C-0DDC-167C-514E-EB0FCC3E4BE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76876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C354167-3149-957E-9D9F-B30D0401417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235258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47AD979-9E36-27D3-D861-472A37C9BD3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18490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BA925AEF-9705-43FC-B311-1B9A5C87248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6876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71EBAC93-1C14-C84A-FF75-AC90D6C8A89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235261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A6EB687B-5D2E-6018-5C19-6211E4ADBA8B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4231540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F41CF-A3E3-C272-C94C-947AC89C8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2" y="327819"/>
            <a:ext cx="9984000" cy="5933281"/>
          </a:xfrm>
        </p:spPr>
        <p:txBody>
          <a:bodyPr/>
          <a:lstStyle>
            <a:lvl1pPr>
              <a:defRPr sz="48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080FA7-D3DB-DCE0-62D3-E92CDF5E1BD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49A67A56-2FF9-491E-814D-0A900175F8E1}" type="datetime1">
              <a:rPr lang="en-GB" smtClean="0"/>
              <a:t>10/02/2026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FFF8CC-E316-E641-C9CE-DF3DAA8A6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2F5865-014C-FA86-09B0-6C05A0B66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9344805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F41CF-A3E3-C272-C94C-947AC89C8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2" y="327819"/>
            <a:ext cx="9984000" cy="5933281"/>
          </a:xfrm>
        </p:spPr>
        <p:txBody>
          <a:bodyPr/>
          <a:lstStyle>
            <a:lvl1pPr>
              <a:defRPr sz="48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080FA7-D3DB-DCE0-62D3-E92CDF5E1BD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024982C8-03A6-4D1C-870A-BE728679E492}" type="datetime1">
              <a:rPr lang="en-GB" smtClean="0"/>
              <a:t>10/02/2026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FFF8CC-E316-E641-C9CE-DF3DAA8A6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2F5865-014C-FA86-09B0-6C05A0B66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475397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F41CF-A3E3-C272-C94C-947AC89C8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2" y="327819"/>
            <a:ext cx="9984000" cy="5933281"/>
          </a:xfrm>
        </p:spPr>
        <p:txBody>
          <a:bodyPr/>
          <a:lstStyle>
            <a:lvl1pPr>
              <a:defRPr sz="48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080FA7-D3DB-DCE0-62D3-E92CDF5E1BD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43DF533C-450F-4C7A-8669-D1C1D442E9DA}" type="datetime1">
              <a:rPr lang="en-GB" smtClean="0"/>
              <a:t>10/02/2026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FFF8CC-E316-E641-C9CE-DF3DAA8A6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2F5865-014C-FA86-09B0-6C05A0B66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8019243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F41CF-A3E3-C272-C94C-947AC89C8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2" y="327025"/>
            <a:ext cx="9984000" cy="5934075"/>
          </a:xfrm>
        </p:spPr>
        <p:txBody>
          <a:bodyPr/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080FA7-D3DB-DCE0-62D3-E92CDF5E1BD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B67106-7FE2-4B8D-9827-B242124A96D0}" type="datetime1">
              <a:rPr lang="en-GB" smtClean="0"/>
              <a:t>10/02/2026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FFF8CC-E316-E641-C9CE-DF3DAA8A6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2F5865-014C-FA86-09B0-6C05A0B66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4A8D6E0-472D-9B14-F3A6-BC2F23E87040}"/>
              </a:ext>
            </a:extLst>
          </p:cNvPr>
          <p:cNvSpPr txBox="1"/>
          <p:nvPr userDrawn="1"/>
        </p:nvSpPr>
        <p:spPr>
          <a:xfrm>
            <a:off x="326232" y="6393702"/>
            <a:ext cx="1417500" cy="137272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l"/>
            <a:r>
              <a:rPr lang="en-US" sz="850" b="0" dirty="0">
                <a:solidFill>
                  <a:schemeClr val="bg1"/>
                </a:solidFill>
                <a:latin typeface="+mj-lt"/>
              </a:rPr>
              <a:t>Imperial College London</a:t>
            </a:r>
          </a:p>
        </p:txBody>
      </p:sp>
    </p:spTree>
    <p:extLst>
      <p:ext uri="{BB962C8B-B14F-4D97-AF65-F5344CB8AC3E}">
        <p14:creationId xmlns:p14="http://schemas.microsoft.com/office/powerpoint/2010/main" val="1467749574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D21AD4-68E5-D832-D55C-9ACFCD153A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0D240A93-6E2C-479B-B487-61050B029E0E}" type="datetime1">
              <a:rPr lang="en-GB" smtClean="0"/>
              <a:t>10/02/2026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11EA1B-04BA-0493-81EB-3E7823E190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A22947-0466-77E3-9884-7FFF54F0F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5A24D7B-41EB-9794-42AE-564F6680EA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14EAC6AD-293C-6C12-F9F6-48F5FCB0E4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7251" y="4383000"/>
            <a:ext cx="9144000" cy="1322348"/>
          </a:xfrm>
        </p:spPr>
        <p:txBody>
          <a:bodyPr/>
          <a:lstStyle>
            <a:lvl1pPr marL="0" indent="0" algn="l">
              <a:buNone/>
              <a:defRPr sz="475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3696074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85054" cy="553998"/>
          </a:xfrm>
        </p:spPr>
        <p:txBody>
          <a:bodyPr>
            <a:noAutofit/>
          </a:bodyPr>
          <a:lstStyle>
            <a:lvl1pPr marL="95250" indent="0">
              <a:tabLst/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0" y="589947"/>
            <a:ext cx="12185054" cy="6268053"/>
          </a:xfrm>
        </p:spPr>
        <p:txBody>
          <a:bodyPr/>
          <a:lstStyle>
            <a:lvl1pPr marL="314325" indent="-169863">
              <a:tabLst/>
              <a:defRPr sz="3200" b="1">
                <a:solidFill>
                  <a:schemeClr val="accent1"/>
                </a:solidFill>
              </a:defRPr>
            </a:lvl1pPr>
            <a:lvl2pPr marL="314325" indent="-169863">
              <a:tabLst/>
              <a:defRPr sz="2800" b="1">
                <a:solidFill>
                  <a:schemeClr val="accent6"/>
                </a:solidFill>
              </a:defRPr>
            </a:lvl2pPr>
            <a:lvl3pPr marL="628650" indent="-266700">
              <a:tabLst/>
              <a:defRPr sz="2800" b="1">
                <a:solidFill>
                  <a:schemeClr val="accent1"/>
                </a:solidFill>
              </a:defRPr>
            </a:lvl3pPr>
            <a:lvl4pPr marL="893763" indent="-265113">
              <a:tabLst/>
              <a:defRPr sz="2400" b="1">
                <a:solidFill>
                  <a:schemeClr val="accent3"/>
                </a:solidFill>
              </a:defRPr>
            </a:lvl4pPr>
            <a:lvl5pPr marL="1076325" indent="-254000">
              <a:tabLst/>
              <a:defRPr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66565" y="6550223"/>
            <a:ext cx="618489" cy="307777"/>
          </a:xfrm>
        </p:spPr>
        <p:txBody>
          <a:bodyPr wrap="square">
            <a:spAutoFit/>
          </a:bodyPr>
          <a:lstStyle>
            <a:lvl1pPr algn="r">
              <a:defRPr sz="2000"/>
            </a:lvl1pPr>
          </a:lstStyle>
          <a:p>
            <a:pPr algn="r"/>
            <a:fld id="{A1DC3ABC-92C2-B748-ABF3-8546144348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56141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D21AD4-68E5-D832-D55C-9ACFCD153A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54AFBB15-756E-4C9B-BAD5-65B8245F1711}" type="datetime1">
              <a:rPr lang="en-GB" smtClean="0"/>
              <a:t>10/02/2026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11EA1B-04BA-0493-81EB-3E7823E190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A22947-0466-77E3-9884-7FFF54F0F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5A24D7B-41EB-9794-42AE-564F6680EA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14EAC6AD-293C-6C12-F9F6-48F5FCB0E4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7251" y="4383000"/>
            <a:ext cx="9144000" cy="1322348"/>
          </a:xfrm>
        </p:spPr>
        <p:txBody>
          <a:bodyPr/>
          <a:lstStyle>
            <a:lvl1pPr marL="0" indent="0" algn="l">
              <a:buNone/>
              <a:defRPr sz="475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9257883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D21AD4-68E5-D832-D55C-9ACFCD153A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5A99664A-9D95-4BFD-9EE2-ED03761B5D93}" type="datetime1">
              <a:rPr lang="en-GB" smtClean="0"/>
              <a:t>10/02/2026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11EA1B-04BA-0493-81EB-3E7823E190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A22947-0466-77E3-9884-7FFF54F0F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5A24D7B-41EB-9794-42AE-564F6680EA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14EAC6AD-293C-6C12-F9F6-48F5FCB0E4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7251" y="4383000"/>
            <a:ext cx="9144000" cy="1322348"/>
          </a:xfrm>
        </p:spPr>
        <p:txBody>
          <a:bodyPr/>
          <a:lstStyle>
            <a:lvl1pPr marL="0" indent="0" algn="l">
              <a:buNone/>
              <a:defRPr sz="475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6803618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FEE2EA-C029-0AE3-B18F-CB5D823CD41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916F8D3-3840-4002-A902-CA5665F1877D}" type="datetime1">
              <a:rPr lang="en-GB" smtClean="0"/>
              <a:t>10/02/2026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74AA3B-FC1A-1DAF-C282-4ED6FC7403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08A0A1-4076-F926-D730-16EF8BBD7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33E70A2-A3C6-29D0-1DEB-4D8F9283B18B}"/>
              </a:ext>
            </a:extLst>
          </p:cNvPr>
          <p:cNvSpPr txBox="1"/>
          <p:nvPr userDrawn="1"/>
        </p:nvSpPr>
        <p:spPr>
          <a:xfrm>
            <a:off x="326232" y="6393702"/>
            <a:ext cx="1417500" cy="137272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l"/>
            <a:r>
              <a:rPr lang="en-US" sz="850" b="0" dirty="0">
                <a:solidFill>
                  <a:schemeClr val="bg1"/>
                </a:solidFill>
                <a:latin typeface="+mj-lt"/>
              </a:rPr>
              <a:t>Imperial College London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E2710C7-980D-1529-A1C4-D0B9144297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01609BCD-EF9A-DF89-AAD2-167090C57F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7251" y="4383000"/>
            <a:ext cx="9144000" cy="1322348"/>
          </a:xfrm>
        </p:spPr>
        <p:txBody>
          <a:bodyPr/>
          <a:lstStyle>
            <a:lvl1pPr marL="0" indent="0" algn="l">
              <a:buNone/>
              <a:defRPr sz="4800">
                <a:solidFill>
                  <a:schemeClr val="bg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3995235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37846E35-447D-4F3F-B312-D5A5B297F989}" type="datetime1">
              <a:rPr lang="en-GB" smtClean="0"/>
              <a:t>10/02/2026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52399BF-03C9-B24E-A780-BE7CD263C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558367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4D02234B-F0AA-AEA6-E636-52276BDE0E86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558367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8D7AD65-3E40-A55B-332E-BB6300B58FD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25800" y="1394619"/>
            <a:ext cx="558367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0AF79-7BDC-6C86-6328-5E1E4E4A08B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90831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2939635899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Content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910253B4-E62F-43A9-95E1-1281FC369A0C}" type="datetime1">
              <a:rPr lang="en-GB" smtClean="0"/>
              <a:t>10/02/2026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52399BF-03C9-B24E-A780-BE7CD263C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558367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4D02234B-F0AA-AEA6-E636-52276BDE0E86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558367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8D7AD65-3E40-A55B-332E-BB6300B58FD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25800" y="1394619"/>
            <a:ext cx="558367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0AF79-7BDC-6C86-6328-5E1E4E4A08B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90831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2206395976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Content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E045C65B-45F4-494F-85C9-F650D9479B4E}" type="datetime1">
              <a:rPr lang="en-GB" smtClean="0"/>
              <a:t>10/02/2026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52399BF-03C9-B24E-A780-BE7CD263C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558367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4D02234B-F0AA-AEA6-E636-52276BDE0E86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558367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8D7AD65-3E40-A55B-332E-BB6300B58FD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25800" y="1394619"/>
            <a:ext cx="558367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0AF79-7BDC-6C86-6328-5E1E4E4A08B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90831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2773322227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112BB683-185E-47F3-8B62-B7D69EB8BD5B}" type="datetime1">
              <a:rPr lang="en-GB" smtClean="0"/>
              <a:t>10/02/2026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5800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4920982-7B93-FD28-69A5-DDD95FFDB9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75880" y="327819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4F7D26A6-576F-735A-7429-EDF64293F6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122200" y="327819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CAACF40-E2EE-B805-06BA-00FF4664A1A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360000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0D226BA-B259-18A4-2510-39AFB57E0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360000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5" name="Picture Placeholder 9">
            <a:extLst>
              <a:ext uri="{FF2B5EF4-FFF2-40B4-BE49-F238E27FC236}">
                <a16:creationId xmlns:a16="http://schemas.microsoft.com/office/drawing/2014/main" id="{820BEAE3-D117-6A35-4CA0-AD8A32FA8AD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5880" y="3336100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6" name="Picture Placeholder 9">
            <a:extLst>
              <a:ext uri="{FF2B5EF4-FFF2-40B4-BE49-F238E27FC236}">
                <a16:creationId xmlns:a16="http://schemas.microsoft.com/office/drawing/2014/main" id="{A380118A-A6AE-E8BE-5470-901DF79D51D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22200" y="3336100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065361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Four Images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1946529D-9412-41C5-A6C2-C931A11B8D57}" type="datetime1">
              <a:rPr lang="en-GB" smtClean="0"/>
              <a:t>10/02/2026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5800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4920982-7B93-FD28-69A5-DDD95FFDB9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75880" y="327819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4F7D26A6-576F-735A-7429-EDF64293F6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122200" y="327819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CAACF40-E2EE-B805-06BA-00FF4664A1A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360000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0D226BA-B259-18A4-2510-39AFB57E0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360000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5" name="Picture Placeholder 9">
            <a:extLst>
              <a:ext uri="{FF2B5EF4-FFF2-40B4-BE49-F238E27FC236}">
                <a16:creationId xmlns:a16="http://schemas.microsoft.com/office/drawing/2014/main" id="{820BEAE3-D117-6A35-4CA0-AD8A32FA8AD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5880" y="3336100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6" name="Picture Placeholder 9">
            <a:extLst>
              <a:ext uri="{FF2B5EF4-FFF2-40B4-BE49-F238E27FC236}">
                <a16:creationId xmlns:a16="http://schemas.microsoft.com/office/drawing/2014/main" id="{A380118A-A6AE-E8BE-5470-901DF79D51D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22200" y="3336100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569060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Four Images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CA66683B-1327-4EC5-BC3D-F1BC9929DF1D}" type="datetime1">
              <a:rPr lang="en-GB" smtClean="0"/>
              <a:t>10/02/2026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5800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4920982-7B93-FD28-69A5-DDD95FFDB9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75880" y="327819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4F7D26A6-576F-735A-7429-EDF64293F6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122200" y="327819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CAACF40-E2EE-B805-06BA-00FF4664A1A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360000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0D226BA-B259-18A4-2510-39AFB57E0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360000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5" name="Picture Placeholder 9">
            <a:extLst>
              <a:ext uri="{FF2B5EF4-FFF2-40B4-BE49-F238E27FC236}">
                <a16:creationId xmlns:a16="http://schemas.microsoft.com/office/drawing/2014/main" id="{820BEAE3-D117-6A35-4CA0-AD8A32FA8AD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5880" y="3336100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6" name="Picture Placeholder 9">
            <a:extLst>
              <a:ext uri="{FF2B5EF4-FFF2-40B4-BE49-F238E27FC236}">
                <a16:creationId xmlns:a16="http://schemas.microsoft.com/office/drawing/2014/main" id="{A380118A-A6AE-E8BE-5470-901DF79D51D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22200" y="3336100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226118"/>
      </p:ext>
    </p:extLst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Nin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99C00F3C-9559-4D72-9EA0-55DADACB2573}" type="datetime1">
              <a:rPr lang="en-GB" smtClean="0"/>
              <a:t>10/02/2026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5800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4920982-7B93-FD28-69A5-DDD95FFDB9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7588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4F7D26A6-576F-735A-7429-EDF64293F6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83804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CAACF40-E2EE-B805-06BA-00FF4664A1A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360000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0D226BA-B259-18A4-2510-39AFB57E0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360000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2" name="Picture Placeholder 9">
            <a:extLst>
              <a:ext uri="{FF2B5EF4-FFF2-40B4-BE49-F238E27FC236}">
                <a16:creationId xmlns:a16="http://schemas.microsoft.com/office/drawing/2014/main" id="{3BF8A661-BC32-12AC-2F2D-D852D8FEEC1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40020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6" name="Picture Placeholder 9">
            <a:extLst>
              <a:ext uri="{FF2B5EF4-FFF2-40B4-BE49-F238E27FC236}">
                <a16:creationId xmlns:a16="http://schemas.microsoft.com/office/drawing/2014/main" id="{424D9351-99D0-9E5B-7115-9BACEF47F4E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275880" y="2331064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7E1A1E6C-1250-255D-C128-8D998573C34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838040" y="23310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3" name="Picture Placeholder 9">
            <a:extLst>
              <a:ext uri="{FF2B5EF4-FFF2-40B4-BE49-F238E27FC236}">
                <a16:creationId xmlns:a16="http://schemas.microsoft.com/office/drawing/2014/main" id="{707F7AF8-8070-56D1-C887-AB07C4710C1B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9400200" y="23310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4" name="Picture Placeholder 9">
            <a:extLst>
              <a:ext uri="{FF2B5EF4-FFF2-40B4-BE49-F238E27FC236}">
                <a16:creationId xmlns:a16="http://schemas.microsoft.com/office/drawing/2014/main" id="{DCCCE168-E156-6A02-DEEC-8F9AC2E8B010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27588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7" name="Picture Placeholder 9">
            <a:extLst>
              <a:ext uri="{FF2B5EF4-FFF2-40B4-BE49-F238E27FC236}">
                <a16:creationId xmlns:a16="http://schemas.microsoft.com/office/drawing/2014/main" id="{935D5F28-4EFB-7DB6-B73E-ECA9F671D622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83804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8" name="Picture Placeholder 9">
            <a:extLst>
              <a:ext uri="{FF2B5EF4-FFF2-40B4-BE49-F238E27FC236}">
                <a16:creationId xmlns:a16="http://schemas.microsoft.com/office/drawing/2014/main" id="{EBE80ECC-3276-2379-3DA7-E599F908B356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940020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704966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0AC38-BED1-9031-E2E0-CB195EDFD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11540763" cy="378044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B26F26-EA3D-40AC-124C-008BE90D71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5800" y="1394619"/>
            <a:ext cx="11540763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A69BFE-A663-D9A7-8252-C853694690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66563" y="6719455"/>
            <a:ext cx="318491" cy="137272"/>
          </a:xfrm>
        </p:spPr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62B454FF-7060-E11B-6122-C9D16BC0604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74669"/>
      </p:ext>
    </p:extLst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Nine Images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B51BB1C3-5A45-497F-BCC7-EC2CAE0BF41E}" type="datetime1">
              <a:rPr lang="en-GB" smtClean="0"/>
              <a:t>10/02/2026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5800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4920982-7B93-FD28-69A5-DDD95FFDB9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7588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4F7D26A6-576F-735A-7429-EDF64293F6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83804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CAACF40-E2EE-B805-06BA-00FF4664A1A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360000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0D226BA-B259-18A4-2510-39AFB57E0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360000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2" name="Picture Placeholder 9">
            <a:extLst>
              <a:ext uri="{FF2B5EF4-FFF2-40B4-BE49-F238E27FC236}">
                <a16:creationId xmlns:a16="http://schemas.microsoft.com/office/drawing/2014/main" id="{3BF8A661-BC32-12AC-2F2D-D852D8FEEC1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40020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6" name="Picture Placeholder 9">
            <a:extLst>
              <a:ext uri="{FF2B5EF4-FFF2-40B4-BE49-F238E27FC236}">
                <a16:creationId xmlns:a16="http://schemas.microsoft.com/office/drawing/2014/main" id="{424D9351-99D0-9E5B-7115-9BACEF47F4E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275880" y="2331064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7E1A1E6C-1250-255D-C128-8D998573C34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838040" y="23310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3" name="Picture Placeholder 9">
            <a:extLst>
              <a:ext uri="{FF2B5EF4-FFF2-40B4-BE49-F238E27FC236}">
                <a16:creationId xmlns:a16="http://schemas.microsoft.com/office/drawing/2014/main" id="{707F7AF8-8070-56D1-C887-AB07C4710C1B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9400200" y="23310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4" name="Picture Placeholder 9">
            <a:extLst>
              <a:ext uri="{FF2B5EF4-FFF2-40B4-BE49-F238E27FC236}">
                <a16:creationId xmlns:a16="http://schemas.microsoft.com/office/drawing/2014/main" id="{DCCCE168-E156-6A02-DEEC-8F9AC2E8B010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27588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7" name="Picture Placeholder 9">
            <a:extLst>
              <a:ext uri="{FF2B5EF4-FFF2-40B4-BE49-F238E27FC236}">
                <a16:creationId xmlns:a16="http://schemas.microsoft.com/office/drawing/2014/main" id="{935D5F28-4EFB-7DB6-B73E-ECA9F671D622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83804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8" name="Picture Placeholder 9">
            <a:extLst>
              <a:ext uri="{FF2B5EF4-FFF2-40B4-BE49-F238E27FC236}">
                <a16:creationId xmlns:a16="http://schemas.microsoft.com/office/drawing/2014/main" id="{EBE80ECC-3276-2379-3DA7-E599F908B356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940020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784684"/>
      </p:ext>
    </p:extLst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Nine Images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2E5B9E16-EEE1-449A-9FC3-EC3A45AD75A9}" type="datetime1">
              <a:rPr lang="en-GB" smtClean="0"/>
              <a:t>10/02/2026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5800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4920982-7B93-FD28-69A5-DDD95FFDB9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7588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4F7D26A6-576F-735A-7429-EDF64293F6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83804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CAACF40-E2EE-B805-06BA-00FF4664A1A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360000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0D226BA-B259-18A4-2510-39AFB57E0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360000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2" name="Picture Placeholder 9">
            <a:extLst>
              <a:ext uri="{FF2B5EF4-FFF2-40B4-BE49-F238E27FC236}">
                <a16:creationId xmlns:a16="http://schemas.microsoft.com/office/drawing/2014/main" id="{3BF8A661-BC32-12AC-2F2D-D852D8FEEC1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40020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6" name="Picture Placeholder 9">
            <a:extLst>
              <a:ext uri="{FF2B5EF4-FFF2-40B4-BE49-F238E27FC236}">
                <a16:creationId xmlns:a16="http://schemas.microsoft.com/office/drawing/2014/main" id="{424D9351-99D0-9E5B-7115-9BACEF47F4E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275880" y="2331064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7E1A1E6C-1250-255D-C128-8D998573C34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838040" y="23310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3" name="Picture Placeholder 9">
            <a:extLst>
              <a:ext uri="{FF2B5EF4-FFF2-40B4-BE49-F238E27FC236}">
                <a16:creationId xmlns:a16="http://schemas.microsoft.com/office/drawing/2014/main" id="{707F7AF8-8070-56D1-C887-AB07C4710C1B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9400200" y="23310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4" name="Picture Placeholder 9">
            <a:extLst>
              <a:ext uri="{FF2B5EF4-FFF2-40B4-BE49-F238E27FC236}">
                <a16:creationId xmlns:a16="http://schemas.microsoft.com/office/drawing/2014/main" id="{DCCCE168-E156-6A02-DEEC-8F9AC2E8B010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27588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7" name="Picture Placeholder 9">
            <a:extLst>
              <a:ext uri="{FF2B5EF4-FFF2-40B4-BE49-F238E27FC236}">
                <a16:creationId xmlns:a16="http://schemas.microsoft.com/office/drawing/2014/main" id="{935D5F28-4EFB-7DB6-B73E-ECA9F671D622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83804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8" name="Picture Placeholder 9">
            <a:extLst>
              <a:ext uri="{FF2B5EF4-FFF2-40B4-BE49-F238E27FC236}">
                <a16:creationId xmlns:a16="http://schemas.microsoft.com/office/drawing/2014/main" id="{EBE80ECC-3276-2379-3DA7-E599F908B356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940020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354154"/>
      </p:ext>
    </p:extLst>
  </p:cSld>
  <p:clrMapOvr>
    <a:masterClrMapping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1A905C08-4378-4C2A-80FC-85BE4CC22ED2}" type="datetime1">
              <a:rPr lang="en-GB" smtClean="0"/>
              <a:t>10/02/2026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6232" y="327819"/>
            <a:ext cx="5583238" cy="59332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62146EC-D096-3118-B564-94943B4AAEC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Image caption goes here</a:t>
            </a:r>
          </a:p>
        </p:txBody>
      </p:sp>
      <p:sp>
        <p:nvSpPr>
          <p:cNvPr id="2" name="Content Placeholder 5">
            <a:extLst>
              <a:ext uri="{FF2B5EF4-FFF2-40B4-BE49-F238E27FC236}">
                <a16:creationId xmlns:a16="http://schemas.microsoft.com/office/drawing/2014/main" id="{C8087009-76FB-8577-E442-4BA57C9BC40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90831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1339553058"/>
      </p:ext>
    </p:extLst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ontent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54999A96-AD1A-4D71-9FB8-4FC24821C6DB}" type="datetime1">
              <a:rPr lang="en-GB" smtClean="0"/>
              <a:t>10/02/2026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6232" y="327819"/>
            <a:ext cx="5583238" cy="59332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62146EC-D096-3118-B564-94943B4AAEC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Image caption goes here</a:t>
            </a:r>
          </a:p>
        </p:txBody>
      </p:sp>
      <p:sp>
        <p:nvSpPr>
          <p:cNvPr id="2" name="Content Placeholder 5">
            <a:extLst>
              <a:ext uri="{FF2B5EF4-FFF2-40B4-BE49-F238E27FC236}">
                <a16:creationId xmlns:a16="http://schemas.microsoft.com/office/drawing/2014/main" id="{C8087009-76FB-8577-E442-4BA57C9BC40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90831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3640183430"/>
      </p:ext>
    </p:extLst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ontent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46D04DA1-1F50-4046-AB99-973BFEA76F20}" type="datetime1">
              <a:rPr lang="en-GB" smtClean="0"/>
              <a:t>10/02/2026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6232" y="327819"/>
            <a:ext cx="5583238" cy="59332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62146EC-D096-3118-B564-94943B4AAEC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Image caption goes here</a:t>
            </a:r>
          </a:p>
        </p:txBody>
      </p:sp>
      <p:sp>
        <p:nvSpPr>
          <p:cNvPr id="2" name="Content Placeholder 5">
            <a:extLst>
              <a:ext uri="{FF2B5EF4-FFF2-40B4-BE49-F238E27FC236}">
                <a16:creationId xmlns:a16="http://schemas.microsoft.com/office/drawing/2014/main" id="{C8087009-76FB-8577-E442-4BA57C9BC40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90831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2974509294"/>
      </p:ext>
    </p:extLst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C45F4D7C-325E-46DC-8928-255FD373C96D}" type="datetime1">
              <a:rPr lang="en-GB" smtClean="0"/>
              <a:t>10/02/2026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91761" y="327819"/>
            <a:ext cx="5574008" cy="59332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E9D81BEA-7EB3-2BC8-30E0-0E8C91FA236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Image caption goes here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E09D4F2-8CDC-D853-BB4E-3D1330CD34A2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326593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785877609"/>
      </p:ext>
    </p:extLst>
  </p:cSld>
  <p:clrMapOvr>
    <a:masterClrMapping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ext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66A20609-BB11-4BF4-8697-59822653EB4F}" type="datetime1">
              <a:rPr lang="en-GB" smtClean="0"/>
              <a:t>10/02/2026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91761" y="327819"/>
            <a:ext cx="5574008" cy="59332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E9D81BEA-7EB3-2BC8-30E0-0E8C91FA236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Image caption goes here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E09D4F2-8CDC-D853-BB4E-3D1330CD34A2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326593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4240842164"/>
      </p:ext>
    </p:extLst>
  </p:cSld>
  <p:clrMapOvr>
    <a:masterClrMapping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ext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93C4F2A2-6868-407F-8098-72A30A0A7D4F}" type="datetime1">
              <a:rPr lang="en-GB" smtClean="0"/>
              <a:t>10/02/2026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91761" y="327819"/>
            <a:ext cx="5574008" cy="59332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E9D81BEA-7EB3-2BC8-30E0-0E8C91FA236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Image caption goes here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E09D4F2-8CDC-D853-BB4E-3D1330CD34A2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326593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3782778189"/>
      </p:ext>
    </p:extLst>
  </p:cSld>
  <p:clrMapOvr>
    <a:masterClrMapping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5956E3-49F4-0F54-ECD1-833CCCC1832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599DDFD2-A19B-4FDD-86ED-B185BF53816E}" type="datetime1">
              <a:rPr lang="en-GB" smtClean="0"/>
              <a:t>10/02/2026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47AF09-A289-B391-8698-2A6786771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D67CF9-6C56-BF00-C251-8AA14203B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754C307-7FD2-615A-261A-9396C9B3C62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26232" y="327819"/>
            <a:ext cx="11541025" cy="5933281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194B053A-20C0-FAD5-8DBE-F33035C94A9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Image 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3306752833"/>
      </p:ext>
    </p:extLst>
  </p:cSld>
  <p:clrMapOvr>
    <a:masterClrMapping/>
  </p:clrMapOvr>
  <p:transition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5956E3-49F4-0F54-ECD1-833CCCC1832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D18818C7-E49D-46B4-A26D-8654FF918181}" type="datetime1">
              <a:rPr lang="en-GB" smtClean="0"/>
              <a:t>10/02/2026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47AF09-A289-B391-8698-2A6786771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D67CF9-6C56-BF00-C251-8AA14203B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754C307-7FD2-615A-261A-9396C9B3C62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26232" y="327819"/>
            <a:ext cx="11541025" cy="5933281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194B053A-20C0-FAD5-8DBE-F33035C94A9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Image 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3115991555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0AC38-BED1-9031-E2E0-CB195EDFD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11540763" cy="378044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B26F26-EA3D-40AC-124C-008BE90D71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5800" y="1394619"/>
            <a:ext cx="11540763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A69BFE-A663-D9A7-8252-C853694690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74996" y="6708025"/>
            <a:ext cx="318491" cy="137272"/>
          </a:xfrm>
        </p:spPr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62B454FF-7060-E11B-6122-C9D16BC0604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8463841"/>
      </p:ext>
    </p:extLst>
  </p:cSld>
  <p:clrMapOvr>
    <a:masterClrMapping/>
  </p:clrMapOvr>
  <p:transition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5956E3-49F4-0F54-ECD1-833CCCC1832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88DF4B4E-1431-4713-BED5-A43C1F5596C4}" type="datetime1">
              <a:rPr lang="en-GB" smtClean="0"/>
              <a:t>10/02/2026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47AF09-A289-B391-8698-2A6786771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D67CF9-6C56-BF00-C251-8AA14203B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754C307-7FD2-615A-261A-9396C9B3C62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26232" y="327819"/>
            <a:ext cx="11541025" cy="5933281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194B053A-20C0-FAD5-8DBE-F33035C94A9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Image 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2859685012"/>
      </p:ext>
    </p:extLst>
  </p:cSld>
  <p:clrMapOvr>
    <a:masterClrMapping/>
  </p:clrMapOvr>
  <p:transition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Ble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754C307-7FD2-615A-261A-9396C9B3C62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3"/>
            <a:ext cx="12193489" cy="6857999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433404"/>
      </p:ext>
    </p:extLst>
  </p:cSld>
  <p:clrMapOvr>
    <a:masterClrMapping/>
  </p:clrMapOvr>
  <p:transition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98C9DEC1-150C-501B-2DF1-6E2CB499B668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11536292" cy="1272297"/>
            <a:chOff x="0" y="3473"/>
            <a:chExt cx="15360" cy="1694"/>
          </a:xfrm>
          <a:solidFill>
            <a:schemeClr val="accent1"/>
          </a:solidFill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E39A89AD-BEB6-79FD-8F05-4DF88E68FEE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733ED1C0-423D-3BA1-7D76-5AD063DB496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24321CB6-88B2-41D3-45AD-465FCCF9FFB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28DF50ED-77B5-2CCB-445E-BE59A74640E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3E46F43E-7289-80AB-2776-B413EE27EDF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0C82D5C3-8445-8837-27CE-3B93EA4FA45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2D962E7C-3E08-D166-19E4-74C49227872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F4041540-D57A-59CB-04E7-A52B58E1F12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1148999050"/>
      </p:ext>
    </p:extLst>
  </p:cSld>
  <p:clrMapOvr>
    <a:masterClrMapping/>
  </p:clrMapOvr>
  <p:transition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98C9DEC1-150C-501B-2DF1-6E2CB499B668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11536292" cy="1272297"/>
            <a:chOff x="0" y="3473"/>
            <a:chExt cx="15360" cy="1694"/>
          </a:xfrm>
          <a:solidFill>
            <a:schemeClr val="accent1"/>
          </a:solidFill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E39A89AD-BEB6-79FD-8F05-4DF88E68FEE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733ED1C0-423D-3BA1-7D76-5AD063DB496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24321CB6-88B2-41D3-45AD-465FCCF9FFB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28DF50ED-77B5-2CCB-445E-BE59A74640E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3E46F43E-7289-80AB-2776-B413EE27EDF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0C82D5C3-8445-8837-27CE-3B93EA4FA45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2D962E7C-3E08-D166-19E4-74C49227872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F4041540-D57A-59CB-04E7-A52B58E1F12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1658548261"/>
      </p:ext>
    </p:extLst>
  </p:cSld>
  <p:clrMapOvr>
    <a:masterClrMapping/>
  </p:clrMapOvr>
  <p:transition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98C9DEC1-150C-501B-2DF1-6E2CB499B668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11536292" cy="1272297"/>
            <a:chOff x="0" y="3473"/>
            <a:chExt cx="15360" cy="1694"/>
          </a:xfrm>
          <a:solidFill>
            <a:schemeClr val="accent1"/>
          </a:solidFill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E39A89AD-BEB6-79FD-8F05-4DF88E68FEE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733ED1C0-423D-3BA1-7D76-5AD063DB496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24321CB6-88B2-41D3-45AD-465FCCF9FFB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28DF50ED-77B5-2CCB-445E-BE59A74640E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3E46F43E-7289-80AB-2776-B413EE27EDF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0C82D5C3-8445-8837-27CE-3B93EA4FA45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2D962E7C-3E08-D166-19E4-74C49227872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F4041540-D57A-59CB-04E7-A52B58E1F12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211696665"/>
      </p:ext>
    </p:extLst>
  </p:cSld>
  <p:clrMapOvr>
    <a:masterClrMapping/>
  </p:clrMapOvr>
  <p:transition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8F1E4B3C-5470-00F2-B8CB-BB4906CF439D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11536292" cy="1272297"/>
            <a:chOff x="0" y="3473"/>
            <a:chExt cx="15360" cy="1694"/>
          </a:xfrm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7D7A316D-6FA6-8EBE-A7B4-43071E70A86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11C06CEA-028D-9197-2DEF-67878595AE6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DEA93E8D-A827-0EF8-FC25-4EDF7B194E8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DF359F29-A6DD-FD4C-F807-701DEA41EDF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2468BF6B-AEBB-4CAA-244D-9EBE80B9A1D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CC60AC05-547F-FA65-604E-4ED4912EA9E4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7632E58E-1400-1E6E-BB60-7A9B794F41F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4D65D159-581D-F29B-BBD4-C1C5BACCEEF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4250105972"/>
      </p:ext>
    </p:extLst>
  </p:cSld>
  <p:clrMapOvr>
    <a:masterClrMapping/>
  </p:clrMapOvr>
  <p:transition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3A87AD45-2D2F-D96C-947C-BAE35BFEBEE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11536292" cy="1272297"/>
            <a:chOff x="0" y="3473"/>
            <a:chExt cx="15360" cy="1694"/>
          </a:xfrm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31EDC35F-4F2D-B2A7-1ECD-0CF19D1AD28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97F4776F-4E5E-13DF-F11A-A6808FFFC98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BA993AE1-6A24-5C17-7FE2-A16589D9C4A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DA87F8EF-CDAD-15A2-A361-88921E1CAF7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E90186DB-2300-A8AA-8FAD-2C609649A61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31922286-E237-1114-3A54-E1731611D66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1B4DA78C-0EF6-B05D-F2D2-EFEDA343E39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A00F92FE-6EB2-0D0E-BFC9-559AD1E7A4E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1216125896"/>
      </p:ext>
    </p:extLst>
  </p:cSld>
  <p:clrMapOvr>
    <a:masterClrMapping/>
  </p:clrMapOvr>
  <p:transition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1C1E3-6A7C-C21D-910D-C4B7DFFF52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3338719"/>
            <a:ext cx="9144000" cy="1828406"/>
          </a:xfrm>
        </p:spPr>
        <p:txBody>
          <a:bodyPr anchor="t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C1B026B9-3E51-5733-811C-2FA3BC73B23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90130"/>
            <a:ext cx="5606484" cy="740845"/>
          </a:xfrm>
        </p:spPr>
        <p:txBody>
          <a:bodyPr anchor="b"/>
          <a:lstStyle>
            <a:lvl1pPr>
              <a:defRPr b="1">
                <a:solidFill>
                  <a:schemeClr val="accent1"/>
                </a:solidFill>
                <a:latin typeface="+mj-lt"/>
                <a:ea typeface="Inter Medium" panose="02000503000000020004" pitchFamily="2" charset="0"/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3pPr>
            <a:lvl4pPr>
              <a:defRPr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4pPr>
            <a:lvl5pPr>
              <a:defRPr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grpSp>
        <p:nvGrpSpPr>
          <p:cNvPr id="3" name="Group 4">
            <a:extLst>
              <a:ext uri="{FF2B5EF4-FFF2-40B4-BE49-F238E27FC236}">
                <a16:creationId xmlns:a16="http://schemas.microsoft.com/office/drawing/2014/main" id="{B9815FA8-AE01-67BC-5B0D-996D4CDAD192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3972600" cy="438124"/>
            <a:chOff x="0" y="3473"/>
            <a:chExt cx="15360" cy="1694"/>
          </a:xfrm>
          <a:solidFill>
            <a:schemeClr val="accent1"/>
          </a:solidFill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FB1AA775-4CCE-276F-2BCF-CDB5A9211FD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D0FDD9D0-D471-8D20-94AE-C3BC73F88F8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CD6C2A08-9069-9582-5D59-A51210F8CB7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610C2D08-4FE4-C1FC-5226-E7A45B13D65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8010D1AF-A77E-06AA-9B05-D1DD5EE8309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98B53AE0-4719-5655-6BA0-0E7E9ECB8EC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0AD6D1E9-D44F-9A59-4CB4-033C25A77DA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F58ED361-0E2C-77F6-2830-FBB60D74648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1761819100"/>
      </p:ext>
    </p:extLst>
  </p:cSld>
  <p:clrMapOvr>
    <a:masterClrMapping/>
  </p:clrMapOvr>
  <p:transition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1C1E3-6A7C-C21D-910D-C4B7DFFF52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3338719"/>
            <a:ext cx="9144000" cy="1828406"/>
          </a:xfrm>
        </p:spPr>
        <p:txBody>
          <a:bodyPr anchor="t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C1B026B9-3E51-5733-811C-2FA3BC73B23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90130"/>
            <a:ext cx="5606484" cy="740845"/>
          </a:xfrm>
        </p:spPr>
        <p:txBody>
          <a:bodyPr anchor="b"/>
          <a:lstStyle>
            <a:lvl1pPr>
              <a:defRPr b="1">
                <a:solidFill>
                  <a:schemeClr val="accent1"/>
                </a:solidFill>
                <a:latin typeface="+mj-lt"/>
                <a:ea typeface="Inter Medium" panose="02000503000000020004" pitchFamily="2" charset="0"/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3pPr>
            <a:lvl4pPr>
              <a:defRPr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4pPr>
            <a:lvl5pPr>
              <a:defRPr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grpSp>
        <p:nvGrpSpPr>
          <p:cNvPr id="3" name="Group 4">
            <a:extLst>
              <a:ext uri="{FF2B5EF4-FFF2-40B4-BE49-F238E27FC236}">
                <a16:creationId xmlns:a16="http://schemas.microsoft.com/office/drawing/2014/main" id="{B9815FA8-AE01-67BC-5B0D-996D4CDAD192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3972600" cy="438124"/>
            <a:chOff x="0" y="3473"/>
            <a:chExt cx="15360" cy="1694"/>
          </a:xfrm>
          <a:solidFill>
            <a:schemeClr val="accent1"/>
          </a:solidFill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FB1AA775-4CCE-276F-2BCF-CDB5A9211FD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D0FDD9D0-D471-8D20-94AE-C3BC73F88F8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CD6C2A08-9069-9582-5D59-A51210F8CB7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610C2D08-4FE4-C1FC-5226-E7A45B13D65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8010D1AF-A77E-06AA-9B05-D1DD5EE8309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98B53AE0-4719-5655-6BA0-0E7E9ECB8EC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0AD6D1E9-D44F-9A59-4CB4-033C25A77DA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F58ED361-0E2C-77F6-2830-FBB60D74648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2408184500"/>
      </p:ext>
    </p:extLst>
  </p:cSld>
  <p:clrMapOvr>
    <a:masterClrMapping/>
  </p:clrMapOvr>
  <p:transition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1C1E3-6A7C-C21D-910D-C4B7DFFF52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3338719"/>
            <a:ext cx="9144000" cy="1828406"/>
          </a:xfrm>
        </p:spPr>
        <p:txBody>
          <a:bodyPr anchor="t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C1B026B9-3E51-5733-811C-2FA3BC73B23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90130"/>
            <a:ext cx="5606484" cy="740845"/>
          </a:xfrm>
        </p:spPr>
        <p:txBody>
          <a:bodyPr anchor="b"/>
          <a:lstStyle>
            <a:lvl1pPr>
              <a:defRPr b="1">
                <a:solidFill>
                  <a:schemeClr val="accent1"/>
                </a:solidFill>
                <a:latin typeface="+mj-lt"/>
                <a:ea typeface="Inter Medium" panose="02000503000000020004" pitchFamily="2" charset="0"/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3pPr>
            <a:lvl4pPr>
              <a:defRPr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4pPr>
            <a:lvl5pPr>
              <a:defRPr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grpSp>
        <p:nvGrpSpPr>
          <p:cNvPr id="3" name="Group 4">
            <a:extLst>
              <a:ext uri="{FF2B5EF4-FFF2-40B4-BE49-F238E27FC236}">
                <a16:creationId xmlns:a16="http://schemas.microsoft.com/office/drawing/2014/main" id="{B9815FA8-AE01-67BC-5B0D-996D4CDAD192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3972600" cy="438124"/>
            <a:chOff x="0" y="3473"/>
            <a:chExt cx="15360" cy="1694"/>
          </a:xfrm>
          <a:solidFill>
            <a:schemeClr val="accent1"/>
          </a:solidFill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FB1AA775-4CCE-276F-2BCF-CDB5A9211FD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D0FDD9D0-D471-8D20-94AE-C3BC73F88F8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CD6C2A08-9069-9582-5D59-A51210F8CB7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610C2D08-4FE4-C1FC-5226-E7A45B13D65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8010D1AF-A77E-06AA-9B05-D1DD5EE8309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98B53AE0-4719-5655-6BA0-0E7E9ECB8EC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0AD6D1E9-D44F-9A59-4CB4-033C25A77DA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F58ED361-0E2C-77F6-2830-FBB60D74648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1595170055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0AC38-BED1-9031-E2E0-CB195EDFD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11540763" cy="378044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B26F26-EA3D-40AC-124C-008BE90D71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5800" y="1394619"/>
            <a:ext cx="11540763" cy="4866481"/>
          </a:xfrm>
        </p:spPr>
        <p:txBody>
          <a:bodyPr/>
          <a:lstStyle>
            <a:lvl2pPr>
              <a:buFont typeface="Arial" panose="020B0604020202020204" pitchFamily="34" charset="0"/>
              <a:buNone/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A69BFE-A663-D9A7-8252-C853694690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66563" y="6720728"/>
            <a:ext cx="318491" cy="137272"/>
          </a:xfrm>
        </p:spPr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62B454FF-7060-E11B-6122-C9D16BC0604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5261070"/>
      </p:ext>
    </p:extLst>
  </p:cSld>
  <p:clrMapOvr>
    <a:masterClrMapping/>
  </p:clrMapOvr>
  <p:transition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1C1E3-6A7C-C21D-910D-C4B7DFFF52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3338719"/>
            <a:ext cx="9144000" cy="1828406"/>
          </a:xfrm>
        </p:spPr>
        <p:txBody>
          <a:bodyPr anchor="t"/>
          <a:lstStyle>
            <a:lvl1pPr algn="l">
              <a:defRPr sz="64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C1B026B9-3E51-5733-811C-2FA3BC73B23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878288"/>
            <a:ext cx="5606484" cy="652688"/>
          </a:xfrm>
        </p:spPr>
        <p:txBody>
          <a:bodyPr anchor="b"/>
          <a:lstStyle>
            <a:lvl1pPr>
              <a:defRPr b="1">
                <a:solidFill>
                  <a:schemeClr val="bg1"/>
                </a:solidFill>
                <a:latin typeface="+mj-lt"/>
                <a:ea typeface="Inter Medium" panose="02000503000000020004" pitchFamily="2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3pPr>
            <a:lvl4pPr>
              <a:defRPr>
                <a:solidFill>
                  <a:schemeClr val="bg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4pPr>
            <a:lvl5pPr>
              <a:defRPr>
                <a:solidFill>
                  <a:schemeClr val="bg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grpSp>
        <p:nvGrpSpPr>
          <p:cNvPr id="3" name="Group 4">
            <a:extLst>
              <a:ext uri="{FF2B5EF4-FFF2-40B4-BE49-F238E27FC236}">
                <a16:creationId xmlns:a16="http://schemas.microsoft.com/office/drawing/2014/main" id="{49CC1682-CCAA-5EE1-585E-F7C4434F1C5E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3972600" cy="438124"/>
            <a:chOff x="0" y="3473"/>
            <a:chExt cx="15360" cy="1694"/>
          </a:xfrm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770403FB-3386-A0FE-3E9D-A2925EF0E8F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C2CDC1DE-179E-04D4-B493-BF069DE85D67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B9A68412-C85B-6332-8B98-2635795BBA0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D9ECB875-34C4-65FF-6CDA-1356F6BC767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D3B5B848-7A8D-931B-DFC2-C5B37B8DB6F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361AABDF-9542-DBC6-6388-ABE2035BE7B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057C10C3-A39D-D1F6-3C50-91EC9A5E76E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E4DD9B4A-92B0-0B9A-755B-A13B032A85A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3000926829"/>
      </p:ext>
    </p:extLst>
  </p:cSld>
  <p:clrMapOvr>
    <a:masterClrMapping/>
  </p:clrMapOvr>
  <p:transition>
    <p:fad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F36668-9440-2FC4-1A20-CEA2160E1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AA156BD-F388-30EA-2720-04061953B80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C8C3038C-7537-45C4-BC31-19A4CC76608A}" type="datetime1">
              <a:rPr lang="en-GB" smtClean="0"/>
              <a:t>10/02/2026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FDBFEE-0509-16B7-5DAE-5E0DB02DD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AB126A-2C1E-4241-BBEB-C3AA6FE62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42358139-EACE-E729-C3E3-AD890A6D0F80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1818251"/>
      </p:ext>
    </p:extLst>
  </p:cSld>
  <p:clrMapOvr>
    <a:masterClrMapping/>
  </p:clrMapOvr>
  <p:transition>
    <p:fad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F36668-9440-2FC4-1A20-CEA2160E1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AA156BD-F388-30EA-2720-04061953B80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F60A9E25-142E-4760-8666-599A78D60753}" type="datetime1">
              <a:rPr lang="en-GB" smtClean="0"/>
              <a:t>10/02/2026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FDBFEE-0509-16B7-5DAE-5E0DB02DD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AB126A-2C1E-4241-BBEB-C3AA6FE62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42358139-EACE-E729-C3E3-AD890A6D0F80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7015067"/>
      </p:ext>
    </p:extLst>
  </p:cSld>
  <p:clrMapOvr>
    <a:masterClrMapping/>
  </p:clrMapOvr>
  <p:transition>
    <p:fad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F36668-9440-2FC4-1A20-CEA2160E1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AA156BD-F388-30EA-2720-04061953B80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E3F32C0C-5320-426A-9514-B5BB83F873AE}" type="datetime1">
              <a:rPr lang="en-GB" smtClean="0"/>
              <a:t>10/02/2026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FDBFEE-0509-16B7-5DAE-5E0DB02DD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AB126A-2C1E-4241-BBEB-C3AA6FE62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42358139-EACE-E729-C3E3-AD890A6D0F80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909866"/>
      </p:ext>
    </p:extLst>
  </p:cSld>
  <p:clrMapOvr>
    <a:masterClrMapping/>
  </p:clrMapOvr>
  <p:transition>
    <p:fad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2E7F5FA-78BB-B051-2F1F-3CECE48AC5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66565" y="6550223"/>
            <a:ext cx="618489" cy="307777"/>
          </a:xfrm>
        </p:spPr>
        <p:txBody>
          <a:bodyPr wrap="square">
            <a:spAutoFit/>
          </a:bodyPr>
          <a:lstStyle>
            <a:lvl1pPr algn="r">
              <a:defRPr sz="2000"/>
            </a:lvl1pPr>
          </a:lstStyle>
          <a:p>
            <a:pPr algn="r"/>
            <a:fld id="{A1DC3ABC-92C2-B748-ABF3-8546144348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4464979"/>
      </p:ext>
    </p:extLst>
  </p:cSld>
  <p:clrMapOvr>
    <a:masterClrMapping/>
  </p:clrMapOvr>
  <p:transition>
    <p:fad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0B01DE9-7247-71C2-3301-8F43BD94700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C6D330E4-EC35-42CE-9A21-653C43AB9D97}" type="datetime1">
              <a:rPr lang="en-GB" smtClean="0"/>
              <a:t>10/02/2026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0F1F649-B08E-D628-15EF-6CAEE9855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0EDFB5-B3BA-ADA8-4600-FCDAFA1A8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7168227"/>
      </p:ext>
    </p:extLst>
  </p:cSld>
  <p:clrMapOvr>
    <a:masterClrMapping/>
  </p:clrMapOvr>
  <p:transition>
    <p:fad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0B01DE9-7247-71C2-3301-8F43BD94700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912DF983-3AD9-45E2-9CD5-5871D2EB91F5}" type="datetime1">
              <a:rPr lang="en-GB" smtClean="0"/>
              <a:t>10/02/2026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0F1F649-B08E-D628-15EF-6CAEE9855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0EDFB5-B3BA-ADA8-4600-FCDAFA1A8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8112911"/>
      </p:ext>
    </p:extLst>
  </p:cSld>
  <p:clrMapOvr>
    <a:masterClrMapping/>
  </p:clrMapOvr>
  <p:transition>
    <p:fad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55160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3A3110-C7A8-148E-3E96-29F204B2F5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F4DFA65-3E7F-8783-007D-7C57AB2224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897A26-C38F-479A-44A7-0F594202F2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A00-4B31-5B4C-94C5-0B1ED045DDDD}" type="datetimeFigureOut">
              <a:rPr lang="en-US" smtClean="0"/>
              <a:t>2/10/26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17C402-BB0C-3B41-F261-E55C29A5B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8673A9-644A-F34B-8DD3-18081A9F9C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F55C2-8F94-5F4F-B29F-326777D53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49983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C8CCD6-6989-9A6A-EC7B-95D779219A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D01588-FDDE-27F7-8F94-6AF4DC4E39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57D22B-5D40-22AD-30F0-221DF2A75E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A00-4B31-5B4C-94C5-0B1ED045DDDD}" type="datetimeFigureOut">
              <a:rPr lang="en-US" smtClean="0"/>
              <a:t>2/10/26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0EEC2A-1BE0-81B8-B107-7D9A7E9C90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2C92E9-A222-7266-7120-8F3A69C0F7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F55C2-8F94-5F4F-B29F-326777D53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0200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934A7-BB27-0705-778A-9BC1A80F5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6232" y="252000"/>
            <a:ext cx="11541025" cy="378044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23D824-2B92-00E0-3B10-2E7351FAE0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6232" y="1394619"/>
            <a:ext cx="5583238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16325E-A8D8-4356-8054-A314C1AF0A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3325" y="1394619"/>
            <a:ext cx="5583238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109A4F-CF52-ABB2-91FD-CF9C01BF0DA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7F33E122-4495-44BA-A4C1-8BE76937A80D}" type="datetime1">
              <a:rPr lang="en-GB" smtClean="0"/>
              <a:t>10/02/2026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5B9B47-9D04-96FB-8B95-D7BC38470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9D9458-0376-0EC1-BA89-A49552E19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E5619CB-8093-9292-D19B-3E145BB563F3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0358580"/>
      </p:ext>
    </p:extLst>
  </p:cSld>
  <p:clrMapOvr>
    <a:masterClrMapping/>
  </p:clrMapOvr>
  <p:transition>
    <p:fad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3FF69B-2F65-ED23-2068-D45FFBB220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EBA5DD-1875-20E1-A2C8-C4B8096610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6EDF98-6116-DEA5-9CE7-505662157D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A00-4B31-5B4C-94C5-0B1ED045DDDD}" type="datetimeFigureOut">
              <a:rPr lang="en-US" smtClean="0"/>
              <a:t>2/10/26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5BBA2D-CD15-9D5F-169C-0DAB2937CE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3789BA-E354-D313-3EA9-C5BE63F17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F55C2-8F94-5F4F-B29F-326777D53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81493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99265F-033D-3C88-1714-4FE3838CA5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7361EB-D56D-F69B-352F-8FF82BA9CB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1DC9644-153F-BAA7-8B6E-B3763A44FC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6A6AFC-E1ED-DE97-3C80-8FF0F261F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A00-4B31-5B4C-94C5-0B1ED045DDDD}" type="datetimeFigureOut">
              <a:rPr lang="en-US" smtClean="0"/>
              <a:t>2/10/26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6847B1-E216-AEBA-2BB1-339578DE95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BAC789-9459-8594-85D0-77142553A0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F55C2-8F94-5F4F-B29F-326777D53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91804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189260-8C79-3324-D7D8-B1E450EC98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DC8F18-3F40-BA33-85F2-5D0C3A3397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9AF887-21AD-514B-9BD4-AA07213F65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F726677-A2D1-B1BC-308B-FCF9EB68850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3CA5F34-AD1B-A678-58F4-7A81A99DB3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80543AF-163A-64ED-3680-EDFA3FA66D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A00-4B31-5B4C-94C5-0B1ED045DDDD}" type="datetimeFigureOut">
              <a:rPr lang="en-US" smtClean="0"/>
              <a:t>2/10/26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1FF6587-C887-1460-9CED-C7EEA350BD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D9F35A8-8262-C75E-06DE-A2A061F35C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F55C2-8F94-5F4F-B29F-326777D53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7029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600A4-DA16-F9C5-DC27-714BB0F0CB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422EABC-BD8C-482D-70EB-18D4CBCA69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A00-4B31-5B4C-94C5-0B1ED045DDDD}" type="datetimeFigureOut">
              <a:rPr lang="en-US" smtClean="0"/>
              <a:t>2/10/26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38DF2E3-0738-82C5-A040-D61A4564A1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427828-041D-DAEB-D953-86E065A0F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F55C2-8F94-5F4F-B29F-326777D53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48688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E64F6EF-8E5F-AEED-66B5-44E28E2DC2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A00-4B31-5B4C-94C5-0B1ED045DDDD}" type="datetimeFigureOut">
              <a:rPr lang="en-US" smtClean="0"/>
              <a:t>2/10/26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CE5158C-42B2-A4E9-C6E7-2CC2D8787B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C985F6-4CC0-0503-202C-AFFACDCDCD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F55C2-8F94-5F4F-B29F-326777D53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64683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520DE2-40AE-2BC4-FC1D-08ACF34561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C4BC2D-966A-5347-32C0-BE0AFA47DB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665BDD-89B4-B477-F478-CA2997C01A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EF7D61-35A0-92BF-ED26-F333A676C5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A00-4B31-5B4C-94C5-0B1ED045DDDD}" type="datetimeFigureOut">
              <a:rPr lang="en-US" smtClean="0"/>
              <a:t>2/10/26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6B52C0-733B-A454-D139-DF5834AA2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76BE44-C555-1632-B74A-1FCD4D18B0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F55C2-8F94-5F4F-B29F-326777D53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27295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3C59A4-92F2-A9DC-0316-4D9274BE4A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F87F90B-1FBE-E52F-1133-B61F4175647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CE7B46-622B-94E3-E17D-113ED63249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931D22-5544-50BD-1FC8-0D19655941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A00-4B31-5B4C-94C5-0B1ED045DDDD}" type="datetimeFigureOut">
              <a:rPr lang="en-US" smtClean="0"/>
              <a:t>2/10/26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BCC463-00A5-81EE-1A66-4B4B8B819D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2566AC-AB5C-D888-B9D4-3DC831729A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F55C2-8F94-5F4F-B29F-326777D53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90178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6CDB25-A854-E06A-82D8-33207EEBC7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DB72AC-3A7C-76EE-8A0D-16CBD44DD3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B1DBD1-D0A5-0AA3-E2C0-B851DD1661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A00-4B31-5B4C-94C5-0B1ED045DDDD}" type="datetimeFigureOut">
              <a:rPr lang="en-US" smtClean="0"/>
              <a:t>2/10/26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4CBD96-6F1D-28F7-31AC-FF7CC88D9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ACE8F0-D6A7-655C-D680-1B6EC4795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F55C2-8F94-5F4F-B29F-326777D53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03026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804BB2B-9230-A629-2EF0-D3FC7BC6E31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8207012-6A2F-7126-3B93-55A192545C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BFDEBD-656F-F098-F489-FFA28D717A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A00-4B31-5B4C-94C5-0B1ED045DDDD}" type="datetimeFigureOut">
              <a:rPr lang="en-US" smtClean="0"/>
              <a:t>2/10/26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6D2670-FA44-9D74-2B1E-0E81AD3DE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54EC4F-75D8-5DD0-6868-5CBD91D832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F55C2-8F94-5F4F-B29F-326777D53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0791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934A7-BB27-0705-778A-9BC1A80F5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6232" y="252000"/>
            <a:ext cx="11541025" cy="378044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23D824-2B92-00E0-3B10-2E7351FAE0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6232" y="1394619"/>
            <a:ext cx="5583238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16325E-A8D8-4356-8054-A314C1AF0A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3325" y="1394619"/>
            <a:ext cx="5583238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109A4F-CF52-ABB2-91FD-CF9C01BF0DA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753EDC06-C956-40EB-B7C2-5D24D2134868}" type="datetime1">
              <a:rPr lang="en-GB" smtClean="0"/>
              <a:t>10/02/2026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5B9B47-9D04-96FB-8B95-D7BC38470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9D9458-0376-0EC1-BA89-A49552E19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E5619CB-8093-9292-D19B-3E145BB563F3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0195970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934A7-BB27-0705-778A-9BC1A80F5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6232" y="252000"/>
            <a:ext cx="11541025" cy="378044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23D824-2B92-00E0-3B10-2E7351FAE0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6232" y="1394619"/>
            <a:ext cx="5583238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16325E-A8D8-4356-8054-A314C1AF0A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3325" y="1394619"/>
            <a:ext cx="5583238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109A4F-CF52-ABB2-91FD-CF9C01BF0DA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27072CD8-4874-4E1A-99A5-6A33EAEAD984}" type="datetime1">
              <a:rPr lang="en-GB" smtClean="0"/>
              <a:t>10/02/2026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5B9B47-9D04-96FB-8B95-D7BC38470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9D9458-0376-0EC1-BA89-A49552E19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E5619CB-8093-9292-D19B-3E145BB563F3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0747767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223E2-CB33-A043-EFAE-5E5920ABF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07086-8168-2FFB-8A6A-847C21CE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AEE23BCF-757C-48E4-AB43-882F0A78532C}" type="datetime1">
              <a:rPr lang="en-GB" smtClean="0"/>
              <a:t>10/02/2026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BF319C-1022-A0DE-5680-6E6F7A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A01DCF-BF44-5758-3698-48171189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7DDBB1C-FCE2-459F-CD23-42AF9E169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232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84B46C-0DDC-167C-514E-EB0FCC3E4BE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96397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C354167-3149-957E-9D9F-B30D0401417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266562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CBB1273F-0B9B-4FDD-4203-5D0C87B419DE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4756086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3C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00F4440-CEDC-0D92-E0D5-5C1E3B59B1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11540763" cy="3780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CA021F-8558-9528-DA3D-486CCDBEB5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26232" y="1394619"/>
            <a:ext cx="11541025" cy="486648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517C40-7EB7-0CFD-6F6C-54AE57DE17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66563" y="6720728"/>
            <a:ext cx="318491" cy="13727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ctr">
              <a:defRPr sz="850" b="1">
                <a:solidFill>
                  <a:schemeClr val="accent1"/>
                </a:solidFill>
              </a:defRPr>
            </a:lvl1pPr>
          </a:lstStyle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5082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729" r:id="rId2"/>
    <p:sldLayoutId id="2147483650" r:id="rId3"/>
    <p:sldLayoutId id="2147483683" r:id="rId4"/>
    <p:sldLayoutId id="2147483684" r:id="rId5"/>
    <p:sldLayoutId id="2147483652" r:id="rId6"/>
    <p:sldLayoutId id="2147483685" r:id="rId7"/>
    <p:sldLayoutId id="2147483686" r:id="rId8"/>
    <p:sldLayoutId id="2147483659" r:id="rId9"/>
    <p:sldLayoutId id="2147483687" r:id="rId10"/>
    <p:sldLayoutId id="2147483688" r:id="rId11"/>
    <p:sldLayoutId id="2147483660" r:id="rId12"/>
    <p:sldLayoutId id="2147483689" r:id="rId13"/>
    <p:sldLayoutId id="2147483690" r:id="rId14"/>
    <p:sldLayoutId id="2147483677" r:id="rId15"/>
    <p:sldLayoutId id="2147483691" r:id="rId16"/>
    <p:sldLayoutId id="2147483692" r:id="rId17"/>
    <p:sldLayoutId id="2147483676" r:id="rId18"/>
    <p:sldLayoutId id="2147483667" r:id="rId19"/>
    <p:sldLayoutId id="2147483693" r:id="rId20"/>
    <p:sldLayoutId id="2147483694" r:id="rId21"/>
    <p:sldLayoutId id="2147483666" r:id="rId22"/>
    <p:sldLayoutId id="2147483661" r:id="rId23"/>
    <p:sldLayoutId id="2147483695" r:id="rId24"/>
    <p:sldLayoutId id="2147483696" r:id="rId25"/>
    <p:sldLayoutId id="2147483669" r:id="rId26"/>
    <p:sldLayoutId id="2147483697" r:id="rId27"/>
    <p:sldLayoutId id="2147483698" r:id="rId28"/>
    <p:sldLayoutId id="2147483678" r:id="rId29"/>
    <p:sldLayoutId id="2147483699" r:id="rId30"/>
    <p:sldLayoutId id="2147483700" r:id="rId31"/>
    <p:sldLayoutId id="2147483662" r:id="rId32"/>
    <p:sldLayoutId id="2147483701" r:id="rId33"/>
    <p:sldLayoutId id="2147483702" r:id="rId34"/>
    <p:sldLayoutId id="2147483663" r:id="rId35"/>
    <p:sldLayoutId id="2147483703" r:id="rId36"/>
    <p:sldLayoutId id="2147483704" r:id="rId37"/>
    <p:sldLayoutId id="2147483664" r:id="rId38"/>
    <p:sldLayoutId id="2147483705" r:id="rId39"/>
    <p:sldLayoutId id="2147483706" r:id="rId40"/>
    <p:sldLayoutId id="2147483665" r:id="rId41"/>
    <p:sldLayoutId id="2147483671" r:id="rId42"/>
    <p:sldLayoutId id="2147483707" r:id="rId43"/>
    <p:sldLayoutId id="2147483708" r:id="rId44"/>
    <p:sldLayoutId id="2147483670" r:id="rId45"/>
    <p:sldLayoutId id="2147483672" r:id="rId46"/>
    <p:sldLayoutId id="2147483674" r:id="rId47"/>
    <p:sldLayoutId id="2147483709" r:id="rId48"/>
    <p:sldLayoutId id="2147483710" r:id="rId49"/>
    <p:sldLayoutId id="2147483673" r:id="rId50"/>
    <p:sldLayoutId id="2147483654" r:id="rId51"/>
    <p:sldLayoutId id="2147483711" r:id="rId52"/>
    <p:sldLayoutId id="2147483712" r:id="rId53"/>
    <p:sldLayoutId id="2147483655" r:id="rId54"/>
    <p:sldLayoutId id="2147483713" r:id="rId55"/>
    <p:sldLayoutId id="2147483714" r:id="rId56"/>
    <p:sldLayoutId id="2147483730" r:id="rId57"/>
  </p:sldLayoutIdLst>
  <p:transition>
    <p:fade/>
  </p:transition>
  <p:hf hdr="0"/>
  <p:txStyles>
    <p:titleStyle>
      <a:lvl1pPr algn="l" defTabSz="685765" rtl="0" eaLnBrk="1" latinLnBrk="0" hangingPunct="1">
        <a:lnSpc>
          <a:spcPct val="90000"/>
        </a:lnSpc>
        <a:spcBef>
          <a:spcPct val="0"/>
        </a:spcBef>
        <a:buNone/>
        <a:defRPr sz="26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685765" rtl="0" eaLnBrk="1" latinLnBrk="0" hangingPunct="1">
        <a:lnSpc>
          <a:spcPct val="105000"/>
        </a:lnSpc>
        <a:spcBef>
          <a:spcPts val="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685765" rtl="0" eaLnBrk="1" latinLnBrk="0" hangingPunct="1">
        <a:lnSpc>
          <a:spcPct val="105000"/>
        </a:lnSpc>
        <a:spcBef>
          <a:spcPts val="0"/>
        </a:spcBef>
        <a:buFont typeface="Arial" panose="020B0604020202020204" pitchFamily="34" charset="0"/>
        <a:buNone/>
        <a:defRPr sz="2000" b="0" kern="1200">
          <a:solidFill>
            <a:schemeClr val="tx1"/>
          </a:solidFill>
          <a:latin typeface="+mj-lt"/>
          <a:ea typeface="+mn-ea"/>
          <a:cs typeface="+mn-cs"/>
        </a:defRPr>
      </a:lvl2pPr>
      <a:lvl3pPr marL="161991" indent="-161991" algn="l" defTabSz="685765" rtl="0" eaLnBrk="1" latinLnBrk="0" hangingPunct="1">
        <a:lnSpc>
          <a:spcPct val="105000"/>
        </a:lnSpc>
        <a:spcBef>
          <a:spcPts val="0"/>
        </a:spcBef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323984" indent="-161991" algn="l" defTabSz="685765" rtl="0" eaLnBrk="1" latinLnBrk="0" hangingPunct="1">
        <a:lnSpc>
          <a:spcPct val="105000"/>
        </a:lnSpc>
        <a:spcBef>
          <a:spcPts val="0"/>
        </a:spcBef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485975" indent="-161991" algn="l" defTabSz="685765" rtl="0" eaLnBrk="1" latinLnBrk="0" hangingPunct="1">
        <a:lnSpc>
          <a:spcPct val="105000"/>
        </a:lnSpc>
        <a:spcBef>
          <a:spcPts val="0"/>
        </a:spcBef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853" indent="-171441" algn="l" defTabSz="68576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36" indent="-171441" algn="l" defTabSz="68576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18" indent="-171441" algn="l" defTabSz="68576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01" indent="-171441" algn="l" defTabSz="68576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2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65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47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30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12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95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77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60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>
          <p15:clr>
            <a:srgbClr val="F26B43"/>
          </p15:clr>
        </p15:guide>
        <p15:guide id="2" orient="horz" pos="2160">
          <p15:clr>
            <a:srgbClr val="F26B43"/>
          </p15:clr>
        </p15:guide>
        <p15:guide id="3" pos="206">
          <p15:clr>
            <a:srgbClr val="F26B43"/>
          </p15:clr>
        </p15:guide>
        <p15:guide id="4" pos="7475">
          <p15:clr>
            <a:srgbClr val="F26B43"/>
          </p15:clr>
        </p15:guide>
        <p15:guide id="5" orient="horz" pos="207">
          <p15:clr>
            <a:srgbClr val="F26B43"/>
          </p15:clr>
        </p15:guide>
        <p15:guide id="6" orient="horz" pos="4114">
          <p15:clr>
            <a:srgbClr val="F26B43"/>
          </p15:clr>
        </p15:guide>
        <p15:guide id="7" orient="horz" pos="3944">
          <p15:clr>
            <a:srgbClr val="F26B43"/>
          </p15:clr>
        </p15:guide>
        <p15:guide id="8" orient="horz" pos="879">
          <p15:clr>
            <a:srgbClr val="F26B43"/>
          </p15:clr>
        </p15:guide>
        <p15:guide id="9" pos="3723">
          <p15:clr>
            <a:srgbClr val="F26B43"/>
          </p15:clr>
        </p15:guide>
        <p15:guide id="10" pos="3958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C5C0580-9663-C5B5-2D84-F33D307113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4E30C9-3B80-A2B6-8FDD-9284F94319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288B9C-3550-4FD9-321B-D9CCE767EA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B1BDA00-4B31-5B4C-94C5-0B1ED045DDDD}" type="datetimeFigureOut">
              <a:rPr lang="en-US" smtClean="0"/>
              <a:t>2/10/26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D30BC8-B622-9D2F-6D53-4163CD45D5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BFFD80-F055-A3B7-465E-880AF32166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C1F55C2-8F94-5F4F-B29F-326777D53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369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eight%20Industrial%20Strategy%20Sector%20Plans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C62E2F9-67EF-49A4-C966-DC819B8551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UKRI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314C6A58-4BC9-DEC5-4985-01679C720FB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Intro to discussion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9DF513D-AA12-6F69-5FEE-D1348DB9906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K. Long</a:t>
            </a:r>
          </a:p>
          <a:p>
            <a:fld id="{FA6DD110-9F71-804E-BF04-B7214D1E8C1A}" type="datetime4">
              <a:rPr lang="en-US"/>
              <a:t>February 10, 2026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7345249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64995C-C293-E88F-6EA6-F48D279DE6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UKRI mission 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967DDF-59D1-021E-8E4E-4EBAFC8661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… to advance knowledge, improve lives and drive growth</a:t>
            </a:r>
          </a:p>
          <a:p>
            <a:endParaRPr lang="en-US" dirty="0"/>
          </a:p>
          <a:p>
            <a:r>
              <a:rPr lang="en-US" dirty="0"/>
              <a:t>Focusing ”… investment across three ‘buckets’: curiosity-driven research; strategic government and societal priorities; and supporting innovative companies to start and scale.”</a:t>
            </a:r>
          </a:p>
          <a:p>
            <a:endParaRPr lang="en-US" dirty="0"/>
          </a:p>
          <a:p>
            <a:pPr lvl="1"/>
            <a:r>
              <a:rPr lang="en-US" dirty="0"/>
              <a:t>Outcomes-driven approach: “... includes more clearly aligning with national and societal priorities to ensure public money is invested to deliver outcomes for the nation and its people."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2ED84D-54A3-63A4-3453-DEF01EF16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1DC3ABC-92C2-B748-ABF3-8546144348B4}" type="slidenum">
              <a:rPr lang="en-US" smtClean="0"/>
              <a:pPr algn="r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78066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36ECA-6343-BE14-18EE-DB32D9624E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Budget allocations for UKRI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6DA627-0CEE-5887-2B2D-52D2D670FF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/>
              <a:t>https://</a:t>
            </a:r>
            <a:r>
              <a:rPr lang="en-US" sz="1600" dirty="0" err="1"/>
              <a:t>www.ukri.org</a:t>
            </a:r>
            <a:r>
              <a:rPr lang="en-US" sz="1600" dirty="0"/>
              <a:t>/publications/explainer-</a:t>
            </a:r>
            <a:r>
              <a:rPr lang="en-US" sz="1600" dirty="0" err="1"/>
              <a:t>ukri</a:t>
            </a:r>
            <a:r>
              <a:rPr lang="en-US" sz="1600" dirty="0"/>
              <a:t>-budget-allocations/budget-allocations-for-</a:t>
            </a:r>
            <a:r>
              <a:rPr lang="en-US" sz="1600" dirty="0" err="1"/>
              <a:t>uk</a:t>
            </a:r>
            <a:r>
              <a:rPr lang="en-US" sz="1600" dirty="0"/>
              <a:t>-research-and-innovation/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441EE4-47C4-36E9-A11C-D8CA422B06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1DC3ABC-92C2-B748-ABF3-8546144348B4}" type="slidenum">
              <a:rPr lang="en-US" smtClean="0"/>
              <a:pPr algn="r"/>
              <a:t>3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69F1F92-A228-E8B1-9778-F4F0833F8E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545" y="974614"/>
            <a:ext cx="5897496" cy="5811670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4FAEB93-C4B3-C3FF-FA91-DDD4F77B79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2527" y="1595235"/>
            <a:ext cx="5956300" cy="394970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4DCD004-169B-A52B-1926-2E518D5BB22E}"/>
              </a:ext>
            </a:extLst>
          </p:cNvPr>
          <p:cNvSpPr txBox="1"/>
          <p:nvPr/>
        </p:nvSpPr>
        <p:spPr>
          <a:xfrm>
            <a:off x="74059" y="2187389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r>
              <a:rPr lang="en-US" sz="6000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35E6BEA-1231-4C32-B738-111D8792363B}"/>
              </a:ext>
            </a:extLst>
          </p:cNvPr>
          <p:cNvSpPr txBox="1"/>
          <p:nvPr/>
        </p:nvSpPr>
        <p:spPr>
          <a:xfrm>
            <a:off x="74059" y="3029256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r>
              <a:rPr lang="en-US" sz="6000" dirty="0">
                <a:solidFill>
                  <a:srgbClr val="006400"/>
                </a:solidFill>
              </a:rPr>
              <a:t>*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C9B0D42-E6F6-005C-078F-0AA3706030E0}"/>
              </a:ext>
            </a:extLst>
          </p:cNvPr>
          <p:cNvSpPr txBox="1"/>
          <p:nvPr/>
        </p:nvSpPr>
        <p:spPr>
          <a:xfrm>
            <a:off x="74059" y="4065903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r>
              <a:rPr lang="en-US" sz="6000" dirty="0">
                <a:solidFill>
                  <a:srgbClr val="FF0000"/>
                </a:solidFill>
              </a:rPr>
              <a:t>*</a:t>
            </a:r>
          </a:p>
        </p:txBody>
      </p:sp>
    </p:spTree>
    <p:extLst>
      <p:ext uri="{BB962C8B-B14F-4D97-AF65-F5344CB8AC3E}">
        <p14:creationId xmlns:p14="http://schemas.microsoft.com/office/powerpoint/2010/main" val="37908142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70CA27-69E6-42C4-76ED-FC2138D80A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Bucket 2: </a:t>
            </a:r>
            <a:r>
              <a:rPr lang="en-US" sz="3600" dirty="0"/>
              <a:t>strategic government and societal priorities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40CB32-15FE-03E7-76AB-AA7ADED9B0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Investment aligned with </a:t>
            </a:r>
            <a:r>
              <a:rPr lang="en-US" dirty="0">
                <a:hlinkClick r:id="rId2"/>
              </a:rPr>
              <a:t>eight Industrial Strategy Sector Plans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3E26D1-1C8D-D4F8-4653-BAE44090CB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1DC3ABC-92C2-B748-ABF3-8546144348B4}" type="slidenum">
              <a:rPr lang="en-US" smtClean="0"/>
              <a:pPr algn="r"/>
              <a:t>4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3532316-EA35-8ECF-8058-791E97034B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8495" y="1125934"/>
            <a:ext cx="8821270" cy="5610180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1B7D31B4-7B5F-3630-B0B8-325B31A041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6334" y="2269564"/>
            <a:ext cx="2687171" cy="1791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308B6568-60DE-89A3-8625-192C72E466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9745" y="4571883"/>
            <a:ext cx="2480039" cy="1653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69446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1C6B7A-A9A8-66C2-CF34-FF01CB9984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Timeline: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1C7BA9-FF06-2864-0A21-3213BF3A1C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From my notes on Prof. Sir Ian Chapman’s evidence to </a:t>
            </a:r>
            <a:r>
              <a:rPr lang="en-US" dirty="0" err="1"/>
              <a:t>HoC</a:t>
            </a:r>
            <a:r>
              <a:rPr lang="en-US" dirty="0"/>
              <a:t> Sel. Comm. Sci. &amp; Tech:</a:t>
            </a:r>
          </a:p>
          <a:p>
            <a:endParaRPr lang="en-US" dirty="0"/>
          </a:p>
          <a:p>
            <a:pPr lvl="1"/>
            <a:r>
              <a:rPr lang="en-US" dirty="0"/>
              <a:t>Do fewer things better</a:t>
            </a:r>
          </a:p>
          <a:p>
            <a:pPr lvl="1"/>
            <a:r>
              <a:rPr lang="en-US" dirty="0"/>
              <a:t>Transparency from investment to outcomes (outcomes driven approach)</a:t>
            </a:r>
          </a:p>
          <a:p>
            <a:endParaRPr lang="en-US" dirty="0"/>
          </a:p>
          <a:p>
            <a:r>
              <a:rPr lang="en-US" dirty="0"/>
              <a:t>Delivery plan: goal to </a:t>
            </a:r>
            <a:r>
              <a:rPr lang="en-US" dirty="0" err="1"/>
              <a:t>finalise</a:t>
            </a:r>
            <a:r>
              <a:rPr lang="en-US"/>
              <a:t> for June 2026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66158A-5AF0-3CB5-C2D0-778F52E37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1DC3ABC-92C2-B748-ABF3-8546144348B4}" type="slidenum">
              <a:rPr lang="en-US" smtClean="0"/>
              <a:pPr algn="r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8085215"/>
      </p:ext>
    </p:extLst>
  </p:cSld>
  <p:clrMapOvr>
    <a:masterClrMapping/>
  </p:clrMapOvr>
</p:sld>
</file>

<file path=ppt/theme/theme1.xml><?xml version="1.0" encoding="utf-8"?>
<a:theme xmlns:a="http://schemas.openxmlformats.org/drawingml/2006/main" name="ICL PPT Theme">
  <a:themeElements>
    <a:clrScheme name="Imperial colour theme">
      <a:dk1>
        <a:sysClr val="windowText" lastClr="000000"/>
      </a:dk1>
      <a:lt1>
        <a:sysClr val="window" lastClr="FFFFFF"/>
      </a:lt1>
      <a:dk2>
        <a:srgbClr val="000080"/>
      </a:dk2>
      <a:lt2>
        <a:srgbClr val="F5F5F5"/>
      </a:lt2>
      <a:accent1>
        <a:srgbClr val="0000CD"/>
      </a:accent1>
      <a:accent2>
        <a:srgbClr val="C71585"/>
      </a:accent2>
      <a:accent3>
        <a:srgbClr val="7B68EE"/>
      </a:accent3>
      <a:accent4>
        <a:srgbClr val="FF0000"/>
      </a:accent4>
      <a:accent5>
        <a:srgbClr val="FF4500"/>
      </a:accent5>
      <a:accent6>
        <a:srgbClr val="006400"/>
      </a:accent6>
      <a:hlink>
        <a:srgbClr val="000080"/>
      </a:hlink>
      <a:folHlink>
        <a:srgbClr val="C71585"/>
      </a:folHlink>
    </a:clrScheme>
    <a:fontScheme name="Imperial College Standard Font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sz="160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noAutofit/>
      </a:bodyPr>
      <a:lstStyle>
        <a:defPPr algn="l">
          <a:lnSpc>
            <a:spcPct val="105000"/>
          </a:lnSpc>
          <a:defRPr sz="1600" dirty="0">
            <a:solidFill>
              <a:schemeClr val="tx1"/>
            </a:solidFill>
          </a:defRPr>
        </a:defPPr>
      </a:lstStyle>
    </a:txDef>
  </a:objectDefaults>
  <a:extraClrSchemeLst/>
  <a:custClrLst>
    <a:custClr name="Dark">
      <a:srgbClr val="232333"/>
    </a:custClr>
    <a:custClr name="Navy">
      <a:srgbClr val="000080"/>
    </a:custClr>
    <a:custClr name="Saddle Brown">
      <a:srgbClr val="8B4513"/>
    </a:custClr>
    <a:custClr name="Teal">
      <a:srgbClr val="008080"/>
    </a:custClr>
    <a:custClr name="Medium Violet Red">
      <a:srgbClr val="C71585"/>
    </a:custClr>
    <a:custClr name="Indigo">
      <a:srgbClr val="4B0082"/>
    </a:custClr>
    <a:custClr name="Crimson">
      <a:srgbClr val="DC143C"/>
    </a:custClr>
    <a:custClr name="Orange Red">
      <a:srgbClr val="FF4500"/>
    </a:custClr>
    <a:custClr name="Dark Green">
      <a:srgbClr val="006400"/>
    </a:custClr>
    <a:custClr>
      <a:srgbClr val="FFFFFF"/>
    </a:custClr>
    <a:custClr name="Slate Grey">
      <a:srgbClr val="708090"/>
    </a:custClr>
    <a:custClr name="Imperial Blue">
      <a:srgbClr val="0000CD"/>
    </a:custClr>
    <a:custClr name="Yellow">
      <a:srgbClr val="FFFF00"/>
    </a:custClr>
    <a:custClr name="Turquoise">
      <a:srgbClr val="40E0D0"/>
    </a:custClr>
    <a:custClr name="Violet">
      <a:srgbClr val="EE82EE"/>
    </a:custClr>
    <a:custClr name="Medium Blue Slate">
      <a:srgbClr val="7B68EE"/>
    </a:custClr>
    <a:custClr name="Red">
      <a:srgbClr val="FF0000"/>
    </a:custClr>
    <a:custClr name="Dark Orange">
      <a:srgbClr val="FF8C00"/>
    </a:custClr>
    <a:custClr name="Spring Green">
      <a:srgbClr val="00FF7F"/>
    </a:custClr>
    <a:custClr>
      <a:srgbClr val="FFFFFF"/>
    </a:custClr>
    <a:custClr name="White Smoke">
      <a:srgbClr val="F5F5F5"/>
    </a:custClr>
    <a:custClr name="Deep Sky Blue">
      <a:srgbClr val="00BFFF"/>
    </a:custClr>
    <a:custClr name="Khaki">
      <a:srgbClr val="F0E68C"/>
    </a:custClr>
    <a:custClr name="Pale Turquoise">
      <a:srgbClr val="AFEEEE"/>
    </a:custClr>
    <a:custClr name="Light Pink">
      <a:srgbClr val="FFB6C1"/>
    </a:custClr>
    <a:custClr name="Lavender">
      <a:srgbClr val="E6E6FA"/>
    </a:custClr>
    <a:custClr name="Salmon">
      <a:srgbClr val="FA8072"/>
    </a:custClr>
    <a:custClr name="Orange">
      <a:srgbClr val="FFA500"/>
    </a:custClr>
    <a:custClr name="Pale Green">
      <a:srgbClr val="98FB98"/>
    </a:custClr>
  </a:custClrLst>
  <a:extLst>
    <a:ext uri="{05A4C25C-085E-4340-85A3-A5531E510DB2}">
      <thm15:themeFamily xmlns:thm15="http://schemas.microsoft.com/office/thememl/2012/main" name="Presentation2" id="{D075A6F8-63C7-994E-95FF-CCA06B4AFD73}" vid="{9AA9E5F4-CB90-D841-8DBF-0752BF5341A1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D075A6F8-63C7-994E-95FF-CCA06B4AFD73}" vid="{F8B484A0-FF85-CB44-B619-A6D46E442EA6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custClrLst>
    <a:custClr name="Dark">
      <a:srgbClr val="232333"/>
    </a:custClr>
    <a:custClr name="Navy">
      <a:srgbClr val="000080"/>
    </a:custClr>
    <a:custClr name="Saddle Brown">
      <a:srgbClr val="8B4513"/>
    </a:custClr>
    <a:custClr name="Teal">
      <a:srgbClr val="008080"/>
    </a:custClr>
    <a:custClr name="Medium Violet Red">
      <a:srgbClr val="C71585"/>
    </a:custClr>
    <a:custClr name="Indigo">
      <a:srgbClr val="4B0082"/>
    </a:custClr>
    <a:custClr name="Crimson">
      <a:srgbClr val="DC143C"/>
    </a:custClr>
    <a:custClr name="Orange Red">
      <a:srgbClr val="FF4500"/>
    </a:custClr>
    <a:custClr name="Dark Green">
      <a:srgbClr val="006400"/>
    </a:custClr>
    <a:custClr>
      <a:srgbClr val="FFFFFF"/>
    </a:custClr>
    <a:custClr name="Slate Grey">
      <a:srgbClr val="708090"/>
    </a:custClr>
    <a:custClr name="Imperial Blue">
      <a:srgbClr val="0000CD"/>
    </a:custClr>
    <a:custClr name="Yellow">
      <a:srgbClr val="FFFF00"/>
    </a:custClr>
    <a:custClr name="Turquoise">
      <a:srgbClr val="40E0D0"/>
    </a:custClr>
    <a:custClr name="Violet">
      <a:srgbClr val="EE82EE"/>
    </a:custClr>
    <a:custClr name="Medium Blue Slate">
      <a:srgbClr val="7B68EE"/>
    </a:custClr>
    <a:custClr name="Red">
      <a:srgbClr val="FF0000"/>
    </a:custClr>
    <a:custClr name="Dark Orange">
      <a:srgbClr val="FF8C00"/>
    </a:custClr>
    <a:custClr name="Spring Green">
      <a:srgbClr val="00FF7F"/>
    </a:custClr>
    <a:custClr>
      <a:srgbClr val="FFFFFF"/>
    </a:custClr>
    <a:custClr name="White Smoke">
      <a:srgbClr val="F5F5F5"/>
    </a:custClr>
    <a:custClr name="Deep Sky Blue">
      <a:srgbClr val="00BFFF"/>
    </a:custClr>
    <a:custClr name="Khaki">
      <a:srgbClr val="F0E68C"/>
    </a:custClr>
    <a:custClr name="Pale Turquoise">
      <a:srgbClr val="AFEEEE"/>
    </a:custClr>
    <a:custClr name="Light Pink">
      <a:srgbClr val="FFB6C1"/>
    </a:custClr>
    <a:custClr name="Lavender">
      <a:srgbClr val="E6E6FA"/>
    </a:custClr>
    <a:custClr name="Salmon">
      <a:srgbClr val="FA8072"/>
    </a:custClr>
    <a:custClr name="Orange">
      <a:srgbClr val="FFA500"/>
    </a:custClr>
    <a:custClr name="Pale Green">
      <a:srgbClr val="98FB98"/>
    </a:custClr>
  </a:custClr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d1e2927-7a8e-4755-b112-de5aaecc1c06">
      <Terms xmlns="http://schemas.microsoft.com/office/infopath/2007/PartnerControls"/>
    </lcf76f155ced4ddcb4097134ff3c332f>
    <TaxCatchAll xmlns="d0201ca7-26fa-426c-b12d-c4c6e5857dcc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99AEDE06C8B0342A6C4D20B29F8488E" ma:contentTypeVersion="16" ma:contentTypeDescription="Create a new document." ma:contentTypeScope="" ma:versionID="a4578b94c4c0df5c4f162bb3027c7c05">
  <xsd:schema xmlns:xsd="http://www.w3.org/2001/XMLSchema" xmlns:xs="http://www.w3.org/2001/XMLSchema" xmlns:p="http://schemas.microsoft.com/office/2006/metadata/properties" xmlns:ns2="6d1e2927-7a8e-4755-b112-de5aaecc1c06" xmlns:ns3="df1ede62-d5df-40e3-a8ec-fa53b1631612" xmlns:ns4="d0201ca7-26fa-426c-b12d-c4c6e5857dcc" targetNamespace="http://schemas.microsoft.com/office/2006/metadata/properties" ma:root="true" ma:fieldsID="8c51cfd87b0abe227219b0f2986567bc" ns2:_="" ns3:_="" ns4:_="">
    <xsd:import namespace="6d1e2927-7a8e-4755-b112-de5aaecc1c06"/>
    <xsd:import namespace="df1ede62-d5df-40e3-a8ec-fa53b1631612"/>
    <xsd:import namespace="d0201ca7-26fa-426c-b12d-c4c6e5857dc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4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1e2927-7a8e-4755-b112-de5aaecc1c0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74661dae-d6df-48fc-a54e-a577d2899e9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7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f1ede62-d5df-40e3-a8ec-fa53b1631612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0201ca7-26fa-426c-b12d-c4c6e5857dcc" elementFormDefault="qualified">
    <xsd:import namespace="http://schemas.microsoft.com/office/2006/documentManagement/types"/>
    <xsd:import namespace="http://schemas.microsoft.com/office/infopath/2007/PartnerControls"/>
    <xsd:element name="TaxCatchAll" ma:index="16" nillable="true" ma:displayName="Taxonomy Catch All Column" ma:hidden="true" ma:list="{04698054-6ef3-4a0a-8632-c02544f20d65}" ma:internalName="TaxCatchAll" ma:showField="CatchAllData" ma:web="d0201ca7-26fa-426c-b12d-c4c6e5857d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BCC2720-3352-404F-8526-0437378EE58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D7BB4C6-127E-40DB-83D0-BAD626190316}">
  <ds:schemaRefs>
    <ds:schemaRef ds:uri="http://purl.org/dc/elements/1.1/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  <ds:schemaRef ds:uri="http://www.w3.org/XML/1998/namespace"/>
    <ds:schemaRef ds:uri="df1ede62-d5df-40e3-a8ec-fa53b1631612"/>
    <ds:schemaRef ds:uri="http://purl.org/dc/terms/"/>
    <ds:schemaRef ds:uri="6d1e2927-7a8e-4755-b112-de5aaecc1c06"/>
    <ds:schemaRef ds:uri="http://schemas.openxmlformats.org/package/2006/metadata/core-properties"/>
    <ds:schemaRef ds:uri="d0201ca7-26fa-426c-b12d-c4c6e5857dcc"/>
  </ds:schemaRefs>
</ds:datastoreItem>
</file>

<file path=customXml/itemProps3.xml><?xml version="1.0" encoding="utf-8"?>
<ds:datastoreItem xmlns:ds="http://schemas.openxmlformats.org/officeDocument/2006/customXml" ds:itemID="{D6D8D580-1CFD-4A82-B403-D3A047B3EEC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d1e2927-7a8e-4755-b112-de5aaecc1c06"/>
    <ds:schemaRef ds:uri="df1ede62-d5df-40e3-a8ec-fa53b1631612"/>
    <ds:schemaRef ds:uri="d0201ca7-26fa-426c-b12d-c4c6e5857d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ICL PPT Theme</Template>
  <TotalTime>271</TotalTime>
  <Words>163</Words>
  <Application>Microsoft Macintosh PowerPoint</Application>
  <PresentationFormat>Widescreen</PresentationFormat>
  <Paragraphs>28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Aptos</vt:lpstr>
      <vt:lpstr>Aptos Display</vt:lpstr>
      <vt:lpstr>Arial</vt:lpstr>
      <vt:lpstr>Calibri</vt:lpstr>
      <vt:lpstr>Inter Medium</vt:lpstr>
      <vt:lpstr>ICL PPT Theme</vt:lpstr>
      <vt:lpstr>Custom Design</vt:lpstr>
      <vt:lpstr>UKRI</vt:lpstr>
      <vt:lpstr>UKRI mission …</vt:lpstr>
      <vt:lpstr>Budget allocations for UKRI</vt:lpstr>
      <vt:lpstr>Bucket 2: strategic government and societal priorities</vt:lpstr>
      <vt:lpstr>Timeline: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Long, Kenneth (STFC,RAL,PPD)</dc:creator>
  <cp:lastModifiedBy>Long, Kenneth (STFC,RAL,PPD)</cp:lastModifiedBy>
  <cp:revision>4</cp:revision>
  <dcterms:created xsi:type="dcterms:W3CDTF">2026-01-13T11:04:00Z</dcterms:created>
  <dcterms:modified xsi:type="dcterms:W3CDTF">2026-02-10T11:34:13Z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0x010100D99AEDE06C8B0342A6C4D20B29F8488E</vt:lpwstr>
  </property>
</Properties>
</file>