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17" r:id="rId5"/>
  </p:sldMasterIdLst>
  <p:notesMasterIdLst>
    <p:notesMasterId r:id="rId16"/>
  </p:notesMasterIdLst>
  <p:sldIdLst>
    <p:sldId id="256" r:id="rId6"/>
    <p:sldId id="257" r:id="rId7"/>
    <p:sldId id="1612" r:id="rId8"/>
    <p:sldId id="1610" r:id="rId9"/>
    <p:sldId id="1613" r:id="rId10"/>
    <p:sldId id="1611" r:id="rId11"/>
    <p:sldId id="259" r:id="rId12"/>
    <p:sldId id="1608" r:id="rId13"/>
    <p:sldId id="1609" r:id="rId14"/>
    <p:sldId id="1563" r:id="rId15"/>
  </p:sldIdLst>
  <p:sldSz cx="12192000" cy="6858000"/>
  <p:notesSz cx="6858000" cy="9144000"/>
  <p:defaultTextStyle>
    <a:defPPr>
      <a:defRPr lang="en-US"/>
    </a:defPPr>
    <a:lvl1pPr marL="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3C6"/>
    <a:srgbClr val="FBF7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7BE3A4-B159-544F-A1B6-C30EDD82A54F}" v="9" dt="2026-02-10T11:44:57.762"/>
    <p1510:client id="{8B34CCE0-A8E1-A84C-AFFD-B22C2FC66D1F}" v="17" dt="2026-02-10T10:25:41.631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583" autoAdjust="0"/>
    <p:restoredTop sz="96327"/>
  </p:normalViewPr>
  <p:slideViewPr>
    <p:cSldViewPr snapToGrid="0" showGuides="1">
      <p:cViewPr varScale="1">
        <p:scale>
          <a:sx n="119" d="100"/>
          <a:sy n="119" d="100"/>
        </p:scale>
        <p:origin x="175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neth Long" userId="265753353_tp_box_2" providerId="OAuth2" clId="{543B325D-83F9-579E-9120-A2AB70B65A10}"/>
    <pc:docChg chg="undo custSel addSld delSld modSld sldOrd">
      <pc:chgData name="Kenneth Long" userId="265753353_tp_box_2" providerId="OAuth2" clId="{543B325D-83F9-579E-9120-A2AB70B65A10}" dt="2026-02-10T14:24:18.250" v="3433" actId="20577"/>
      <pc:docMkLst>
        <pc:docMk/>
      </pc:docMkLst>
      <pc:sldChg chg="addSp delSp modSp mod">
        <pc:chgData name="Kenneth Long" userId="265753353_tp_box_2" providerId="OAuth2" clId="{543B325D-83F9-579E-9120-A2AB70B65A10}" dt="2026-01-13T17:10:54.874" v="1874" actId="478"/>
        <pc:sldMkLst>
          <pc:docMk/>
          <pc:sldMk cId="667345249" sldId="256"/>
        </pc:sldMkLst>
        <pc:spChg chg="mod">
          <ac:chgData name="Kenneth Long" userId="265753353_tp_box_2" providerId="OAuth2" clId="{543B325D-83F9-579E-9120-A2AB70B65A10}" dt="2026-01-13T11:07:12.334" v="20" actId="20577"/>
          <ac:spMkLst>
            <pc:docMk/>
            <pc:sldMk cId="667345249" sldId="256"/>
            <ac:spMk id="5" creationId="{CC62E2F9-67EF-49A4-C966-DC819B855175}"/>
          </ac:spMkLst>
        </pc:spChg>
      </pc:sldChg>
      <pc:sldChg chg="addSp delSp modSp new mod modClrScheme chgLayout">
        <pc:chgData name="Kenneth Long" userId="265753353_tp_box_2" providerId="OAuth2" clId="{543B325D-83F9-579E-9120-A2AB70B65A10}" dt="2026-02-10T09:40:52.243" v="1880" actId="14100"/>
        <pc:sldMkLst>
          <pc:docMk/>
          <pc:sldMk cId="1395338799" sldId="257"/>
        </pc:sldMkLst>
        <pc:spChg chg="del">
          <ac:chgData name="Kenneth Long" userId="265753353_tp_box_2" providerId="OAuth2" clId="{543B325D-83F9-579E-9120-A2AB70B65A10}" dt="2026-02-10T09:40:35.513" v="1875" actId="478"/>
          <ac:spMkLst>
            <pc:docMk/>
            <pc:sldMk cId="1395338799" sldId="257"/>
            <ac:spMk id="3" creationId="{AA8BFE3C-79EA-9FD0-E36E-D053D2EA24F8}"/>
          </ac:spMkLst>
        </pc:spChg>
        <pc:spChg chg="del mod ord">
          <ac:chgData name="Kenneth Long" userId="265753353_tp_box_2" providerId="OAuth2" clId="{543B325D-83F9-579E-9120-A2AB70B65A10}" dt="2026-02-10T09:40:35.513" v="1875" actId="478"/>
          <ac:spMkLst>
            <pc:docMk/>
            <pc:sldMk cId="1395338799" sldId="257"/>
            <ac:spMk id="4" creationId="{C15BA2E7-D916-A61E-A319-4CB5E55772FE}"/>
          </ac:spMkLst>
        </pc:spChg>
        <pc:spChg chg="del">
          <ac:chgData name="Kenneth Long" userId="265753353_tp_box_2" providerId="OAuth2" clId="{543B325D-83F9-579E-9120-A2AB70B65A10}" dt="2026-02-10T09:40:35.513" v="1875" actId="478"/>
          <ac:spMkLst>
            <pc:docMk/>
            <pc:sldMk cId="1395338799" sldId="257"/>
            <ac:spMk id="8" creationId="{4B1E19A0-3963-3471-4D77-5A5805314D7D}"/>
          </ac:spMkLst>
        </pc:spChg>
        <pc:spChg chg="add del mod ord">
          <ac:chgData name="Kenneth Long" userId="265753353_tp_box_2" providerId="OAuth2" clId="{543B325D-83F9-579E-9120-A2AB70B65A10}" dt="2026-02-10T09:40:35.513" v="1875" actId="478"/>
          <ac:spMkLst>
            <pc:docMk/>
            <pc:sldMk cId="1395338799" sldId="257"/>
            <ac:spMk id="9" creationId="{BE3B7775-7594-CF3F-DDB7-DF3552F65F23}"/>
          </ac:spMkLst>
        </pc:spChg>
        <pc:spChg chg="add del mod ord">
          <ac:chgData name="Kenneth Long" userId="265753353_tp_box_2" providerId="OAuth2" clId="{543B325D-83F9-579E-9120-A2AB70B65A10}" dt="2026-02-10T09:40:35.513" v="1875" actId="478"/>
          <ac:spMkLst>
            <pc:docMk/>
            <pc:sldMk cId="1395338799" sldId="257"/>
            <ac:spMk id="10" creationId="{47AD2532-DA21-C193-3230-845E948EDE46}"/>
          </ac:spMkLst>
        </pc:spChg>
        <pc:spChg chg="add del mod">
          <ac:chgData name="Kenneth Long" userId="265753353_tp_box_2" providerId="OAuth2" clId="{543B325D-83F9-579E-9120-A2AB70B65A10}" dt="2026-02-10T09:40:37.668" v="1876" actId="478"/>
          <ac:spMkLst>
            <pc:docMk/>
            <pc:sldMk cId="1395338799" sldId="257"/>
            <ac:spMk id="12" creationId="{2AA44444-131C-5806-39EB-0CFFAD65B9AC}"/>
          </ac:spMkLst>
        </pc:spChg>
        <pc:spChg chg="del">
          <ac:chgData name="Kenneth Long" userId="265753353_tp_box_2" providerId="OAuth2" clId="{543B325D-83F9-579E-9120-A2AB70B65A10}" dt="2026-02-10T09:40:35.513" v="1875" actId="478"/>
          <ac:spMkLst>
            <pc:docMk/>
            <pc:sldMk cId="1395338799" sldId="257"/>
            <ac:spMk id="14" creationId="{C386ED4A-9E87-978E-5A0A-E4B5E6F4CB88}"/>
          </ac:spMkLst>
        </pc:spChg>
        <pc:spChg chg="add del mod">
          <ac:chgData name="Kenneth Long" userId="265753353_tp_box_2" providerId="OAuth2" clId="{543B325D-83F9-579E-9120-A2AB70B65A10}" dt="2026-02-10T09:40:37.668" v="1876" actId="478"/>
          <ac:spMkLst>
            <pc:docMk/>
            <pc:sldMk cId="1395338799" sldId="257"/>
            <ac:spMk id="15" creationId="{E3CB153A-DF46-CC48-6537-299C7801A522}"/>
          </ac:spMkLst>
        </pc:spChg>
        <pc:spChg chg="del">
          <ac:chgData name="Kenneth Long" userId="265753353_tp_box_2" providerId="OAuth2" clId="{543B325D-83F9-579E-9120-A2AB70B65A10}" dt="2026-02-10T09:40:35.513" v="1875" actId="478"/>
          <ac:spMkLst>
            <pc:docMk/>
            <pc:sldMk cId="1395338799" sldId="257"/>
            <ac:spMk id="16" creationId="{E64D0F9C-5379-05C4-1F23-33E3AFA5297B}"/>
          </ac:spMkLst>
        </pc:spChg>
        <pc:picChg chg="del">
          <ac:chgData name="Kenneth Long" userId="265753353_tp_box_2" providerId="OAuth2" clId="{543B325D-83F9-579E-9120-A2AB70B65A10}" dt="2026-02-10T09:40:35.513" v="1875" actId="478"/>
          <ac:picMkLst>
            <pc:docMk/>
            <pc:sldMk cId="1395338799" sldId="257"/>
            <ac:picMk id="2" creationId="{2F6B2726-3429-290E-51B6-3C1AD3EAAD76}"/>
          </ac:picMkLst>
        </pc:picChg>
        <pc:picChg chg="add mod">
          <ac:chgData name="Kenneth Long" userId="265753353_tp_box_2" providerId="OAuth2" clId="{543B325D-83F9-579E-9120-A2AB70B65A10}" dt="2026-02-10T09:40:52.243" v="1880" actId="14100"/>
          <ac:picMkLst>
            <pc:docMk/>
            <pc:sldMk cId="1395338799" sldId="257"/>
            <ac:picMk id="17" creationId="{C84C2A89-875D-4608-D32B-98E275D619E1}"/>
          </ac:picMkLst>
        </pc:picChg>
      </pc:sldChg>
      <pc:sldChg chg="addSp modSp new mod">
        <pc:chgData name="Kenneth Long" userId="265753353_tp_box_2" providerId="OAuth2" clId="{543B325D-83F9-579E-9120-A2AB70B65A10}" dt="2026-02-10T14:20:14.669" v="3369" actId="20577"/>
        <pc:sldMkLst>
          <pc:docMk/>
          <pc:sldMk cId="3353540677" sldId="259"/>
        </pc:sldMkLst>
        <pc:spChg chg="mod">
          <ac:chgData name="Kenneth Long" userId="265753353_tp_box_2" providerId="OAuth2" clId="{543B325D-83F9-579E-9120-A2AB70B65A10}" dt="2026-01-13T11:24:19.545" v="361" actId="20577"/>
          <ac:spMkLst>
            <pc:docMk/>
            <pc:sldMk cId="3353540677" sldId="259"/>
            <ac:spMk id="2" creationId="{91A19878-9A50-F21F-1CA0-CBC4A7C4C47C}"/>
          </ac:spMkLst>
        </pc:spChg>
        <pc:spChg chg="mod">
          <ac:chgData name="Kenneth Long" userId="265753353_tp_box_2" providerId="OAuth2" clId="{543B325D-83F9-579E-9120-A2AB70B65A10}" dt="2026-02-10T14:20:14.669" v="3369" actId="20577"/>
          <ac:spMkLst>
            <pc:docMk/>
            <pc:sldMk cId="3353540677" sldId="259"/>
            <ac:spMk id="3" creationId="{3D56074C-E4D1-2BA5-6DC2-320CBBD8BBDE}"/>
          </ac:spMkLst>
        </pc:spChg>
        <pc:spChg chg="add mod">
          <ac:chgData name="Kenneth Long" userId="265753353_tp_box_2" providerId="OAuth2" clId="{543B325D-83F9-579E-9120-A2AB70B65A10}" dt="2026-01-13T11:31:09.714" v="574" actId="1076"/>
          <ac:spMkLst>
            <pc:docMk/>
            <pc:sldMk cId="3353540677" sldId="259"/>
            <ac:spMk id="7" creationId="{7A4772F5-58AD-0766-6E82-6B45E3718CFD}"/>
          </ac:spMkLst>
        </pc:spChg>
        <pc:picChg chg="add mod">
          <ac:chgData name="Kenneth Long" userId="265753353_tp_box_2" providerId="OAuth2" clId="{543B325D-83F9-579E-9120-A2AB70B65A10}" dt="2026-01-13T11:30:35.874" v="563" actId="1076"/>
          <ac:picMkLst>
            <pc:docMk/>
            <pc:sldMk cId="3353540677" sldId="259"/>
            <ac:picMk id="5" creationId="{FF2194CB-7221-6D86-5FB2-E840EAE50E11}"/>
          </ac:picMkLst>
        </pc:picChg>
        <pc:picChg chg="add mod">
          <ac:chgData name="Kenneth Long" userId="265753353_tp_box_2" providerId="OAuth2" clId="{543B325D-83F9-579E-9120-A2AB70B65A10}" dt="2026-01-13T11:26:16.143" v="375" actId="1076"/>
          <ac:picMkLst>
            <pc:docMk/>
            <pc:sldMk cId="3353540677" sldId="259"/>
            <ac:picMk id="6" creationId="{C216F0A7-AAFB-116E-C25A-4D7F0A215858}"/>
          </ac:picMkLst>
        </pc:picChg>
      </pc:sldChg>
      <pc:sldChg chg="modSp add mod">
        <pc:chgData name="Kenneth Long" userId="265753353_tp_box_2" providerId="OAuth2" clId="{543B325D-83F9-579E-9120-A2AB70B65A10}" dt="2026-02-10T14:24:18.250" v="3433" actId="20577"/>
        <pc:sldMkLst>
          <pc:docMk/>
          <pc:sldMk cId="3477642733" sldId="1563"/>
        </pc:sldMkLst>
        <pc:spChg chg="mod">
          <ac:chgData name="Kenneth Long" userId="265753353_tp_box_2" providerId="OAuth2" clId="{543B325D-83F9-579E-9120-A2AB70B65A10}" dt="2026-01-13T11:45:26.344" v="1848" actId="27636"/>
          <ac:spMkLst>
            <pc:docMk/>
            <pc:sldMk cId="3477642733" sldId="1563"/>
            <ac:spMk id="2" creationId="{F9391EB5-1F82-AE43-2C0D-1181F05D6E0B}"/>
          </ac:spMkLst>
        </pc:spChg>
        <pc:spChg chg="mod">
          <ac:chgData name="Kenneth Long" userId="265753353_tp_box_2" providerId="OAuth2" clId="{543B325D-83F9-579E-9120-A2AB70B65A10}" dt="2026-02-10T14:24:18.250" v="3433" actId="20577"/>
          <ac:spMkLst>
            <pc:docMk/>
            <pc:sldMk cId="3477642733" sldId="1563"/>
            <ac:spMk id="3" creationId="{6FB5AA76-D716-77FD-9411-FC383F766F1D}"/>
          </ac:spMkLst>
        </pc:spChg>
      </pc:sldChg>
      <pc:sldChg chg="addSp delSp modSp add mod ord">
        <pc:chgData name="Kenneth Long" userId="265753353_tp_box_2" providerId="OAuth2" clId="{543B325D-83F9-579E-9120-A2AB70B65A10}" dt="2026-02-10T09:59:23.186" v="1912" actId="20578"/>
        <pc:sldMkLst>
          <pc:docMk/>
          <pc:sldMk cId="4061126458" sldId="1608"/>
        </pc:sldMkLst>
        <pc:spChg chg="mod">
          <ac:chgData name="Kenneth Long" userId="265753353_tp_box_2" providerId="OAuth2" clId="{543B325D-83F9-579E-9120-A2AB70B65A10}" dt="2026-01-13T11:45:32.558" v="1849" actId="207"/>
          <ac:spMkLst>
            <pc:docMk/>
            <pc:sldMk cId="4061126458" sldId="1608"/>
            <ac:spMk id="7" creationId="{B2D3FAB1-8055-069E-0495-795A6B9C0ED5}"/>
          </ac:spMkLst>
        </pc:spChg>
        <pc:spChg chg="add del">
          <ac:chgData name="Kenneth Long" userId="265753353_tp_box_2" providerId="OAuth2" clId="{543B325D-83F9-579E-9120-A2AB70B65A10}" dt="2026-01-13T11:45:26.298" v="1846" actId="478"/>
          <ac:spMkLst>
            <pc:docMk/>
            <pc:sldMk cId="4061126458" sldId="1608"/>
            <ac:spMk id="8" creationId="{8339C117-F566-AD92-910E-7A603F08249C}"/>
          </ac:spMkLst>
        </pc:spChg>
      </pc:sldChg>
      <pc:sldChg chg="addSp delSp modSp new mod">
        <pc:chgData name="Kenneth Long" userId="265753353_tp_box_2" providerId="OAuth2" clId="{543B325D-83F9-579E-9120-A2AB70B65A10}" dt="2026-02-10T10:26:10.443" v="2349" actId="208"/>
        <pc:sldMkLst>
          <pc:docMk/>
          <pc:sldMk cId="1238677809" sldId="1610"/>
        </pc:sldMkLst>
        <pc:spChg chg="mod">
          <ac:chgData name="Kenneth Long" userId="265753353_tp_box_2" providerId="OAuth2" clId="{543B325D-83F9-579E-9120-A2AB70B65A10}" dt="2026-02-10T10:18:12.123" v="2250" actId="1036"/>
          <ac:spMkLst>
            <pc:docMk/>
            <pc:sldMk cId="1238677809" sldId="1610"/>
            <ac:spMk id="2" creationId="{0BF82A8D-7600-0452-129B-BEEACDF1E354}"/>
          </ac:spMkLst>
        </pc:spChg>
        <pc:spChg chg="del">
          <ac:chgData name="Kenneth Long" userId="265753353_tp_box_2" providerId="OAuth2" clId="{543B325D-83F9-579E-9120-A2AB70B65A10}" dt="2026-02-10T10:05:12.118" v="2041"/>
          <ac:spMkLst>
            <pc:docMk/>
            <pc:sldMk cId="1238677809" sldId="1610"/>
            <ac:spMk id="3" creationId="{73D9B51B-BB46-26EF-C24F-708257374DF1}"/>
          </ac:spMkLst>
        </pc:spChg>
        <pc:spChg chg="add del mod">
          <ac:chgData name="Kenneth Long" userId="265753353_tp_box_2" providerId="OAuth2" clId="{543B325D-83F9-579E-9120-A2AB70B65A10}" dt="2026-02-10T10:18:40.720" v="2252" actId="478"/>
          <ac:spMkLst>
            <pc:docMk/>
            <pc:sldMk cId="1238677809" sldId="1610"/>
            <ac:spMk id="5" creationId="{2DD52184-0654-E65A-3687-69E2E40AF6B8}"/>
          </ac:spMkLst>
        </pc:spChg>
        <pc:spChg chg="add">
          <ac:chgData name="Kenneth Long" userId="265753353_tp_box_2" providerId="OAuth2" clId="{543B325D-83F9-579E-9120-A2AB70B65A10}" dt="2026-02-10T10:05:17.294" v="2044"/>
          <ac:spMkLst>
            <pc:docMk/>
            <pc:sldMk cId="1238677809" sldId="1610"/>
            <ac:spMk id="6" creationId="{6D85617E-E101-37DE-661E-09EF5A219260}"/>
          </ac:spMkLst>
        </pc:spChg>
        <pc:spChg chg="add del mod">
          <ac:chgData name="Kenneth Long" userId="265753353_tp_box_2" providerId="OAuth2" clId="{543B325D-83F9-579E-9120-A2AB70B65A10}" dt="2026-02-10T10:07:21.257" v="2076" actId="478"/>
          <ac:spMkLst>
            <pc:docMk/>
            <pc:sldMk cId="1238677809" sldId="1610"/>
            <ac:spMk id="8" creationId="{0D646BEC-29BA-1689-0359-D47B2442EB93}"/>
          </ac:spMkLst>
        </pc:spChg>
        <pc:spChg chg="add mod">
          <ac:chgData name="Kenneth Long" userId="265753353_tp_box_2" providerId="OAuth2" clId="{543B325D-83F9-579E-9120-A2AB70B65A10}" dt="2026-02-10T10:11:58.407" v="2230" actId="1037"/>
          <ac:spMkLst>
            <pc:docMk/>
            <pc:sldMk cId="1238677809" sldId="1610"/>
            <ac:spMk id="9" creationId="{31EE7AF9-64E2-1134-48EE-A1C7FBABB8BA}"/>
          </ac:spMkLst>
        </pc:spChg>
        <pc:spChg chg="add mod">
          <ac:chgData name="Kenneth Long" userId="265753353_tp_box_2" providerId="OAuth2" clId="{543B325D-83F9-579E-9120-A2AB70B65A10}" dt="2026-02-10T10:11:58.407" v="2230" actId="1037"/>
          <ac:spMkLst>
            <pc:docMk/>
            <pc:sldMk cId="1238677809" sldId="1610"/>
            <ac:spMk id="10" creationId="{107F8C4A-313A-E9CB-985A-E9EBEAAE4450}"/>
          </ac:spMkLst>
        </pc:spChg>
        <pc:spChg chg="add mod">
          <ac:chgData name="Kenneth Long" userId="265753353_tp_box_2" providerId="OAuth2" clId="{543B325D-83F9-579E-9120-A2AB70B65A10}" dt="2026-02-10T10:11:58.407" v="2230" actId="1037"/>
          <ac:spMkLst>
            <pc:docMk/>
            <pc:sldMk cId="1238677809" sldId="1610"/>
            <ac:spMk id="11" creationId="{D356FE74-F521-8B44-063A-5761D56A3C18}"/>
          </ac:spMkLst>
        </pc:spChg>
        <pc:spChg chg="add mod">
          <ac:chgData name="Kenneth Long" userId="265753353_tp_box_2" providerId="OAuth2" clId="{543B325D-83F9-579E-9120-A2AB70B65A10}" dt="2026-02-10T10:20:36.034" v="2331" actId="20577"/>
          <ac:spMkLst>
            <pc:docMk/>
            <pc:sldMk cId="1238677809" sldId="1610"/>
            <ac:spMk id="12" creationId="{1D155DEA-F9DE-8DC2-5A2D-F0CEA4311755}"/>
          </ac:spMkLst>
        </pc:spChg>
        <pc:picChg chg="add mod">
          <ac:chgData name="Kenneth Long" userId="265753353_tp_box_2" providerId="OAuth2" clId="{543B325D-83F9-579E-9120-A2AB70B65A10}" dt="2026-02-10T10:11:58.407" v="2230" actId="1037"/>
          <ac:picMkLst>
            <pc:docMk/>
            <pc:sldMk cId="1238677809" sldId="1610"/>
            <ac:picMk id="7" creationId="{FB56B7DB-5B7F-BD4C-977D-ED48CE274CDB}"/>
          </ac:picMkLst>
        </pc:picChg>
        <pc:picChg chg="add mod">
          <ac:chgData name="Kenneth Long" userId="265753353_tp_box_2" providerId="OAuth2" clId="{543B325D-83F9-579E-9120-A2AB70B65A10}" dt="2026-02-10T10:22:38.533" v="2341" actId="208"/>
          <ac:picMkLst>
            <pc:docMk/>
            <pc:sldMk cId="1238677809" sldId="1610"/>
            <ac:picMk id="13" creationId="{AC3F1096-3F61-9068-9D47-10E6369956BC}"/>
          </ac:picMkLst>
        </pc:picChg>
        <pc:picChg chg="add mod">
          <ac:chgData name="Kenneth Long" userId="265753353_tp_box_2" providerId="OAuth2" clId="{543B325D-83F9-579E-9120-A2AB70B65A10}" dt="2026-02-10T10:26:10.443" v="2349" actId="208"/>
          <ac:picMkLst>
            <pc:docMk/>
            <pc:sldMk cId="1238677809" sldId="1610"/>
            <ac:picMk id="14" creationId="{99AF3CD9-1FB9-755E-53D8-78EAAE72E8AC}"/>
          </ac:picMkLst>
        </pc:picChg>
      </pc:sldChg>
      <pc:sldChg chg="modSp new mod chgLayout">
        <pc:chgData name="Kenneth Long" userId="265753353_tp_box_2" providerId="OAuth2" clId="{543B325D-83F9-579E-9120-A2AB70B65A10}" dt="2026-02-10T10:38:34.171" v="3152" actId="20577"/>
        <pc:sldMkLst>
          <pc:docMk/>
          <pc:sldMk cId="2626627969" sldId="1611"/>
        </pc:sldMkLst>
        <pc:spChg chg="mod ord">
          <ac:chgData name="Kenneth Long" userId="265753353_tp_box_2" providerId="OAuth2" clId="{543B325D-83F9-579E-9120-A2AB70B65A10}" dt="2026-02-10T10:34:59.142" v="2760" actId="20577"/>
          <ac:spMkLst>
            <pc:docMk/>
            <pc:sldMk cId="2626627969" sldId="1611"/>
            <ac:spMk id="2" creationId="{3DE610D8-3B3E-4B21-471F-15A790AFA7A2}"/>
          </ac:spMkLst>
        </pc:spChg>
        <pc:spChg chg="mod ord">
          <ac:chgData name="Kenneth Long" userId="265753353_tp_box_2" providerId="OAuth2" clId="{543B325D-83F9-579E-9120-A2AB70B65A10}" dt="2026-02-10T10:38:34.171" v="3152" actId="20577"/>
          <ac:spMkLst>
            <pc:docMk/>
            <pc:sldMk cId="2626627969" sldId="1611"/>
            <ac:spMk id="3" creationId="{05DB9867-6A62-45A5-A70F-5A1E924429E2}"/>
          </ac:spMkLst>
        </pc:spChg>
        <pc:spChg chg="mod ord">
          <ac:chgData name="Kenneth Long" userId="265753353_tp_box_2" providerId="OAuth2" clId="{543B325D-83F9-579E-9120-A2AB70B65A10}" dt="2026-02-10T10:30:01.183" v="2500" actId="700"/>
          <ac:spMkLst>
            <pc:docMk/>
            <pc:sldMk cId="2626627969" sldId="1611"/>
            <ac:spMk id="4" creationId="{4BB4F023-E050-D9B5-A7F4-56C085B7CF88}"/>
          </ac:spMkLst>
        </pc:spChg>
      </pc:sldChg>
      <pc:sldChg chg="new del">
        <pc:chgData name="Kenneth Long" userId="265753353_tp_box_2" providerId="OAuth2" clId="{543B325D-83F9-579E-9120-A2AB70B65A10}" dt="2026-02-10T10:38:47.320" v="3153" actId="2696"/>
        <pc:sldMkLst>
          <pc:docMk/>
          <pc:sldMk cId="320497847" sldId="1612"/>
        </pc:sldMkLst>
      </pc:sldChg>
      <pc:sldChg chg="modSp new mod">
        <pc:chgData name="Kenneth Long" userId="265753353_tp_box_2" providerId="OAuth2" clId="{543B325D-83F9-579E-9120-A2AB70B65A10}" dt="2026-02-10T10:44:29.174" v="3368" actId="14"/>
        <pc:sldMkLst>
          <pc:docMk/>
          <pc:sldMk cId="2229983021" sldId="1612"/>
        </pc:sldMkLst>
        <pc:spChg chg="mod">
          <ac:chgData name="Kenneth Long" userId="265753353_tp_box_2" providerId="OAuth2" clId="{543B325D-83F9-579E-9120-A2AB70B65A10}" dt="2026-02-10T10:42:42.568" v="3221" actId="20577"/>
          <ac:spMkLst>
            <pc:docMk/>
            <pc:sldMk cId="2229983021" sldId="1612"/>
            <ac:spMk id="2" creationId="{E6383F2E-9689-D55F-A772-D8CA933C8FED}"/>
          </ac:spMkLst>
        </pc:spChg>
        <pc:spChg chg="mod">
          <ac:chgData name="Kenneth Long" userId="265753353_tp_box_2" providerId="OAuth2" clId="{543B325D-83F9-579E-9120-A2AB70B65A10}" dt="2026-02-10T10:44:29.174" v="3368" actId="14"/>
          <ac:spMkLst>
            <pc:docMk/>
            <pc:sldMk cId="2229983021" sldId="1612"/>
            <ac:spMk id="3" creationId="{1E1026C0-55C8-C805-A2D8-8CB5354D639A}"/>
          </ac:spMkLst>
        </pc:spChg>
      </pc:sldChg>
      <pc:sldChg chg="new del">
        <pc:chgData name="Kenneth Long" userId="265753353_tp_box_2" providerId="OAuth2" clId="{543B325D-83F9-579E-9120-A2AB70B65A10}" dt="2026-02-10T10:38:47.321" v="3154" actId="2696"/>
        <pc:sldMkLst>
          <pc:docMk/>
          <pc:sldMk cId="119649627" sldId="1613"/>
        </pc:sldMkLst>
      </pc:sldChg>
      <pc:sldChg chg="new del">
        <pc:chgData name="Kenneth Long" userId="265753353_tp_box_2" providerId="OAuth2" clId="{543B325D-83F9-579E-9120-A2AB70B65A10}" dt="2026-02-10T10:38:47.322" v="3156" actId="2696"/>
        <pc:sldMkLst>
          <pc:docMk/>
          <pc:sldMk cId="895398816" sldId="1614"/>
        </pc:sldMkLst>
      </pc:sldChg>
      <pc:sldChg chg="new del">
        <pc:chgData name="Kenneth Long" userId="265753353_tp_box_2" providerId="OAuth2" clId="{543B325D-83F9-579E-9120-A2AB70B65A10}" dt="2026-02-10T10:38:47.322" v="3155" actId="2696"/>
        <pc:sldMkLst>
          <pc:docMk/>
          <pc:sldMk cId="424682619" sldId="1615"/>
        </pc:sldMkLst>
      </pc:sldChg>
    </pc:docChg>
  </pc:docChgLst>
  <pc:docChgLst>
    <pc:chgData name="Kenneth Long" userId="265753353_tp_box_2" providerId="OAuth2" clId="{A468D245-4690-5D3A-9D17-9A5DA78C7BE2}"/>
    <pc:docChg chg="undo redo custSel addSld modSld">
      <pc:chgData name="Kenneth Long" userId="265753353_tp_box_2" providerId="OAuth2" clId="{A468D245-4690-5D3A-9D17-9A5DA78C7BE2}" dt="2026-02-10T11:47:39.648" v="349" actId="20577"/>
      <pc:docMkLst>
        <pc:docMk/>
      </pc:docMkLst>
      <pc:sldChg chg="addSp delSp modSp new mod">
        <pc:chgData name="Kenneth Long" userId="265753353_tp_box_2" providerId="OAuth2" clId="{A468D245-4690-5D3A-9D17-9A5DA78C7BE2}" dt="2026-02-10T11:47:39.648" v="349" actId="20577"/>
        <pc:sldMkLst>
          <pc:docMk/>
          <pc:sldMk cId="3074727231" sldId="1613"/>
        </pc:sldMkLst>
        <pc:spChg chg="mod">
          <ac:chgData name="Kenneth Long" userId="265753353_tp_box_2" providerId="OAuth2" clId="{A468D245-4690-5D3A-9D17-9A5DA78C7BE2}" dt="2026-02-10T11:37:34.667" v="33" actId="20577"/>
          <ac:spMkLst>
            <pc:docMk/>
            <pc:sldMk cId="3074727231" sldId="1613"/>
            <ac:spMk id="2" creationId="{846813D5-A04E-6FCD-D0D0-15E7EB11BEB1}"/>
          </ac:spMkLst>
        </pc:spChg>
        <pc:spChg chg="mod">
          <ac:chgData name="Kenneth Long" userId="265753353_tp_box_2" providerId="OAuth2" clId="{A468D245-4690-5D3A-9D17-9A5DA78C7BE2}" dt="2026-02-10T11:45:49.380" v="251" actId="20577"/>
          <ac:spMkLst>
            <pc:docMk/>
            <pc:sldMk cId="3074727231" sldId="1613"/>
            <ac:spMk id="3" creationId="{C84ED093-F1E9-C90F-BD71-C6F341107987}"/>
          </ac:spMkLst>
        </pc:spChg>
        <pc:spChg chg="add mod">
          <ac:chgData name="Kenneth Long" userId="265753353_tp_box_2" providerId="OAuth2" clId="{A468D245-4690-5D3A-9D17-9A5DA78C7BE2}" dt="2026-02-10T11:47:39.648" v="349" actId="20577"/>
          <ac:spMkLst>
            <pc:docMk/>
            <pc:sldMk cId="3074727231" sldId="1613"/>
            <ac:spMk id="12" creationId="{80F4BA02-4BD0-793D-4613-FDDD6402D2E4}"/>
          </ac:spMkLst>
        </pc:spChg>
        <pc:graphicFrameChg chg="add mod">
          <ac:chgData name="Kenneth Long" userId="265753353_tp_box_2" providerId="OAuth2" clId="{A468D245-4690-5D3A-9D17-9A5DA78C7BE2}" dt="2026-02-10T11:47:01.352" v="328" actId="1036"/>
          <ac:graphicFrameMkLst>
            <pc:docMk/>
            <pc:sldMk cId="3074727231" sldId="1613"/>
            <ac:graphicFrameMk id="5" creationId="{6C08D184-67F0-FD8F-DC11-FC1144BE087F}"/>
          </ac:graphicFrameMkLst>
        </pc:graphicFrameChg>
        <pc:picChg chg="add mod">
          <ac:chgData name="Kenneth Long" userId="265753353_tp_box_2" providerId="OAuth2" clId="{A468D245-4690-5D3A-9D17-9A5DA78C7BE2}" dt="2026-02-10T11:42:14.074" v="111" actId="208"/>
          <ac:picMkLst>
            <pc:docMk/>
            <pc:sldMk cId="3074727231" sldId="1613"/>
            <ac:picMk id="6" creationId="{3EBFBBC1-EC61-8570-5A22-39FF74BA30B7}"/>
          </ac:picMkLst>
        </pc:picChg>
        <pc:picChg chg="add del mod">
          <ac:chgData name="Kenneth Long" userId="265753353_tp_box_2" providerId="OAuth2" clId="{A468D245-4690-5D3A-9D17-9A5DA78C7BE2}" dt="2026-02-10T11:43:22.677" v="118" actId="478"/>
          <ac:picMkLst>
            <pc:docMk/>
            <pc:sldMk cId="3074727231" sldId="1613"/>
            <ac:picMk id="7" creationId="{6C94CEAE-C468-2F15-A26F-E167ACE7F324}"/>
          </ac:picMkLst>
        </pc:picChg>
        <pc:picChg chg="add del mod">
          <ac:chgData name="Kenneth Long" userId="265753353_tp_box_2" providerId="OAuth2" clId="{A468D245-4690-5D3A-9D17-9A5DA78C7BE2}" dt="2026-02-10T11:44:19.946" v="126" actId="21"/>
          <ac:picMkLst>
            <pc:docMk/>
            <pc:sldMk cId="3074727231" sldId="1613"/>
            <ac:picMk id="8" creationId="{638FAB5C-A2D6-7850-9D41-B28786697DB4}"/>
          </ac:picMkLst>
        </pc:picChg>
        <pc:picChg chg="add">
          <ac:chgData name="Kenneth Long" userId="265753353_tp_box_2" providerId="OAuth2" clId="{A468D245-4690-5D3A-9D17-9A5DA78C7BE2}" dt="2026-02-10T11:43:37.896" v="120"/>
          <ac:picMkLst>
            <pc:docMk/>
            <pc:sldMk cId="3074727231" sldId="1613"/>
            <ac:picMk id="9" creationId="{9F642F2B-6D9C-C4AE-4662-DD30F348F059}"/>
          </ac:picMkLst>
        </pc:picChg>
        <pc:picChg chg="add del mod">
          <ac:chgData name="Kenneth Long" userId="265753353_tp_box_2" providerId="OAuth2" clId="{A468D245-4690-5D3A-9D17-9A5DA78C7BE2}" dt="2026-02-10T11:44:19.946" v="126" actId="21"/>
          <ac:picMkLst>
            <pc:docMk/>
            <pc:sldMk cId="3074727231" sldId="1613"/>
            <ac:picMk id="10" creationId="{8C4BBC82-6073-C02D-E64C-B6C6A2777D9C}"/>
          </ac:picMkLst>
        </pc:picChg>
        <pc:picChg chg="add mod">
          <ac:chgData name="Kenneth Long" userId="265753353_tp_box_2" providerId="OAuth2" clId="{A468D245-4690-5D3A-9D17-9A5DA78C7BE2}" dt="2026-02-10T11:44:53.046" v="134" actId="14100"/>
          <ac:picMkLst>
            <pc:docMk/>
            <pc:sldMk cId="3074727231" sldId="1613"/>
            <ac:picMk id="11" creationId="{0D8A9467-874C-7BA7-8473-B4FDB3F1587E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E4F873-FBE1-3745-A96D-CEEC7A4C0352}" type="doc">
      <dgm:prSet loTypeId="urn:microsoft.com/office/officeart/2005/8/layout/radial1" loCatId="" qsTypeId="urn:microsoft.com/office/officeart/2005/8/quickstyle/3d3" qsCatId="3D" csTypeId="urn:microsoft.com/office/officeart/2005/8/colors/accent3_2" csCatId="accent3" phldr="1"/>
      <dgm:spPr/>
      <dgm:t>
        <a:bodyPr/>
        <a:lstStyle/>
        <a:p>
          <a:endParaRPr lang="en-GB"/>
        </a:p>
      </dgm:t>
    </dgm:pt>
    <dgm:pt modelId="{0BC0C92E-976F-E147-82A9-178ABB170D96}">
      <dgm:prSet phldrT="[Text]"/>
      <dgm:spPr>
        <a:solidFill>
          <a:srgbClr val="FFC000"/>
        </a:solidFill>
      </dgm:spPr>
      <dgm:t>
        <a:bodyPr/>
        <a:lstStyle/>
        <a:p>
          <a:r>
            <a:rPr lang="en-GB" b="1" dirty="0" err="1">
              <a:solidFill>
                <a:srgbClr val="002060"/>
              </a:solidFill>
            </a:rPr>
            <a:t>LhARA</a:t>
          </a:r>
          <a:br>
            <a:rPr lang="en-GB" b="1" dirty="0">
              <a:solidFill>
                <a:srgbClr val="002060"/>
              </a:solidFill>
            </a:rPr>
          </a:br>
          <a:r>
            <a:rPr lang="en-GB" b="1" dirty="0" err="1">
              <a:solidFill>
                <a:srgbClr val="002060"/>
              </a:solidFill>
            </a:rPr>
            <a:t>collaboation</a:t>
          </a:r>
          <a:endParaRPr lang="en-GB" b="1" dirty="0">
            <a:solidFill>
              <a:srgbClr val="002060"/>
            </a:solidFill>
          </a:endParaRPr>
        </a:p>
      </dgm:t>
    </dgm:pt>
    <dgm:pt modelId="{1B43D32B-211D-D543-B987-7F5B6066BE0C}" type="parTrans" cxnId="{16EB670B-E98F-5648-977F-B4338E06598F}">
      <dgm:prSet/>
      <dgm:spPr/>
      <dgm:t>
        <a:bodyPr/>
        <a:lstStyle/>
        <a:p>
          <a:endParaRPr lang="en-GB"/>
        </a:p>
      </dgm:t>
    </dgm:pt>
    <dgm:pt modelId="{00D72E4C-4D43-5A48-8F9A-809D9A17D5EA}" type="sibTrans" cxnId="{16EB670B-E98F-5648-977F-B4338E06598F}">
      <dgm:prSet/>
      <dgm:spPr/>
      <dgm:t>
        <a:bodyPr/>
        <a:lstStyle/>
        <a:p>
          <a:endParaRPr lang="en-GB"/>
        </a:p>
      </dgm:t>
    </dgm:pt>
    <dgm:pt modelId="{06EFF423-77C5-8944-9B8C-95750C8BF455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>
              <a:solidFill>
                <a:srgbClr val="002060"/>
              </a:solidFill>
            </a:rPr>
            <a:t>Institutes</a:t>
          </a:r>
        </a:p>
      </dgm:t>
    </dgm:pt>
    <dgm:pt modelId="{F50FC664-1D09-FA40-862D-7A4CFD0ACCFE}" type="parTrans" cxnId="{A1B35A4C-31B5-6F4A-BC16-246DB50B158E}">
      <dgm:prSet/>
      <dgm:spPr/>
      <dgm:t>
        <a:bodyPr/>
        <a:lstStyle/>
        <a:p>
          <a:endParaRPr lang="en-GB"/>
        </a:p>
      </dgm:t>
    </dgm:pt>
    <dgm:pt modelId="{7EE0A13B-8FD6-3441-8E5D-79716D07F34E}" type="sibTrans" cxnId="{A1B35A4C-31B5-6F4A-BC16-246DB50B158E}">
      <dgm:prSet/>
      <dgm:spPr/>
      <dgm:t>
        <a:bodyPr/>
        <a:lstStyle/>
        <a:p>
          <a:endParaRPr lang="en-GB"/>
        </a:p>
      </dgm:t>
    </dgm:pt>
    <dgm:pt modelId="{AA869162-83CC-4545-8E28-6216B9F0D083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>
              <a:solidFill>
                <a:srgbClr val="002060"/>
              </a:solidFill>
            </a:rPr>
            <a:t>UKRI</a:t>
          </a:r>
        </a:p>
      </dgm:t>
    </dgm:pt>
    <dgm:pt modelId="{BAA80C09-404D-C141-A072-8A480ABEF41C}" type="parTrans" cxnId="{0EE28113-E1C0-2148-BDB8-A08D04E89365}">
      <dgm:prSet/>
      <dgm:spPr/>
      <dgm:t>
        <a:bodyPr/>
        <a:lstStyle/>
        <a:p>
          <a:endParaRPr lang="en-GB"/>
        </a:p>
      </dgm:t>
    </dgm:pt>
    <dgm:pt modelId="{FA42AA5C-8D64-7849-8A3E-B4216B922132}" type="sibTrans" cxnId="{0EE28113-E1C0-2148-BDB8-A08D04E89365}">
      <dgm:prSet/>
      <dgm:spPr/>
      <dgm:t>
        <a:bodyPr/>
        <a:lstStyle/>
        <a:p>
          <a:endParaRPr lang="en-GB"/>
        </a:p>
      </dgm:t>
    </dgm:pt>
    <dgm:pt modelId="{CC4BA61B-3098-2D45-8708-42E665108996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>
              <a:solidFill>
                <a:srgbClr val="002060"/>
              </a:solidFill>
            </a:rPr>
            <a:t>EU/ERC</a:t>
          </a:r>
        </a:p>
      </dgm:t>
    </dgm:pt>
    <dgm:pt modelId="{5F03F405-4519-9F47-B99B-6D842CBCA74A}" type="parTrans" cxnId="{B251E933-286D-8A44-BDA9-10BCA385B6B7}">
      <dgm:prSet/>
      <dgm:spPr/>
      <dgm:t>
        <a:bodyPr/>
        <a:lstStyle/>
        <a:p>
          <a:endParaRPr lang="en-GB"/>
        </a:p>
      </dgm:t>
    </dgm:pt>
    <dgm:pt modelId="{522C70F3-085A-2F49-975E-8F922531CDB7}" type="sibTrans" cxnId="{B251E933-286D-8A44-BDA9-10BCA385B6B7}">
      <dgm:prSet/>
      <dgm:spPr/>
      <dgm:t>
        <a:bodyPr/>
        <a:lstStyle/>
        <a:p>
          <a:endParaRPr lang="en-GB"/>
        </a:p>
      </dgm:t>
    </dgm:pt>
    <dgm:pt modelId="{06DC68A7-BEBB-724B-BDDC-2BDC8A3802B4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>
              <a:solidFill>
                <a:srgbClr val="002060"/>
              </a:solidFill>
            </a:rPr>
            <a:t>Industry</a:t>
          </a:r>
          <a:br>
            <a:rPr lang="en-GB" b="1" dirty="0">
              <a:solidFill>
                <a:srgbClr val="002060"/>
              </a:solidFill>
            </a:rPr>
          </a:br>
          <a:r>
            <a:rPr lang="en-GB" b="1" dirty="0">
              <a:solidFill>
                <a:srgbClr val="002060"/>
              </a:solidFill>
            </a:rPr>
            <a:t>partners</a:t>
          </a:r>
        </a:p>
      </dgm:t>
    </dgm:pt>
    <dgm:pt modelId="{8992A611-76C2-5F4A-8573-87B392404C77}" type="parTrans" cxnId="{57E40AFF-22FF-7F4B-A7F7-A682EA709DBA}">
      <dgm:prSet/>
      <dgm:spPr/>
      <dgm:t>
        <a:bodyPr/>
        <a:lstStyle/>
        <a:p>
          <a:endParaRPr lang="en-GB"/>
        </a:p>
      </dgm:t>
    </dgm:pt>
    <dgm:pt modelId="{504CDBF7-E07F-B64D-AE16-1E05650B2E84}" type="sibTrans" cxnId="{57E40AFF-22FF-7F4B-A7F7-A682EA709DBA}">
      <dgm:prSet/>
      <dgm:spPr/>
      <dgm:t>
        <a:bodyPr/>
        <a:lstStyle/>
        <a:p>
          <a:endParaRPr lang="en-GB"/>
        </a:p>
      </dgm:t>
    </dgm:pt>
    <dgm:pt modelId="{A4F0AF3F-4E8C-1948-9F23-B9168A8A2D0F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>
              <a:solidFill>
                <a:srgbClr val="002060"/>
              </a:solidFill>
            </a:rPr>
            <a:t>Philanthropists</a:t>
          </a:r>
        </a:p>
      </dgm:t>
    </dgm:pt>
    <dgm:pt modelId="{6C67EA53-8028-0048-BE7B-9E47472F3D3C}" type="parTrans" cxnId="{D1E9532A-1478-3442-8676-EE7ED518EDAF}">
      <dgm:prSet/>
      <dgm:spPr/>
      <dgm:t>
        <a:bodyPr/>
        <a:lstStyle/>
        <a:p>
          <a:endParaRPr lang="en-GB"/>
        </a:p>
      </dgm:t>
    </dgm:pt>
    <dgm:pt modelId="{452AB049-CD61-E948-860B-5FD962B11B59}" type="sibTrans" cxnId="{D1E9532A-1478-3442-8676-EE7ED518EDAF}">
      <dgm:prSet/>
      <dgm:spPr/>
      <dgm:t>
        <a:bodyPr/>
        <a:lstStyle/>
        <a:p>
          <a:endParaRPr lang="en-GB"/>
        </a:p>
      </dgm:t>
    </dgm:pt>
    <dgm:pt modelId="{35CDED89-9D28-B941-BBD9-4C1D345A1C70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>
              <a:solidFill>
                <a:srgbClr val="002060"/>
              </a:solidFill>
            </a:rPr>
            <a:t>Foundations</a:t>
          </a:r>
        </a:p>
      </dgm:t>
    </dgm:pt>
    <dgm:pt modelId="{E7B39D92-BDE5-7047-B612-66CBAD697FDF}" type="parTrans" cxnId="{E1B1DB83-C3CC-0749-8C5B-70E5F78399EE}">
      <dgm:prSet/>
      <dgm:spPr/>
      <dgm:t>
        <a:bodyPr/>
        <a:lstStyle/>
        <a:p>
          <a:endParaRPr lang="en-GB"/>
        </a:p>
      </dgm:t>
    </dgm:pt>
    <dgm:pt modelId="{6A195BDA-8098-544C-9F28-3A162844DFBD}" type="sibTrans" cxnId="{E1B1DB83-C3CC-0749-8C5B-70E5F78399EE}">
      <dgm:prSet/>
      <dgm:spPr/>
      <dgm:t>
        <a:bodyPr/>
        <a:lstStyle/>
        <a:p>
          <a:endParaRPr lang="en-GB"/>
        </a:p>
      </dgm:t>
    </dgm:pt>
    <dgm:pt modelId="{051A57FF-B04B-014F-ABF4-3371AD14E591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2800" dirty="0">
              <a:solidFill>
                <a:srgbClr val="002060"/>
              </a:solidFill>
            </a:rPr>
            <a:t>…</a:t>
          </a:r>
        </a:p>
      </dgm:t>
    </dgm:pt>
    <dgm:pt modelId="{2254C1CA-BC80-C248-922A-0F7D44899B69}" type="parTrans" cxnId="{86672580-5D53-2F47-A44C-49908E43CD37}">
      <dgm:prSet/>
      <dgm:spPr/>
      <dgm:t>
        <a:bodyPr/>
        <a:lstStyle/>
        <a:p>
          <a:endParaRPr lang="en-GB"/>
        </a:p>
      </dgm:t>
    </dgm:pt>
    <dgm:pt modelId="{B18BD51F-F054-E642-BDD2-B291F94155F0}" type="sibTrans" cxnId="{86672580-5D53-2F47-A44C-49908E43CD37}">
      <dgm:prSet/>
      <dgm:spPr/>
      <dgm:t>
        <a:bodyPr/>
        <a:lstStyle/>
        <a:p>
          <a:endParaRPr lang="en-GB"/>
        </a:p>
      </dgm:t>
    </dgm:pt>
    <dgm:pt modelId="{CAEF928C-E096-D543-B1CD-F07CBE4EDB76}" type="pres">
      <dgm:prSet presAssocID="{39E4F873-FBE1-3745-A96D-CEEC7A4C035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DDFDF38-09E2-A44D-856B-F3915D430A0A}" type="pres">
      <dgm:prSet presAssocID="{0BC0C92E-976F-E147-82A9-178ABB170D96}" presName="centerShape" presStyleLbl="node0" presStyleIdx="0" presStyleCnt="1"/>
      <dgm:spPr/>
    </dgm:pt>
    <dgm:pt modelId="{57132CB8-EA4F-5941-9B74-3E0E2C45FBD2}" type="pres">
      <dgm:prSet presAssocID="{F50FC664-1D09-FA40-862D-7A4CFD0ACCFE}" presName="Name9" presStyleLbl="parChTrans1D2" presStyleIdx="0" presStyleCnt="7"/>
      <dgm:spPr/>
    </dgm:pt>
    <dgm:pt modelId="{9AD1FAC5-9C38-D74E-9DAC-91A5A22E6EB7}" type="pres">
      <dgm:prSet presAssocID="{F50FC664-1D09-FA40-862D-7A4CFD0ACCFE}" presName="connTx" presStyleLbl="parChTrans1D2" presStyleIdx="0" presStyleCnt="7"/>
      <dgm:spPr/>
    </dgm:pt>
    <dgm:pt modelId="{C4870CB2-FF23-BD4E-80C5-744255DE250F}" type="pres">
      <dgm:prSet presAssocID="{06EFF423-77C5-8944-9B8C-95750C8BF455}" presName="node" presStyleLbl="node1" presStyleIdx="0" presStyleCnt="7">
        <dgm:presLayoutVars>
          <dgm:bulletEnabled val="1"/>
        </dgm:presLayoutVars>
      </dgm:prSet>
      <dgm:spPr/>
    </dgm:pt>
    <dgm:pt modelId="{8BE7FAC7-E8D6-6C44-BB0B-320B7D3836BD}" type="pres">
      <dgm:prSet presAssocID="{BAA80C09-404D-C141-A072-8A480ABEF41C}" presName="Name9" presStyleLbl="parChTrans1D2" presStyleIdx="1" presStyleCnt="7"/>
      <dgm:spPr/>
    </dgm:pt>
    <dgm:pt modelId="{37FB1569-ADB2-714C-8142-A2058AEBC54F}" type="pres">
      <dgm:prSet presAssocID="{BAA80C09-404D-C141-A072-8A480ABEF41C}" presName="connTx" presStyleLbl="parChTrans1D2" presStyleIdx="1" presStyleCnt="7"/>
      <dgm:spPr/>
    </dgm:pt>
    <dgm:pt modelId="{5721EFE5-6DAE-D043-8598-CA973D3F0DC0}" type="pres">
      <dgm:prSet presAssocID="{AA869162-83CC-4545-8E28-6216B9F0D083}" presName="node" presStyleLbl="node1" presStyleIdx="1" presStyleCnt="7">
        <dgm:presLayoutVars>
          <dgm:bulletEnabled val="1"/>
        </dgm:presLayoutVars>
      </dgm:prSet>
      <dgm:spPr/>
    </dgm:pt>
    <dgm:pt modelId="{562BCC84-1BAF-3149-A3ED-6776E9E2035C}" type="pres">
      <dgm:prSet presAssocID="{5F03F405-4519-9F47-B99B-6D842CBCA74A}" presName="Name9" presStyleLbl="parChTrans1D2" presStyleIdx="2" presStyleCnt="7"/>
      <dgm:spPr/>
    </dgm:pt>
    <dgm:pt modelId="{82EDBF8D-600D-EB45-9CFA-3BA7F37C2EF6}" type="pres">
      <dgm:prSet presAssocID="{5F03F405-4519-9F47-B99B-6D842CBCA74A}" presName="connTx" presStyleLbl="parChTrans1D2" presStyleIdx="2" presStyleCnt="7"/>
      <dgm:spPr/>
    </dgm:pt>
    <dgm:pt modelId="{82E36EE6-869E-774F-B4EF-70EC5EDB3B48}" type="pres">
      <dgm:prSet presAssocID="{CC4BA61B-3098-2D45-8708-42E665108996}" presName="node" presStyleLbl="node1" presStyleIdx="2" presStyleCnt="7">
        <dgm:presLayoutVars>
          <dgm:bulletEnabled val="1"/>
        </dgm:presLayoutVars>
      </dgm:prSet>
      <dgm:spPr/>
    </dgm:pt>
    <dgm:pt modelId="{17D28BD8-53A1-FA4D-971F-72315440AA8C}" type="pres">
      <dgm:prSet presAssocID="{8992A611-76C2-5F4A-8573-87B392404C77}" presName="Name9" presStyleLbl="parChTrans1D2" presStyleIdx="3" presStyleCnt="7"/>
      <dgm:spPr/>
    </dgm:pt>
    <dgm:pt modelId="{86FF4D0C-3EFA-1F46-B0A0-C793AA33DA91}" type="pres">
      <dgm:prSet presAssocID="{8992A611-76C2-5F4A-8573-87B392404C77}" presName="connTx" presStyleLbl="parChTrans1D2" presStyleIdx="3" presStyleCnt="7"/>
      <dgm:spPr/>
    </dgm:pt>
    <dgm:pt modelId="{0CD09509-23F8-CA46-A8C8-139466DF3859}" type="pres">
      <dgm:prSet presAssocID="{06DC68A7-BEBB-724B-BDDC-2BDC8A3802B4}" presName="node" presStyleLbl="node1" presStyleIdx="3" presStyleCnt="7">
        <dgm:presLayoutVars>
          <dgm:bulletEnabled val="1"/>
        </dgm:presLayoutVars>
      </dgm:prSet>
      <dgm:spPr/>
    </dgm:pt>
    <dgm:pt modelId="{BB8A1144-3A24-9F40-AD31-AA649CACA499}" type="pres">
      <dgm:prSet presAssocID="{E7B39D92-BDE5-7047-B612-66CBAD697FDF}" presName="Name9" presStyleLbl="parChTrans1D2" presStyleIdx="4" presStyleCnt="7"/>
      <dgm:spPr/>
    </dgm:pt>
    <dgm:pt modelId="{CF821EDC-6BB1-F44E-8FEE-50CD8667B48C}" type="pres">
      <dgm:prSet presAssocID="{E7B39D92-BDE5-7047-B612-66CBAD697FDF}" presName="connTx" presStyleLbl="parChTrans1D2" presStyleIdx="4" presStyleCnt="7"/>
      <dgm:spPr/>
    </dgm:pt>
    <dgm:pt modelId="{6BC15CBC-09C7-BE4C-B53D-3D8341402DEE}" type="pres">
      <dgm:prSet presAssocID="{35CDED89-9D28-B941-BBD9-4C1D345A1C70}" presName="node" presStyleLbl="node1" presStyleIdx="4" presStyleCnt="7">
        <dgm:presLayoutVars>
          <dgm:bulletEnabled val="1"/>
        </dgm:presLayoutVars>
      </dgm:prSet>
      <dgm:spPr/>
    </dgm:pt>
    <dgm:pt modelId="{9FED28B2-047B-4845-9F98-344B9C4E10A1}" type="pres">
      <dgm:prSet presAssocID="{6C67EA53-8028-0048-BE7B-9E47472F3D3C}" presName="Name9" presStyleLbl="parChTrans1D2" presStyleIdx="5" presStyleCnt="7"/>
      <dgm:spPr/>
    </dgm:pt>
    <dgm:pt modelId="{1A754905-85B6-684F-9EF9-4E377FB0084B}" type="pres">
      <dgm:prSet presAssocID="{6C67EA53-8028-0048-BE7B-9E47472F3D3C}" presName="connTx" presStyleLbl="parChTrans1D2" presStyleIdx="5" presStyleCnt="7"/>
      <dgm:spPr/>
    </dgm:pt>
    <dgm:pt modelId="{BA8AC895-93DE-D34B-9C26-90A0E112E45C}" type="pres">
      <dgm:prSet presAssocID="{A4F0AF3F-4E8C-1948-9F23-B9168A8A2D0F}" presName="node" presStyleLbl="node1" presStyleIdx="5" presStyleCnt="7">
        <dgm:presLayoutVars>
          <dgm:bulletEnabled val="1"/>
        </dgm:presLayoutVars>
      </dgm:prSet>
      <dgm:spPr/>
    </dgm:pt>
    <dgm:pt modelId="{2E82433D-3646-E841-83C1-7A65F286F98D}" type="pres">
      <dgm:prSet presAssocID="{2254C1CA-BC80-C248-922A-0F7D44899B69}" presName="Name9" presStyleLbl="parChTrans1D2" presStyleIdx="6" presStyleCnt="7"/>
      <dgm:spPr/>
    </dgm:pt>
    <dgm:pt modelId="{F3379C46-01A3-C345-A2CD-2FFF2E566D51}" type="pres">
      <dgm:prSet presAssocID="{2254C1CA-BC80-C248-922A-0F7D44899B69}" presName="connTx" presStyleLbl="parChTrans1D2" presStyleIdx="6" presStyleCnt="7"/>
      <dgm:spPr/>
    </dgm:pt>
    <dgm:pt modelId="{09838A71-CB18-3347-A5C9-1E240D0D4522}" type="pres">
      <dgm:prSet presAssocID="{051A57FF-B04B-014F-ABF4-3371AD14E591}" presName="node" presStyleLbl="node1" presStyleIdx="6" presStyleCnt="7">
        <dgm:presLayoutVars>
          <dgm:bulletEnabled val="1"/>
        </dgm:presLayoutVars>
      </dgm:prSet>
      <dgm:spPr/>
    </dgm:pt>
  </dgm:ptLst>
  <dgm:cxnLst>
    <dgm:cxn modelId="{B327B401-2A52-9A4F-95E3-913123704B3A}" type="presOf" srcId="{051A57FF-B04B-014F-ABF4-3371AD14E591}" destId="{09838A71-CB18-3347-A5C9-1E240D0D4522}" srcOrd="0" destOrd="0" presId="urn:microsoft.com/office/officeart/2005/8/layout/radial1"/>
    <dgm:cxn modelId="{C6E3C709-E334-9B41-BA8D-CC7032FB65EC}" type="presOf" srcId="{BAA80C09-404D-C141-A072-8A480ABEF41C}" destId="{8BE7FAC7-E8D6-6C44-BB0B-320B7D3836BD}" srcOrd="0" destOrd="0" presId="urn:microsoft.com/office/officeart/2005/8/layout/radial1"/>
    <dgm:cxn modelId="{FFB1590A-1149-1840-B2AB-BC35345C983F}" type="presOf" srcId="{35CDED89-9D28-B941-BBD9-4C1D345A1C70}" destId="{6BC15CBC-09C7-BE4C-B53D-3D8341402DEE}" srcOrd="0" destOrd="0" presId="urn:microsoft.com/office/officeart/2005/8/layout/radial1"/>
    <dgm:cxn modelId="{16EB670B-E98F-5648-977F-B4338E06598F}" srcId="{39E4F873-FBE1-3745-A96D-CEEC7A4C0352}" destId="{0BC0C92E-976F-E147-82A9-178ABB170D96}" srcOrd="0" destOrd="0" parTransId="{1B43D32B-211D-D543-B987-7F5B6066BE0C}" sibTransId="{00D72E4C-4D43-5A48-8F9A-809D9A17D5EA}"/>
    <dgm:cxn modelId="{26B7A311-80AA-CA48-BDB7-AD5E4EA4D467}" type="presOf" srcId="{BAA80C09-404D-C141-A072-8A480ABEF41C}" destId="{37FB1569-ADB2-714C-8142-A2058AEBC54F}" srcOrd="1" destOrd="0" presId="urn:microsoft.com/office/officeart/2005/8/layout/radial1"/>
    <dgm:cxn modelId="{0EE28113-E1C0-2148-BDB8-A08D04E89365}" srcId="{0BC0C92E-976F-E147-82A9-178ABB170D96}" destId="{AA869162-83CC-4545-8E28-6216B9F0D083}" srcOrd="1" destOrd="0" parTransId="{BAA80C09-404D-C141-A072-8A480ABEF41C}" sibTransId="{FA42AA5C-8D64-7849-8A3E-B4216B922132}"/>
    <dgm:cxn modelId="{CD158413-8E2D-2141-90CC-15F78793274A}" type="presOf" srcId="{0BC0C92E-976F-E147-82A9-178ABB170D96}" destId="{9DDFDF38-09E2-A44D-856B-F3915D430A0A}" srcOrd="0" destOrd="0" presId="urn:microsoft.com/office/officeart/2005/8/layout/radial1"/>
    <dgm:cxn modelId="{753B551D-359A-854B-922E-8DDD34D7602C}" type="presOf" srcId="{39E4F873-FBE1-3745-A96D-CEEC7A4C0352}" destId="{CAEF928C-E096-D543-B1CD-F07CBE4EDB76}" srcOrd="0" destOrd="0" presId="urn:microsoft.com/office/officeart/2005/8/layout/radial1"/>
    <dgm:cxn modelId="{59890A26-1D0B-074A-8DB0-B6A76239F2A7}" type="presOf" srcId="{6C67EA53-8028-0048-BE7B-9E47472F3D3C}" destId="{1A754905-85B6-684F-9EF9-4E377FB0084B}" srcOrd="1" destOrd="0" presId="urn:microsoft.com/office/officeart/2005/8/layout/radial1"/>
    <dgm:cxn modelId="{D1E9532A-1478-3442-8676-EE7ED518EDAF}" srcId="{0BC0C92E-976F-E147-82A9-178ABB170D96}" destId="{A4F0AF3F-4E8C-1948-9F23-B9168A8A2D0F}" srcOrd="5" destOrd="0" parTransId="{6C67EA53-8028-0048-BE7B-9E47472F3D3C}" sibTransId="{452AB049-CD61-E948-860B-5FD962B11B59}"/>
    <dgm:cxn modelId="{8B72452C-E7F1-9F4B-8AB4-C3E77455A5BC}" type="presOf" srcId="{06DC68A7-BEBB-724B-BDDC-2BDC8A3802B4}" destId="{0CD09509-23F8-CA46-A8C8-139466DF3859}" srcOrd="0" destOrd="0" presId="urn:microsoft.com/office/officeart/2005/8/layout/radial1"/>
    <dgm:cxn modelId="{B251E933-286D-8A44-BDA9-10BCA385B6B7}" srcId="{0BC0C92E-976F-E147-82A9-178ABB170D96}" destId="{CC4BA61B-3098-2D45-8708-42E665108996}" srcOrd="2" destOrd="0" parTransId="{5F03F405-4519-9F47-B99B-6D842CBCA74A}" sibTransId="{522C70F3-085A-2F49-975E-8F922531CDB7}"/>
    <dgm:cxn modelId="{C2A2D235-488B-2442-A707-72B16A72DC0F}" type="presOf" srcId="{6C67EA53-8028-0048-BE7B-9E47472F3D3C}" destId="{9FED28B2-047B-4845-9F98-344B9C4E10A1}" srcOrd="0" destOrd="0" presId="urn:microsoft.com/office/officeart/2005/8/layout/radial1"/>
    <dgm:cxn modelId="{A1B35A4C-31B5-6F4A-BC16-246DB50B158E}" srcId="{0BC0C92E-976F-E147-82A9-178ABB170D96}" destId="{06EFF423-77C5-8944-9B8C-95750C8BF455}" srcOrd="0" destOrd="0" parTransId="{F50FC664-1D09-FA40-862D-7A4CFD0ACCFE}" sibTransId="{7EE0A13B-8FD6-3441-8E5D-79716D07F34E}"/>
    <dgm:cxn modelId="{1CB1BA5F-D318-0340-B70F-96F07DCF091E}" type="presOf" srcId="{8992A611-76C2-5F4A-8573-87B392404C77}" destId="{17D28BD8-53A1-FA4D-971F-72315440AA8C}" srcOrd="0" destOrd="0" presId="urn:microsoft.com/office/officeart/2005/8/layout/radial1"/>
    <dgm:cxn modelId="{2EB11A6D-5F5A-524D-A642-A862D4DAC704}" type="presOf" srcId="{A4F0AF3F-4E8C-1948-9F23-B9168A8A2D0F}" destId="{BA8AC895-93DE-D34B-9C26-90A0E112E45C}" srcOrd="0" destOrd="0" presId="urn:microsoft.com/office/officeart/2005/8/layout/radial1"/>
    <dgm:cxn modelId="{F1E3A573-7461-EC4B-85F5-4B4E373D5237}" type="presOf" srcId="{E7B39D92-BDE5-7047-B612-66CBAD697FDF}" destId="{BB8A1144-3A24-9F40-AD31-AA649CACA499}" srcOrd="0" destOrd="0" presId="urn:microsoft.com/office/officeart/2005/8/layout/radial1"/>
    <dgm:cxn modelId="{A3671E7A-B565-5E40-92B9-C5BAE14ADDB1}" type="presOf" srcId="{F50FC664-1D09-FA40-862D-7A4CFD0ACCFE}" destId="{9AD1FAC5-9C38-D74E-9DAC-91A5A22E6EB7}" srcOrd="1" destOrd="0" presId="urn:microsoft.com/office/officeart/2005/8/layout/radial1"/>
    <dgm:cxn modelId="{AD90DD7B-DDB0-7A46-8F0E-5921C964986F}" type="presOf" srcId="{CC4BA61B-3098-2D45-8708-42E665108996}" destId="{82E36EE6-869E-774F-B4EF-70EC5EDB3B48}" srcOrd="0" destOrd="0" presId="urn:microsoft.com/office/officeart/2005/8/layout/radial1"/>
    <dgm:cxn modelId="{86672580-5D53-2F47-A44C-49908E43CD37}" srcId="{0BC0C92E-976F-E147-82A9-178ABB170D96}" destId="{051A57FF-B04B-014F-ABF4-3371AD14E591}" srcOrd="6" destOrd="0" parTransId="{2254C1CA-BC80-C248-922A-0F7D44899B69}" sibTransId="{B18BD51F-F054-E642-BDD2-B291F94155F0}"/>
    <dgm:cxn modelId="{E1B1DB83-C3CC-0749-8C5B-70E5F78399EE}" srcId="{0BC0C92E-976F-E147-82A9-178ABB170D96}" destId="{35CDED89-9D28-B941-BBD9-4C1D345A1C70}" srcOrd="4" destOrd="0" parTransId="{E7B39D92-BDE5-7047-B612-66CBAD697FDF}" sibTransId="{6A195BDA-8098-544C-9F28-3A162844DFBD}"/>
    <dgm:cxn modelId="{C4846186-1530-D446-B961-68EEF3F041D0}" type="presOf" srcId="{8992A611-76C2-5F4A-8573-87B392404C77}" destId="{86FF4D0C-3EFA-1F46-B0A0-C793AA33DA91}" srcOrd="1" destOrd="0" presId="urn:microsoft.com/office/officeart/2005/8/layout/radial1"/>
    <dgm:cxn modelId="{F9C7DD8D-E2F0-BB4A-9CF5-5C8FD931D035}" type="presOf" srcId="{F50FC664-1D09-FA40-862D-7A4CFD0ACCFE}" destId="{57132CB8-EA4F-5941-9B74-3E0E2C45FBD2}" srcOrd="0" destOrd="0" presId="urn:microsoft.com/office/officeart/2005/8/layout/radial1"/>
    <dgm:cxn modelId="{FB553AAA-652E-A345-8F9A-A5D93C930D81}" type="presOf" srcId="{AA869162-83CC-4545-8E28-6216B9F0D083}" destId="{5721EFE5-6DAE-D043-8598-CA973D3F0DC0}" srcOrd="0" destOrd="0" presId="urn:microsoft.com/office/officeart/2005/8/layout/radial1"/>
    <dgm:cxn modelId="{5EE15FB5-00EC-C644-9476-B90589EB5261}" type="presOf" srcId="{2254C1CA-BC80-C248-922A-0F7D44899B69}" destId="{F3379C46-01A3-C345-A2CD-2FFF2E566D51}" srcOrd="1" destOrd="0" presId="urn:microsoft.com/office/officeart/2005/8/layout/radial1"/>
    <dgm:cxn modelId="{6FB2ABC6-4635-2947-AEAE-285AFDA448AD}" type="presOf" srcId="{E7B39D92-BDE5-7047-B612-66CBAD697FDF}" destId="{CF821EDC-6BB1-F44E-8FEE-50CD8667B48C}" srcOrd="1" destOrd="0" presId="urn:microsoft.com/office/officeart/2005/8/layout/radial1"/>
    <dgm:cxn modelId="{51BBCECA-D79F-A94B-974B-FCFABF43A718}" type="presOf" srcId="{5F03F405-4519-9F47-B99B-6D842CBCA74A}" destId="{82EDBF8D-600D-EB45-9CFA-3BA7F37C2EF6}" srcOrd="1" destOrd="0" presId="urn:microsoft.com/office/officeart/2005/8/layout/radial1"/>
    <dgm:cxn modelId="{7B1321D0-EC42-0A4D-9A45-20372EF1DEA2}" type="presOf" srcId="{06EFF423-77C5-8944-9B8C-95750C8BF455}" destId="{C4870CB2-FF23-BD4E-80C5-744255DE250F}" srcOrd="0" destOrd="0" presId="urn:microsoft.com/office/officeart/2005/8/layout/radial1"/>
    <dgm:cxn modelId="{028127D3-7247-8C44-8012-06E41D676D79}" type="presOf" srcId="{5F03F405-4519-9F47-B99B-6D842CBCA74A}" destId="{562BCC84-1BAF-3149-A3ED-6776E9E2035C}" srcOrd="0" destOrd="0" presId="urn:microsoft.com/office/officeart/2005/8/layout/radial1"/>
    <dgm:cxn modelId="{8512CAD7-9B20-1F41-B871-F6DEF192A649}" type="presOf" srcId="{2254C1CA-BC80-C248-922A-0F7D44899B69}" destId="{2E82433D-3646-E841-83C1-7A65F286F98D}" srcOrd="0" destOrd="0" presId="urn:microsoft.com/office/officeart/2005/8/layout/radial1"/>
    <dgm:cxn modelId="{57E40AFF-22FF-7F4B-A7F7-A682EA709DBA}" srcId="{0BC0C92E-976F-E147-82A9-178ABB170D96}" destId="{06DC68A7-BEBB-724B-BDDC-2BDC8A3802B4}" srcOrd="3" destOrd="0" parTransId="{8992A611-76C2-5F4A-8573-87B392404C77}" sibTransId="{504CDBF7-E07F-B64D-AE16-1E05650B2E84}"/>
    <dgm:cxn modelId="{9CE21D0F-3E9D-FC4A-B65C-8FC7A980F64D}" type="presParOf" srcId="{CAEF928C-E096-D543-B1CD-F07CBE4EDB76}" destId="{9DDFDF38-09E2-A44D-856B-F3915D430A0A}" srcOrd="0" destOrd="0" presId="urn:microsoft.com/office/officeart/2005/8/layout/radial1"/>
    <dgm:cxn modelId="{3952DA48-A638-E04B-AE53-442B1233B00B}" type="presParOf" srcId="{CAEF928C-E096-D543-B1CD-F07CBE4EDB76}" destId="{57132CB8-EA4F-5941-9B74-3E0E2C45FBD2}" srcOrd="1" destOrd="0" presId="urn:microsoft.com/office/officeart/2005/8/layout/radial1"/>
    <dgm:cxn modelId="{C49E698B-ACFE-F94E-B2DD-5508B67FE3B9}" type="presParOf" srcId="{57132CB8-EA4F-5941-9B74-3E0E2C45FBD2}" destId="{9AD1FAC5-9C38-D74E-9DAC-91A5A22E6EB7}" srcOrd="0" destOrd="0" presId="urn:microsoft.com/office/officeart/2005/8/layout/radial1"/>
    <dgm:cxn modelId="{88481C1E-4070-4148-BBEB-814A998406E6}" type="presParOf" srcId="{CAEF928C-E096-D543-B1CD-F07CBE4EDB76}" destId="{C4870CB2-FF23-BD4E-80C5-744255DE250F}" srcOrd="2" destOrd="0" presId="urn:microsoft.com/office/officeart/2005/8/layout/radial1"/>
    <dgm:cxn modelId="{41313558-4B39-7744-B116-3963977A7681}" type="presParOf" srcId="{CAEF928C-E096-D543-B1CD-F07CBE4EDB76}" destId="{8BE7FAC7-E8D6-6C44-BB0B-320B7D3836BD}" srcOrd="3" destOrd="0" presId="urn:microsoft.com/office/officeart/2005/8/layout/radial1"/>
    <dgm:cxn modelId="{EAE50AA4-D847-2C40-84D8-E6FAA31BD022}" type="presParOf" srcId="{8BE7FAC7-E8D6-6C44-BB0B-320B7D3836BD}" destId="{37FB1569-ADB2-714C-8142-A2058AEBC54F}" srcOrd="0" destOrd="0" presId="urn:microsoft.com/office/officeart/2005/8/layout/radial1"/>
    <dgm:cxn modelId="{E733D057-B5BE-7749-AD9A-6AC9CD2FD2FC}" type="presParOf" srcId="{CAEF928C-E096-D543-B1CD-F07CBE4EDB76}" destId="{5721EFE5-6DAE-D043-8598-CA973D3F0DC0}" srcOrd="4" destOrd="0" presId="urn:microsoft.com/office/officeart/2005/8/layout/radial1"/>
    <dgm:cxn modelId="{53790610-502C-634A-A19E-A09A78635595}" type="presParOf" srcId="{CAEF928C-E096-D543-B1CD-F07CBE4EDB76}" destId="{562BCC84-1BAF-3149-A3ED-6776E9E2035C}" srcOrd="5" destOrd="0" presId="urn:microsoft.com/office/officeart/2005/8/layout/radial1"/>
    <dgm:cxn modelId="{3BEE015B-D6D5-F24C-B260-CFDB36A134FF}" type="presParOf" srcId="{562BCC84-1BAF-3149-A3ED-6776E9E2035C}" destId="{82EDBF8D-600D-EB45-9CFA-3BA7F37C2EF6}" srcOrd="0" destOrd="0" presId="urn:microsoft.com/office/officeart/2005/8/layout/radial1"/>
    <dgm:cxn modelId="{C4ABEBF9-5877-654B-BDDE-BFB80A55A663}" type="presParOf" srcId="{CAEF928C-E096-D543-B1CD-F07CBE4EDB76}" destId="{82E36EE6-869E-774F-B4EF-70EC5EDB3B48}" srcOrd="6" destOrd="0" presId="urn:microsoft.com/office/officeart/2005/8/layout/radial1"/>
    <dgm:cxn modelId="{AA45EDDD-C2C1-074C-AB4A-AB7A9599C224}" type="presParOf" srcId="{CAEF928C-E096-D543-B1CD-F07CBE4EDB76}" destId="{17D28BD8-53A1-FA4D-971F-72315440AA8C}" srcOrd="7" destOrd="0" presId="urn:microsoft.com/office/officeart/2005/8/layout/radial1"/>
    <dgm:cxn modelId="{FF0E63F2-039A-A247-BB13-B7EF53229145}" type="presParOf" srcId="{17D28BD8-53A1-FA4D-971F-72315440AA8C}" destId="{86FF4D0C-3EFA-1F46-B0A0-C793AA33DA91}" srcOrd="0" destOrd="0" presId="urn:microsoft.com/office/officeart/2005/8/layout/radial1"/>
    <dgm:cxn modelId="{BA937734-A1A7-C64B-B13B-DDEFF1FE1CA2}" type="presParOf" srcId="{CAEF928C-E096-D543-B1CD-F07CBE4EDB76}" destId="{0CD09509-23F8-CA46-A8C8-139466DF3859}" srcOrd="8" destOrd="0" presId="urn:microsoft.com/office/officeart/2005/8/layout/radial1"/>
    <dgm:cxn modelId="{362D2EDB-6B29-124E-8279-EFFCEC429392}" type="presParOf" srcId="{CAEF928C-E096-D543-B1CD-F07CBE4EDB76}" destId="{BB8A1144-3A24-9F40-AD31-AA649CACA499}" srcOrd="9" destOrd="0" presId="urn:microsoft.com/office/officeart/2005/8/layout/radial1"/>
    <dgm:cxn modelId="{76791E45-B03B-FF4E-B0C0-C693C80CDB30}" type="presParOf" srcId="{BB8A1144-3A24-9F40-AD31-AA649CACA499}" destId="{CF821EDC-6BB1-F44E-8FEE-50CD8667B48C}" srcOrd="0" destOrd="0" presId="urn:microsoft.com/office/officeart/2005/8/layout/radial1"/>
    <dgm:cxn modelId="{533B19A8-F6E9-2D42-B161-84C9C0D54F9C}" type="presParOf" srcId="{CAEF928C-E096-D543-B1CD-F07CBE4EDB76}" destId="{6BC15CBC-09C7-BE4C-B53D-3D8341402DEE}" srcOrd="10" destOrd="0" presId="urn:microsoft.com/office/officeart/2005/8/layout/radial1"/>
    <dgm:cxn modelId="{4D98F922-2774-144F-9601-3AB3FB65D546}" type="presParOf" srcId="{CAEF928C-E096-D543-B1CD-F07CBE4EDB76}" destId="{9FED28B2-047B-4845-9F98-344B9C4E10A1}" srcOrd="11" destOrd="0" presId="urn:microsoft.com/office/officeart/2005/8/layout/radial1"/>
    <dgm:cxn modelId="{3410EB69-5BF1-B346-9FCE-66FD7DEC0730}" type="presParOf" srcId="{9FED28B2-047B-4845-9F98-344B9C4E10A1}" destId="{1A754905-85B6-684F-9EF9-4E377FB0084B}" srcOrd="0" destOrd="0" presId="urn:microsoft.com/office/officeart/2005/8/layout/radial1"/>
    <dgm:cxn modelId="{F56B4191-20E6-A64A-86C3-A4A360E5604C}" type="presParOf" srcId="{CAEF928C-E096-D543-B1CD-F07CBE4EDB76}" destId="{BA8AC895-93DE-D34B-9C26-90A0E112E45C}" srcOrd="12" destOrd="0" presId="urn:microsoft.com/office/officeart/2005/8/layout/radial1"/>
    <dgm:cxn modelId="{BE407A69-0F51-8B45-8990-267C84EDCBBA}" type="presParOf" srcId="{CAEF928C-E096-D543-B1CD-F07CBE4EDB76}" destId="{2E82433D-3646-E841-83C1-7A65F286F98D}" srcOrd="13" destOrd="0" presId="urn:microsoft.com/office/officeart/2005/8/layout/radial1"/>
    <dgm:cxn modelId="{20170DF0-7BAD-3D4C-BB9A-23983D6BC8E4}" type="presParOf" srcId="{2E82433D-3646-E841-83C1-7A65F286F98D}" destId="{F3379C46-01A3-C345-A2CD-2FFF2E566D51}" srcOrd="0" destOrd="0" presId="urn:microsoft.com/office/officeart/2005/8/layout/radial1"/>
    <dgm:cxn modelId="{E03D4AD1-AD6F-EF44-A032-B07FBEB0090E}" type="presParOf" srcId="{CAEF928C-E096-D543-B1CD-F07CBE4EDB76}" destId="{09838A71-CB18-3347-A5C9-1E240D0D4522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DFDF38-09E2-A44D-856B-F3915D430A0A}">
      <dsp:nvSpPr>
        <dsp:cNvPr id="0" name=""/>
        <dsp:cNvSpPr/>
      </dsp:nvSpPr>
      <dsp:spPr>
        <a:xfrm>
          <a:off x="2627512" y="1704543"/>
          <a:ext cx="1125110" cy="1125110"/>
        </a:xfrm>
        <a:prstGeom prst="ellipse">
          <a:avLst/>
        </a:prstGeom>
        <a:solidFill>
          <a:srgbClr val="FFC00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 err="1">
              <a:solidFill>
                <a:srgbClr val="002060"/>
              </a:solidFill>
            </a:rPr>
            <a:t>LhARA</a:t>
          </a:r>
          <a:br>
            <a:rPr lang="en-GB" sz="1000" b="1" kern="1200" dirty="0">
              <a:solidFill>
                <a:srgbClr val="002060"/>
              </a:solidFill>
            </a:rPr>
          </a:br>
          <a:r>
            <a:rPr lang="en-GB" sz="1000" b="1" kern="1200" dirty="0" err="1">
              <a:solidFill>
                <a:srgbClr val="002060"/>
              </a:solidFill>
            </a:rPr>
            <a:t>collaboation</a:t>
          </a:r>
          <a:endParaRPr lang="en-GB" sz="1000" b="1" kern="1200" dirty="0">
            <a:solidFill>
              <a:srgbClr val="002060"/>
            </a:solidFill>
          </a:endParaRPr>
        </a:p>
      </dsp:txBody>
      <dsp:txXfrm>
        <a:off x="2792281" y="1869312"/>
        <a:ext cx="795572" cy="795572"/>
      </dsp:txXfrm>
    </dsp:sp>
    <dsp:sp modelId="{57132CB8-EA4F-5941-9B74-3E0E2C45FBD2}">
      <dsp:nvSpPr>
        <dsp:cNvPr id="0" name=""/>
        <dsp:cNvSpPr/>
      </dsp:nvSpPr>
      <dsp:spPr>
        <a:xfrm rot="16200000">
          <a:off x="2908429" y="1407033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175985" y="1408823"/>
        <a:ext cx="28163" cy="28163"/>
      </dsp:txXfrm>
    </dsp:sp>
    <dsp:sp modelId="{C4870CB2-FF23-BD4E-80C5-744255DE250F}">
      <dsp:nvSpPr>
        <dsp:cNvPr id="0" name=""/>
        <dsp:cNvSpPr/>
      </dsp:nvSpPr>
      <dsp:spPr>
        <a:xfrm>
          <a:off x="2627512" y="16156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b="1" kern="1200" dirty="0">
              <a:solidFill>
                <a:srgbClr val="002060"/>
              </a:solidFill>
            </a:rPr>
            <a:t>Institutes</a:t>
          </a:r>
        </a:p>
      </dsp:txBody>
      <dsp:txXfrm>
        <a:off x="2792281" y="180925"/>
        <a:ext cx="795572" cy="795572"/>
      </dsp:txXfrm>
    </dsp:sp>
    <dsp:sp modelId="{8BE7FAC7-E8D6-6C44-BB0B-320B7D3836BD}">
      <dsp:nvSpPr>
        <dsp:cNvPr id="0" name=""/>
        <dsp:cNvSpPr/>
      </dsp:nvSpPr>
      <dsp:spPr>
        <a:xfrm rot="19285714">
          <a:off x="3568446" y="1724881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836002" y="1726670"/>
        <a:ext cx="28163" cy="28163"/>
      </dsp:txXfrm>
    </dsp:sp>
    <dsp:sp modelId="{5721EFE5-6DAE-D043-8598-CA973D3F0DC0}">
      <dsp:nvSpPr>
        <dsp:cNvPr id="0" name=""/>
        <dsp:cNvSpPr/>
      </dsp:nvSpPr>
      <dsp:spPr>
        <a:xfrm>
          <a:off x="3947546" y="651851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b="1" kern="1200" dirty="0">
              <a:solidFill>
                <a:srgbClr val="002060"/>
              </a:solidFill>
            </a:rPr>
            <a:t>UKRI</a:t>
          </a:r>
        </a:p>
      </dsp:txBody>
      <dsp:txXfrm>
        <a:off x="4112315" y="816620"/>
        <a:ext cx="795572" cy="795572"/>
      </dsp:txXfrm>
    </dsp:sp>
    <dsp:sp modelId="{562BCC84-1BAF-3149-A3ED-6776E9E2035C}">
      <dsp:nvSpPr>
        <dsp:cNvPr id="0" name=""/>
        <dsp:cNvSpPr/>
      </dsp:nvSpPr>
      <dsp:spPr>
        <a:xfrm rot="771429">
          <a:off x="3731456" y="2439078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999013" y="2440867"/>
        <a:ext cx="28163" cy="28163"/>
      </dsp:txXfrm>
    </dsp:sp>
    <dsp:sp modelId="{82E36EE6-869E-774F-B4EF-70EC5EDB3B48}">
      <dsp:nvSpPr>
        <dsp:cNvPr id="0" name=""/>
        <dsp:cNvSpPr/>
      </dsp:nvSpPr>
      <dsp:spPr>
        <a:xfrm>
          <a:off x="4273567" y="2080244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b="1" kern="1200" dirty="0">
              <a:solidFill>
                <a:srgbClr val="002060"/>
              </a:solidFill>
            </a:rPr>
            <a:t>EU/ERC</a:t>
          </a:r>
        </a:p>
      </dsp:txBody>
      <dsp:txXfrm>
        <a:off x="4438336" y="2245013"/>
        <a:ext cx="795572" cy="795572"/>
      </dsp:txXfrm>
    </dsp:sp>
    <dsp:sp modelId="{17D28BD8-53A1-FA4D-971F-72315440AA8C}">
      <dsp:nvSpPr>
        <dsp:cNvPr id="0" name=""/>
        <dsp:cNvSpPr/>
      </dsp:nvSpPr>
      <dsp:spPr>
        <a:xfrm rot="3857143">
          <a:off x="3274710" y="3011819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542267" y="3013608"/>
        <a:ext cx="28163" cy="28163"/>
      </dsp:txXfrm>
    </dsp:sp>
    <dsp:sp modelId="{0CD09509-23F8-CA46-A8C8-139466DF3859}">
      <dsp:nvSpPr>
        <dsp:cNvPr id="0" name=""/>
        <dsp:cNvSpPr/>
      </dsp:nvSpPr>
      <dsp:spPr>
        <a:xfrm>
          <a:off x="3360076" y="3225727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b="1" kern="1200" dirty="0">
              <a:solidFill>
                <a:srgbClr val="002060"/>
              </a:solidFill>
            </a:rPr>
            <a:t>Industry</a:t>
          </a:r>
          <a:br>
            <a:rPr lang="en-GB" sz="800" b="1" kern="1200" dirty="0">
              <a:solidFill>
                <a:srgbClr val="002060"/>
              </a:solidFill>
            </a:rPr>
          </a:br>
          <a:r>
            <a:rPr lang="en-GB" sz="800" b="1" kern="1200" dirty="0">
              <a:solidFill>
                <a:srgbClr val="002060"/>
              </a:solidFill>
            </a:rPr>
            <a:t>partners</a:t>
          </a:r>
        </a:p>
      </dsp:txBody>
      <dsp:txXfrm>
        <a:off x="3524845" y="3390496"/>
        <a:ext cx="795572" cy="795572"/>
      </dsp:txXfrm>
    </dsp:sp>
    <dsp:sp modelId="{BB8A1144-3A24-9F40-AD31-AA649CACA499}">
      <dsp:nvSpPr>
        <dsp:cNvPr id="0" name=""/>
        <dsp:cNvSpPr/>
      </dsp:nvSpPr>
      <dsp:spPr>
        <a:xfrm rot="6942857">
          <a:off x="2542147" y="3011819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2809703" y="3013608"/>
        <a:ext cx="28163" cy="28163"/>
      </dsp:txXfrm>
    </dsp:sp>
    <dsp:sp modelId="{6BC15CBC-09C7-BE4C-B53D-3D8341402DEE}">
      <dsp:nvSpPr>
        <dsp:cNvPr id="0" name=""/>
        <dsp:cNvSpPr/>
      </dsp:nvSpPr>
      <dsp:spPr>
        <a:xfrm>
          <a:off x="1894948" y="3225727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b="1" kern="1200" dirty="0">
              <a:solidFill>
                <a:srgbClr val="002060"/>
              </a:solidFill>
            </a:rPr>
            <a:t>Foundations</a:t>
          </a:r>
        </a:p>
      </dsp:txBody>
      <dsp:txXfrm>
        <a:off x="2059717" y="3390496"/>
        <a:ext cx="795572" cy="795572"/>
      </dsp:txXfrm>
    </dsp:sp>
    <dsp:sp modelId="{9FED28B2-047B-4845-9F98-344B9C4E10A1}">
      <dsp:nvSpPr>
        <dsp:cNvPr id="0" name=""/>
        <dsp:cNvSpPr/>
      </dsp:nvSpPr>
      <dsp:spPr>
        <a:xfrm rot="10028571">
          <a:off x="2085401" y="2439078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2352957" y="2440867"/>
        <a:ext cx="28163" cy="28163"/>
      </dsp:txXfrm>
    </dsp:sp>
    <dsp:sp modelId="{BA8AC895-93DE-D34B-9C26-90A0E112E45C}">
      <dsp:nvSpPr>
        <dsp:cNvPr id="0" name=""/>
        <dsp:cNvSpPr/>
      </dsp:nvSpPr>
      <dsp:spPr>
        <a:xfrm>
          <a:off x="981456" y="2080244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b="1" kern="1200" dirty="0">
              <a:solidFill>
                <a:srgbClr val="002060"/>
              </a:solidFill>
            </a:rPr>
            <a:t>Philanthropists</a:t>
          </a:r>
        </a:p>
      </dsp:txBody>
      <dsp:txXfrm>
        <a:off x="1146225" y="2245013"/>
        <a:ext cx="795572" cy="795572"/>
      </dsp:txXfrm>
    </dsp:sp>
    <dsp:sp modelId="{2E82433D-3646-E841-83C1-7A65F286F98D}">
      <dsp:nvSpPr>
        <dsp:cNvPr id="0" name=""/>
        <dsp:cNvSpPr/>
      </dsp:nvSpPr>
      <dsp:spPr>
        <a:xfrm rot="13114286">
          <a:off x="2248412" y="1724881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2515968" y="1726670"/>
        <a:ext cx="28163" cy="28163"/>
      </dsp:txXfrm>
    </dsp:sp>
    <dsp:sp modelId="{09838A71-CB18-3347-A5C9-1E240D0D4522}">
      <dsp:nvSpPr>
        <dsp:cNvPr id="0" name=""/>
        <dsp:cNvSpPr/>
      </dsp:nvSpPr>
      <dsp:spPr>
        <a:xfrm>
          <a:off x="1307478" y="651851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solidFill>
                <a:srgbClr val="002060"/>
              </a:solidFill>
            </a:rPr>
            <a:t>…</a:t>
          </a:r>
        </a:p>
      </dsp:txBody>
      <dsp:txXfrm>
        <a:off x="1472247" y="816620"/>
        <a:ext cx="795572" cy="7955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0D2A8-8F95-47C2-ABE1-A779F5A43C98}" type="datetimeFigureOut">
              <a:rPr lang="en-US" smtClean="0"/>
              <a:t>2/10/26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663E2-27CE-4C79-91D3-7F5C4262D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5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35062" y="72052"/>
            <a:ext cx="3263255" cy="359892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C53F61BD-18EB-B863-761D-89639D8806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 dirty="0"/>
              <a:t>K. Long</a:t>
            </a:r>
          </a:p>
          <a:p>
            <a:pPr lvl="0"/>
            <a:fld id="{9DCC74C0-6BEE-FF4F-AD0C-03B911E77FAB}" type="datetime4">
              <a:rPr lang="en-GB" smtClean="0"/>
              <a:t>16 December 2025</a:t>
            </a:fld>
            <a:endParaRPr lang="en-GB" dirty="0"/>
          </a:p>
        </p:txBody>
      </p:sp>
      <p:pic>
        <p:nvPicPr>
          <p:cNvPr id="2" name="Picture 2" descr="STFC logo">
            <a:extLst>
              <a:ext uri="{FF2B5EF4-FFF2-40B4-BE49-F238E27FC236}">
                <a16:creationId xmlns:a16="http://schemas.microsoft.com/office/drawing/2014/main" id="{60CAF404-64A1-1DAA-E5DA-C4E750076D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8417" y="8865"/>
            <a:ext cx="1403583" cy="359893"/>
          </a:xfrm>
          <a:prstGeom prst="rect">
            <a:avLst/>
          </a:prstGeom>
          <a:solidFill>
            <a:srgbClr val="000080"/>
          </a:solidFill>
          <a:ln>
            <a:solidFill>
              <a:srgbClr val="000080"/>
            </a:solidFill>
          </a:ln>
        </p:spPr>
      </p:pic>
    </p:spTree>
    <p:extLst>
      <p:ext uri="{BB962C8B-B14F-4D97-AF65-F5344CB8AC3E}">
        <p14:creationId xmlns:p14="http://schemas.microsoft.com/office/powerpoint/2010/main" val="60668972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7B683EC-1E11-45E0-886A-851228B0A8DF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66366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D02D4AE-58D3-41BB-8060-5ADF87B91618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624803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8FD75DBF-6AEB-4550-BEA6-FE6CE3862FB9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706673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8CB2C9E-B7BA-48F8-8C95-4A603CB4A0B6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98037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6CB10E69-4493-469E-9F6F-0F2C42DABB23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23154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9A67A56-2FF9-491E-814D-0A900175F8E1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344805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24982C8-03A6-4D1C-870A-BE728679E492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7539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3DF533C-450F-4C7A-8669-D1C1D442E9DA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19243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025"/>
            <a:ext cx="9984000" cy="5934075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B67106-7FE2-4B8D-9827-B242124A96D0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A8D6E0-472D-9B14-F3A6-BC2F23E87040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467749574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D240A93-6E2C-479B-B487-61050B029E0E}" type="datetime1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69607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85054" cy="553998"/>
          </a:xfrm>
        </p:spPr>
        <p:txBody>
          <a:bodyPr>
            <a:noAutofit/>
          </a:bodyPr>
          <a:lstStyle>
            <a:lvl1pPr marL="95250" indent="0">
              <a:tabLst/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589947"/>
            <a:ext cx="12185054" cy="6268053"/>
          </a:xfrm>
        </p:spPr>
        <p:txBody>
          <a:bodyPr/>
          <a:lstStyle>
            <a:lvl1pPr marL="314325" indent="-169863">
              <a:tabLst/>
              <a:defRPr sz="3200" b="1">
                <a:solidFill>
                  <a:schemeClr val="accent1"/>
                </a:solidFill>
              </a:defRPr>
            </a:lvl1pPr>
            <a:lvl2pPr marL="314325" indent="-169863">
              <a:tabLst/>
              <a:defRPr sz="2800" b="1">
                <a:solidFill>
                  <a:schemeClr val="accent6"/>
                </a:solidFill>
              </a:defRPr>
            </a:lvl2pPr>
            <a:lvl3pPr marL="628650" indent="-266700">
              <a:tabLst/>
              <a:defRPr sz="2800" b="1">
                <a:solidFill>
                  <a:schemeClr val="accent1"/>
                </a:solidFill>
              </a:defRPr>
            </a:lvl3pPr>
            <a:lvl4pPr marL="893763" indent="-265113">
              <a:tabLst/>
              <a:defRPr sz="2400" b="1">
                <a:solidFill>
                  <a:schemeClr val="accent3"/>
                </a:solidFill>
              </a:defRPr>
            </a:lvl4pPr>
            <a:lvl5pPr marL="1076325" indent="-254000">
              <a:tabLst/>
              <a:defRPr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6565" y="6550223"/>
            <a:ext cx="618489" cy="307777"/>
          </a:xfrm>
        </p:spPr>
        <p:txBody>
          <a:bodyPr wrap="square">
            <a:spAutoFit/>
          </a:bodyPr>
          <a:lstStyle>
            <a:lvl1pPr algn="r">
              <a:defRPr sz="2000"/>
            </a:lvl1pPr>
          </a:lstStyle>
          <a:p>
            <a:pPr algn="r"/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614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4AFBB15-756E-4C9B-BAD5-65B8245F1711}" type="datetime1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257883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A99664A-9D95-4BFD-9EE2-ED03761B5D93}" type="datetime1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803618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E2EA-C029-0AE3-B18F-CB5D823C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16F8D3-3840-4002-A902-CA5665F1877D}" type="datetime1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4AA3B-FC1A-1DAF-C282-4ED6FC740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8A0A1-4076-F926-D730-16EF8BBD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3E70A2-A3C6-29D0-1DEB-4D8F9283B18B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2710C7-980D-1529-A1C4-D0B914429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01609BCD-EF9A-DF89-AAD2-167090C57F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995235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37846E35-447D-4F3F-B312-D5A5B297F989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39635899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10253B4-E62F-43A9-95E1-1281FC369A0C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206395976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E045C65B-45F4-494F-85C9-F650D9479B4E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773322227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12BB683-185E-47F3-8B62-B7D69EB8BD5B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65361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946529D-9412-41C5-A6C2-C931A11B8D57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6906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A66683B-1327-4EC5-BC3D-F1BC9929DF1D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26118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9C00F3C-9559-4D72-9EA0-55DADACB2573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0496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66563" y="6719455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4669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B51BB1C3-5A45-497F-BCC7-EC2CAE0BF41E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84684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E5B9E16-EEE1-449A-9FC3-EC3A45AD75A9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54154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A905C08-4378-4C2A-80FC-85BE4CC22ED2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1339553058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4999A96-AD1A-4D71-9FB8-4FC24821C6DB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64018343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6D04DA1-1F50-4046-AB99-973BFEA76F20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74509294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45F4D7C-325E-46DC-8928-255FD373C96D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785877609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66A20609-BB11-4BF4-8697-59822653EB4F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4240842164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3C4F2A2-6868-407F-8098-72A30A0A7D4F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782778189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99DDFD2-A19B-4FDD-86ED-B185BF53816E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306752833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D18818C7-E49D-46B4-A26D-8654FF918181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11599155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74996" y="6708025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463841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88DF4B4E-1431-4713-BED5-A43C1F5596C4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859685012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"/>
            <a:ext cx="12193489" cy="6857999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33404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148999050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658548261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11696665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8F1E4B3C-5470-00F2-B8CB-BB4906CF439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7D7A316D-6FA6-8EBE-A7B4-43071E70A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11C06CEA-028D-9197-2DEF-67878595AE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DEA93E8D-A827-0EF8-FC25-4EDF7B194E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F359F29-A6DD-FD4C-F807-701DEA41ED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2468BF6B-AEBB-4CAA-244D-9EBE80B9A1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CC60AC05-547F-FA65-604E-4ED4912EA9E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7632E58E-1400-1E6E-BB60-7A9B794F41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4D65D159-581D-F29B-BBD4-C1C5BACCEE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4250105972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3A87AD45-2D2F-D96C-947C-BAE35BFEBEE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1EDC35F-4F2D-B2A7-1ECD-0CF19D1AD2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97F4776F-4E5E-13DF-F11A-A6808FFFC98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BA993AE1-6A24-5C17-7FE2-A16589D9C4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A87F8EF-CDAD-15A2-A361-88921E1CAF7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E90186DB-2300-A8AA-8FAD-2C609649A6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31922286-E237-1114-3A54-E1731611D6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1B4DA78C-0EF6-B05D-F2D2-EFEDA343E3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00F92FE-6EB2-0D0E-BFC9-559AD1E7A4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216125896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761819100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408184500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59517005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>
            <a:lvl2pPr>
              <a:buFont typeface="Arial" panose="020B0604020202020204" pitchFamily="34" charset="0"/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66563" y="6720728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261070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878288"/>
            <a:ext cx="5606484" cy="652688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49CC1682-CCAA-5EE1-585E-F7C4434F1C5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770403FB-3386-A0FE-3E9D-A2925EF0E8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C2CDC1DE-179E-04D4-B493-BF069DE85D6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B9A68412-C85B-6332-8B98-2635795BBA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9ECB875-34C4-65FF-6CDA-1356F6BC767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D3B5B848-7A8D-931B-DFC2-C5B37B8DB6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361AABDF-9542-DBC6-6388-ABE2035BE7B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57C10C3-A39D-D1F6-3C50-91EC9A5E76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E4DD9B4A-92B0-0B9A-755B-A13B032A85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3000926829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8C3038C-7537-45C4-BC31-19A4CC76608A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818251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F60A9E25-142E-4760-8666-599A78D60753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015067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E3F32C0C-5320-426A-9514-B5BB83F873AE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09866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2E7F5FA-78BB-B051-2F1F-3CECE48AC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66565" y="6550223"/>
            <a:ext cx="618489" cy="307777"/>
          </a:xfrm>
        </p:spPr>
        <p:txBody>
          <a:bodyPr wrap="square">
            <a:spAutoFit/>
          </a:bodyPr>
          <a:lstStyle>
            <a:lvl1pPr algn="r">
              <a:defRPr sz="2000"/>
            </a:lvl1pPr>
          </a:lstStyle>
          <a:p>
            <a:pPr algn="r"/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464979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6D330E4-EC35-42CE-9A21-653C43AB9D97}" type="datetime1">
              <a:rPr lang="en-GB" smtClean="0"/>
              <a:t>10/02/2026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68227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12DF983-3AD9-45E2-9CD5-5871D2EB91F5}" type="datetime1">
              <a:rPr lang="en-GB" smtClean="0"/>
              <a:t>10/02/2026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2911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55160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A3110-C7A8-148E-3E96-29F204B2F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4DFA65-3E7F-8783-007D-7C57AB2224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97A26-C38F-479A-44A7-0F594202F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7C402-BB0C-3B41-F261-E55C29A5B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673A9-644A-F34B-8DD3-18081A9F9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49983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8CCD6-6989-9A6A-EC7B-95D779219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01588-FDDE-27F7-8F94-6AF4DC4E3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7D22B-5D40-22AD-30F0-221DF2A75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EEC2A-1BE0-81B8-B107-7D9A7E9C9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2C92E9-A222-7266-7120-8F3A69C0F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020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7F33E122-4495-44BA-A4C1-8BE76937A80D}" type="datetime1">
              <a:rPr lang="en-GB" smtClean="0"/>
              <a:t>10/02/2026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358580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FF69B-2F65-ED23-2068-D45FFBB22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EBA5DD-1875-20E1-A2C8-C4B809661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EDF98-6116-DEA5-9CE7-505662157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BBA2D-CD15-9D5F-169C-0DAB2937C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789BA-E354-D313-3EA9-C5BE63F17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81493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9265F-033D-3C88-1714-4FE3838CA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361EB-D56D-F69B-352F-8FF82BA9CB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DC9644-153F-BAA7-8B6E-B3763A44FC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6A6AFC-E1ED-DE97-3C80-8FF0F261F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6847B1-E216-AEBA-2BB1-339578DE9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BAC789-9459-8594-85D0-77142553A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1804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89260-8C79-3324-D7D8-B1E450EC9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C8F18-3F40-BA33-85F2-5D0C3A339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9AF887-21AD-514B-9BD4-AA07213F65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726677-A2D1-B1BC-308B-FCF9EB6885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CA5F34-AD1B-A678-58F4-7A81A99DB3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0543AF-163A-64ED-3680-EDFA3FA66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FF6587-C887-1460-9CED-C7EEA350B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9F35A8-8262-C75E-06DE-A2A061F35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02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600A4-DA16-F9C5-DC27-714BB0F0C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22EABC-BD8C-482D-70EB-18D4CBCA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8DF2E3-0738-82C5-A040-D61A4564A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427828-041D-DAEB-D953-86E065A0F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8688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64F6EF-8E5F-AEED-66B5-44E28E2DC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E5158C-42B2-A4E9-C6E7-2CC2D8787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C985F6-4CC0-0503-202C-AFFACDCDC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64683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20DE2-40AE-2BC4-FC1D-08ACF3456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4BC2D-966A-5347-32C0-BE0AFA47DB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65BDD-89B4-B477-F478-CA2997C01A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EF7D61-35A0-92BF-ED26-F333A676C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B52C0-733B-A454-D139-DF5834AA2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76BE44-C555-1632-B74A-1FCD4D18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7295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C59A4-92F2-A9DC-0316-4D9274BE4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87F90B-1FBE-E52F-1133-B61F417564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CE7B46-622B-94E3-E17D-113ED63249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931D22-5544-50BD-1FC8-0D1965594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BCC463-00A5-81EE-1A66-4B4B8B819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566AC-AB5C-D888-B9D4-3DC831729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90178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CDB25-A854-E06A-82D8-33207EEBC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DB72AC-3A7C-76EE-8A0D-16CBD44DD3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B1DBD1-D0A5-0AA3-E2C0-B851DD166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CBD96-6F1D-28F7-31AC-FF7CC88D9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CE8F0-D6A7-655C-D680-1B6EC4795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3026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04BB2B-9230-A629-2EF0-D3FC7BC6E3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207012-6A2F-7126-3B93-55A192545C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FDEBD-656F-F098-F489-FFA28D717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6D2670-FA44-9D74-2B1E-0E81AD3DE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4EC4F-75D8-5DD0-6868-5CBD91D83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079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753EDC06-C956-40EB-B7C2-5D24D2134868}" type="datetime1">
              <a:rPr lang="en-GB" smtClean="0"/>
              <a:t>10/02/2026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19597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7072CD8-4874-4E1A-99A5-6A33EAEAD984}" type="datetime1">
              <a:rPr lang="en-GB" smtClean="0"/>
              <a:t>10/02/2026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0747767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AEE23BCF-757C-48E4-AB43-882F0A78532C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75608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F4440-CEDC-0D92-E0D5-5C1E3B59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A021F-8558-9528-DA3D-486CCDBEB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6232" y="1394619"/>
            <a:ext cx="11541025" cy="48664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7C40-7EB7-0CFD-6F6C-54AE57DE1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6563" y="6720728"/>
            <a:ext cx="318491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>
              <a:defRPr sz="850" b="1">
                <a:solidFill>
                  <a:schemeClr val="accent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08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29" r:id="rId2"/>
    <p:sldLayoutId id="2147483650" r:id="rId3"/>
    <p:sldLayoutId id="2147483683" r:id="rId4"/>
    <p:sldLayoutId id="2147483684" r:id="rId5"/>
    <p:sldLayoutId id="2147483652" r:id="rId6"/>
    <p:sldLayoutId id="2147483685" r:id="rId7"/>
    <p:sldLayoutId id="2147483686" r:id="rId8"/>
    <p:sldLayoutId id="2147483659" r:id="rId9"/>
    <p:sldLayoutId id="2147483687" r:id="rId10"/>
    <p:sldLayoutId id="2147483688" r:id="rId11"/>
    <p:sldLayoutId id="2147483660" r:id="rId12"/>
    <p:sldLayoutId id="2147483689" r:id="rId13"/>
    <p:sldLayoutId id="2147483690" r:id="rId14"/>
    <p:sldLayoutId id="2147483677" r:id="rId15"/>
    <p:sldLayoutId id="2147483691" r:id="rId16"/>
    <p:sldLayoutId id="2147483692" r:id="rId17"/>
    <p:sldLayoutId id="2147483676" r:id="rId18"/>
    <p:sldLayoutId id="2147483667" r:id="rId19"/>
    <p:sldLayoutId id="2147483693" r:id="rId20"/>
    <p:sldLayoutId id="2147483694" r:id="rId21"/>
    <p:sldLayoutId id="2147483666" r:id="rId22"/>
    <p:sldLayoutId id="2147483661" r:id="rId23"/>
    <p:sldLayoutId id="2147483695" r:id="rId24"/>
    <p:sldLayoutId id="2147483696" r:id="rId25"/>
    <p:sldLayoutId id="2147483669" r:id="rId26"/>
    <p:sldLayoutId id="2147483697" r:id="rId27"/>
    <p:sldLayoutId id="2147483698" r:id="rId28"/>
    <p:sldLayoutId id="2147483678" r:id="rId29"/>
    <p:sldLayoutId id="2147483699" r:id="rId30"/>
    <p:sldLayoutId id="2147483700" r:id="rId31"/>
    <p:sldLayoutId id="2147483662" r:id="rId32"/>
    <p:sldLayoutId id="2147483701" r:id="rId33"/>
    <p:sldLayoutId id="2147483702" r:id="rId34"/>
    <p:sldLayoutId id="2147483663" r:id="rId35"/>
    <p:sldLayoutId id="2147483703" r:id="rId36"/>
    <p:sldLayoutId id="2147483704" r:id="rId37"/>
    <p:sldLayoutId id="2147483664" r:id="rId38"/>
    <p:sldLayoutId id="2147483705" r:id="rId39"/>
    <p:sldLayoutId id="2147483706" r:id="rId40"/>
    <p:sldLayoutId id="2147483665" r:id="rId41"/>
    <p:sldLayoutId id="2147483671" r:id="rId42"/>
    <p:sldLayoutId id="2147483707" r:id="rId43"/>
    <p:sldLayoutId id="2147483708" r:id="rId44"/>
    <p:sldLayoutId id="2147483670" r:id="rId45"/>
    <p:sldLayoutId id="2147483672" r:id="rId46"/>
    <p:sldLayoutId id="2147483674" r:id="rId47"/>
    <p:sldLayoutId id="2147483709" r:id="rId48"/>
    <p:sldLayoutId id="2147483710" r:id="rId49"/>
    <p:sldLayoutId id="2147483673" r:id="rId50"/>
    <p:sldLayoutId id="2147483654" r:id="rId51"/>
    <p:sldLayoutId id="2147483711" r:id="rId52"/>
    <p:sldLayoutId id="2147483712" r:id="rId53"/>
    <p:sldLayoutId id="2147483655" r:id="rId54"/>
    <p:sldLayoutId id="2147483713" r:id="rId55"/>
    <p:sldLayoutId id="2147483714" r:id="rId56"/>
    <p:sldLayoutId id="2147483730" r:id="rId57"/>
  </p:sldLayoutIdLst>
  <p:transition>
    <p:fade/>
  </p:transition>
  <p:hf hdr="0"/>
  <p:txStyles>
    <p:titleStyle>
      <a:lvl1pPr algn="l" defTabSz="685765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j-lt"/>
          <a:ea typeface="+mn-ea"/>
          <a:cs typeface="+mn-cs"/>
        </a:defRPr>
      </a:lvl2pPr>
      <a:lvl3pPr marL="161991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323984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485975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3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6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18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1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7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206">
          <p15:clr>
            <a:srgbClr val="F26B43"/>
          </p15:clr>
        </p15:guide>
        <p15:guide id="4" pos="7475">
          <p15:clr>
            <a:srgbClr val="F26B43"/>
          </p15:clr>
        </p15:guide>
        <p15:guide id="5" orient="horz" pos="207">
          <p15:clr>
            <a:srgbClr val="F26B43"/>
          </p15:clr>
        </p15:guide>
        <p15:guide id="6" orient="horz" pos="4114">
          <p15:clr>
            <a:srgbClr val="F26B43"/>
          </p15:clr>
        </p15:guide>
        <p15:guide id="7" orient="horz" pos="3944">
          <p15:clr>
            <a:srgbClr val="F26B43"/>
          </p15:clr>
        </p15:guide>
        <p15:guide id="8" orient="horz" pos="879">
          <p15:clr>
            <a:srgbClr val="F26B43"/>
          </p15:clr>
        </p15:guide>
        <p15:guide id="9" pos="3723">
          <p15:clr>
            <a:srgbClr val="F26B43"/>
          </p15:clr>
        </p15:guide>
        <p15:guide id="10" pos="395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5C0580-9663-C5B5-2D84-F33D30711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4E30C9-3B80-A2B6-8FDD-9284F94319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88B9C-3550-4FD9-321B-D9CCE767EA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30BC8-B622-9D2F-6D53-4163CD45D5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FFD80-F055-A3B7-465E-880AF3216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6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diagramLayout" Target="../diagrams/layout1.xml"/><Relationship Id="rId7" Type="http://schemas.openxmlformats.org/officeDocument/2006/relationships/image" Target="../media/image6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stfc.ac.uk/event/1703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5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62E2F9-67EF-49A4-C966-DC819B8551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 and update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14C6A58-4BC9-DEC5-4985-01679C720F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9DF513D-AA12-6F69-5FEE-D1348DB990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K. Long</a:t>
            </a:r>
          </a:p>
          <a:p>
            <a:fld id="{FA6DD110-9F71-804E-BF04-B7214D1E8C1A}" type="datetime4">
              <a:rPr lang="en-US"/>
              <a:t>February 10, 2026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345249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72994"/>
            <a:ext cx="12192000" cy="4972741"/>
          </a:xfrm>
        </p:spPr>
        <p:txBody>
          <a:bodyPr>
            <a:normAutofit/>
          </a:bodyPr>
          <a:lstStyle/>
          <a:p>
            <a:r>
              <a:rPr lang="en-US" dirty="0"/>
              <a:t>Fortnightly 24Feb26</a:t>
            </a:r>
          </a:p>
          <a:p>
            <a:r>
              <a:rPr lang="en-US" dirty="0">
                <a:solidFill>
                  <a:srgbClr val="006400"/>
                </a:solidFill>
              </a:rPr>
              <a:t>   Radiobiology </a:t>
            </a:r>
            <a:r>
              <a:rPr lang="en-US" dirty="0" err="1">
                <a:solidFill>
                  <a:srgbClr val="006400"/>
                </a:solidFill>
              </a:rPr>
              <a:t>programme</a:t>
            </a:r>
            <a:r>
              <a:rPr lang="en-US" dirty="0">
                <a:solidFill>
                  <a:srgbClr val="006400"/>
                </a:solidFill>
              </a:rPr>
              <a:t>!</a:t>
            </a:r>
          </a:p>
          <a:p>
            <a:r>
              <a:rPr lang="en-US" dirty="0">
                <a:solidFill>
                  <a:srgbClr val="006400"/>
                </a:solidFill>
              </a:rPr>
              <a:t>         </a:t>
            </a:r>
            <a:r>
              <a:rPr lang="en-US" dirty="0">
                <a:solidFill>
                  <a:srgbClr val="006400"/>
                </a:solidFill>
                <a:sym typeface="Wingdings" pitchFamily="2" charset="2"/>
              </a:rPr>
              <a:t> then need to lay out the </a:t>
            </a:r>
            <a:r>
              <a:rPr lang="en-US" dirty="0" err="1">
                <a:solidFill>
                  <a:srgbClr val="006400"/>
                </a:solidFill>
                <a:sym typeface="Wingdings" pitchFamily="2" charset="2"/>
              </a:rPr>
              <a:t>programme</a:t>
            </a:r>
            <a:r>
              <a:rPr lang="en-US" dirty="0">
                <a:solidFill>
                  <a:srgbClr val="006400"/>
                </a:solidFill>
                <a:sym typeface="Wingdings" pitchFamily="2" charset="2"/>
              </a:rPr>
              <a:t> going forward…</a:t>
            </a:r>
            <a:endParaRPr lang="en-US" dirty="0">
              <a:solidFill>
                <a:srgbClr val="006400"/>
              </a:solidFill>
            </a:endParaRPr>
          </a:p>
          <a:p>
            <a:pPr lvl="1"/>
            <a:endParaRPr lang="en-US" dirty="0"/>
          </a:p>
          <a:p>
            <a:r>
              <a:rPr lang="en-US" dirty="0"/>
              <a:t>Discussion with Christie </a:t>
            </a:r>
            <a:r>
              <a:rPr lang="en-US"/>
              <a:t>medical physics (and CERN?)</a:t>
            </a:r>
            <a:endParaRPr lang="en-US" dirty="0"/>
          </a:p>
          <a:p>
            <a:endParaRPr lang="en-US" dirty="0"/>
          </a:p>
          <a:p>
            <a:r>
              <a:rPr lang="en-US" dirty="0"/>
              <a:t>Next collaboration meeting:</a:t>
            </a:r>
          </a:p>
          <a:p>
            <a:pPr lvl="1"/>
            <a:r>
              <a:rPr lang="en-US" dirty="0"/>
              <a:t>   RAL; 29—30Apr26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642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84C2A89-875D-4608-D32B-98E275D61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190" y="-1"/>
            <a:ext cx="12338380" cy="685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338799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83F2E-9689-D55F-A772-D8CA933C8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Continuing refresh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026C0-55C8-C805-A2D8-8CB5354D63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   With CDR in hand:</a:t>
            </a:r>
          </a:p>
          <a:p>
            <a:pPr lvl="1"/>
            <a:r>
              <a:rPr lang="en-US" dirty="0"/>
              <a:t>        Refresh</a:t>
            </a:r>
          </a:p>
          <a:p>
            <a:pPr marL="1246188" lvl="2" indent="-260350"/>
            <a:r>
              <a:rPr lang="en-US" dirty="0"/>
              <a:t>Logo slide and IB list</a:t>
            </a:r>
          </a:p>
          <a:p>
            <a:pPr marL="1246188" lvl="2" indent="-260350"/>
            <a:r>
              <a:rPr lang="en-US" dirty="0"/>
              <a:t>Lists and graphical presence on </a:t>
            </a:r>
            <a:r>
              <a:rPr lang="en-US" dirty="0" err="1"/>
              <a:t>lhara.org</a:t>
            </a:r>
            <a:r>
              <a:rPr lang="en-US" dirty="0"/>
              <a:t> and wiki</a:t>
            </a:r>
          </a:p>
          <a:p>
            <a:pPr marL="1246188" lvl="2" indent="-260350"/>
            <a:endParaRPr lang="en-US"/>
          </a:p>
          <a:p>
            <a:pPr marL="931863" indent="-26035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30B492-7798-1531-DCBD-1FB70E5B2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83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B56B7DB-5B7F-BD4C-977D-ED48CE274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70771" y="0"/>
            <a:ext cx="1373354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F82A8D-7600-0452-129B-BEEACDF1E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160"/>
            <a:ext cx="12185054" cy="553998"/>
          </a:xfrm>
        </p:spPr>
        <p:txBody>
          <a:bodyPr/>
          <a:lstStyle/>
          <a:p>
            <a:r>
              <a:rPr lang="en-US" dirty="0"/>
              <a:t>Building on CDR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8F5112-F90B-2C90-9AD8-40D32EDC4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EE7AF9-64E2-1134-48EE-A1C7FBABB8BA}"/>
              </a:ext>
            </a:extLst>
          </p:cNvPr>
          <p:cNvSpPr txBox="1"/>
          <p:nvPr/>
        </p:nvSpPr>
        <p:spPr>
          <a:xfrm rot="18123576">
            <a:off x="-1586932" y="4533180"/>
            <a:ext cx="6138612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5000"/>
              </a:lnSpc>
            </a:pPr>
            <a:r>
              <a:rPr lang="en-US" sz="3200" b="1" dirty="0">
                <a:solidFill>
                  <a:schemeClr val="bg1"/>
                </a:solidFill>
              </a:rPr>
              <a:t>Science: radiobiology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7F8C4A-313A-E9CB-985A-E9EBEAAE4450}"/>
              </a:ext>
            </a:extLst>
          </p:cNvPr>
          <p:cNvSpPr txBox="1"/>
          <p:nvPr/>
        </p:nvSpPr>
        <p:spPr>
          <a:xfrm rot="16200000">
            <a:off x="3208588" y="4533180"/>
            <a:ext cx="6138612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5000"/>
              </a:lnSpc>
            </a:pPr>
            <a:r>
              <a:rPr lang="en-US" sz="3200" b="1" dirty="0">
                <a:solidFill>
                  <a:schemeClr val="bg1"/>
                </a:solidFill>
              </a:rPr>
              <a:t>Project: </a:t>
            </a:r>
            <a:r>
              <a:rPr lang="en-US" sz="3200" b="1" dirty="0" err="1">
                <a:solidFill>
                  <a:schemeClr val="bg1"/>
                </a:solidFill>
              </a:rPr>
              <a:t>LhARA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56FE74-F521-8B44-063A-5761D56A3C18}"/>
              </a:ext>
            </a:extLst>
          </p:cNvPr>
          <p:cNvSpPr txBox="1"/>
          <p:nvPr/>
        </p:nvSpPr>
        <p:spPr>
          <a:xfrm rot="14166767">
            <a:off x="7659007" y="4419543"/>
            <a:ext cx="6138612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5000"/>
              </a:lnSpc>
            </a:pPr>
            <a:r>
              <a:rPr lang="en-US" sz="3200" b="1" dirty="0">
                <a:solidFill>
                  <a:schemeClr val="bg1"/>
                </a:solidFill>
              </a:rPr>
              <a:t>Impact: co-creation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155DEA-F9DE-8DC2-5A2D-F0CEA4311755}"/>
              </a:ext>
            </a:extLst>
          </p:cNvPr>
          <p:cNvSpPr txBox="1"/>
          <p:nvPr/>
        </p:nvSpPr>
        <p:spPr>
          <a:xfrm>
            <a:off x="1209040" y="943950"/>
            <a:ext cx="2824480" cy="153508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5000"/>
              </a:lnSpc>
            </a:pPr>
            <a:r>
              <a:rPr lang="en-US" sz="2400" b="1" dirty="0" err="1">
                <a:solidFill>
                  <a:srgbClr val="006400"/>
                </a:solidFill>
              </a:rPr>
              <a:t>PoPLaR</a:t>
            </a:r>
            <a:endParaRPr lang="en-US" sz="2400" b="1" dirty="0">
              <a:solidFill>
                <a:srgbClr val="006400"/>
              </a:solidFill>
            </a:endParaRPr>
          </a:p>
          <a:p>
            <a:pPr algn="ctr">
              <a:lnSpc>
                <a:spcPct val="105000"/>
              </a:lnSpc>
            </a:pPr>
            <a:r>
              <a:rPr lang="en-US" sz="2400" b="1" dirty="0">
                <a:solidFill>
                  <a:schemeClr val="accent1"/>
                </a:solidFill>
              </a:rPr>
              <a:t>as part of</a:t>
            </a:r>
          </a:p>
          <a:p>
            <a:pPr algn="ctr">
              <a:lnSpc>
                <a:spcPct val="105000"/>
              </a:lnSpc>
            </a:pPr>
            <a:r>
              <a:rPr lang="en-US" sz="2400" b="1" dirty="0">
                <a:solidFill>
                  <a:schemeClr val="accent1"/>
                </a:solidFill>
              </a:rPr>
              <a:t>systematic</a:t>
            </a:r>
          </a:p>
          <a:p>
            <a:pPr algn="ctr">
              <a:lnSpc>
                <a:spcPct val="105000"/>
              </a:lnSpc>
            </a:pPr>
            <a:r>
              <a:rPr lang="en-US" sz="2400" b="1" dirty="0" err="1">
                <a:solidFill>
                  <a:schemeClr val="accent1"/>
                </a:solidFill>
              </a:rPr>
              <a:t>programme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C3F1096-3F61-9068-9D47-10E6369956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041" y="984514"/>
            <a:ext cx="3162972" cy="155556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9AF3CD9-1FB9-755E-53D8-78EAAE72E8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3855" y="822343"/>
            <a:ext cx="2507121" cy="1717731"/>
          </a:xfrm>
          <a:prstGeom prst="rect">
            <a:avLst/>
          </a:prstGeom>
          <a:ln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238677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813D5-A04E-6FCD-D0D0-15E7EB11B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collaboration business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4ED093-F1E9-C90F-BD71-C6F3411079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en-US" dirty="0"/>
              <a:t>Vision that encompasses institutional business plans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88A02E-84A5-0E2D-B361-419588EA4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5</a:t>
            </a:fld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C08D184-67F0-FD8F-DC11-FC1144BE08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4142487"/>
              </p:ext>
            </p:extLst>
          </p:nvPr>
        </p:nvGraphicFramePr>
        <p:xfrm>
          <a:off x="-828975" y="1368640"/>
          <a:ext cx="6380135" cy="43669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3EBFBBC1-EC61-8570-5A22-39FF74BA30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53907" y="1259114"/>
            <a:ext cx="4366127" cy="2670629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8A9467-874C-7BA7-8473-B4FDB3F1587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73497" y="3989927"/>
            <a:ext cx="5072125" cy="2670629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0F4BA02-4BD0-793D-4613-FDDD6402D2E4}"/>
              </a:ext>
            </a:extLst>
          </p:cNvPr>
          <p:cNvSpPr txBox="1"/>
          <p:nvPr/>
        </p:nvSpPr>
        <p:spPr>
          <a:xfrm>
            <a:off x="1905001" y="5816605"/>
            <a:ext cx="4797129" cy="97458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ct val="105000"/>
              </a:lnSpc>
            </a:pPr>
            <a:r>
              <a:rPr lang="en-US" sz="1600" b="1" dirty="0">
                <a:solidFill>
                  <a:schemeClr val="accent1"/>
                </a:solidFill>
              </a:rPr>
              <a:t>First drafting discussion!</a:t>
            </a:r>
          </a:p>
          <a:p>
            <a:pPr algn="r">
              <a:lnSpc>
                <a:spcPct val="105000"/>
              </a:lnSpc>
            </a:pPr>
            <a:r>
              <a:rPr lang="en-US" sz="1600" b="1" dirty="0">
                <a:solidFill>
                  <a:schemeClr val="accent1"/>
                </a:solidFill>
              </a:rPr>
              <a:t>Long, Parsons, Whyte</a:t>
            </a:r>
          </a:p>
          <a:p>
            <a:pPr algn="r">
              <a:lnSpc>
                <a:spcPct val="105000"/>
              </a:lnSpc>
            </a:pPr>
            <a:endParaRPr lang="en-US" sz="1000" b="1" dirty="0">
              <a:solidFill>
                <a:schemeClr val="accent1"/>
              </a:solidFill>
            </a:endParaRPr>
          </a:p>
          <a:p>
            <a:pPr algn="r">
              <a:lnSpc>
                <a:spcPct val="105000"/>
              </a:lnSpc>
            </a:pPr>
            <a:r>
              <a:rPr lang="en-US" sz="1600" b="1" i="1" dirty="0">
                <a:solidFill>
                  <a:srgbClr val="7030A0"/>
                </a:solidFill>
              </a:rPr>
              <a:t>Prepare draft ahead of next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3074727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610D8-3B3E-4B21-471F-15A790AFA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B9867-6A62-45A5-A70F-5A1E924429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Fortnightlys</a:t>
            </a:r>
            <a:r>
              <a:rPr lang="en-US" dirty="0"/>
              <a:t> to planning for the medium term …</a:t>
            </a:r>
          </a:p>
          <a:p>
            <a:pPr lvl="1"/>
            <a:r>
              <a:rPr lang="en-US" dirty="0"/>
              <a:t> UKRI as part of portfolio approach</a:t>
            </a:r>
          </a:p>
          <a:p>
            <a:pPr lvl="5"/>
            <a:endParaRPr lang="en-US" dirty="0"/>
          </a:p>
          <a:p>
            <a:pPr lvl="2"/>
            <a:r>
              <a:rPr lang="en-US" dirty="0"/>
              <a:t>This meeting: take stock of what we know of UKRI restructuring</a:t>
            </a:r>
          </a:p>
          <a:p>
            <a:pPr lvl="5"/>
            <a:endParaRPr lang="en-US" dirty="0"/>
          </a:p>
          <a:p>
            <a:pPr lvl="2"/>
            <a:r>
              <a:rPr lang="en-US" dirty="0"/>
              <a:t>Going forward:</a:t>
            </a:r>
          </a:p>
          <a:p>
            <a:pPr lvl="3"/>
            <a:r>
              <a:rPr lang="en-US" dirty="0"/>
              <a:t>Review-style approach to topic:</a:t>
            </a:r>
          </a:p>
          <a:p>
            <a:pPr lvl="4"/>
            <a:r>
              <a:rPr lang="en-US" dirty="0"/>
              <a:t>Status and progress;</a:t>
            </a:r>
          </a:p>
          <a:p>
            <a:pPr lvl="4"/>
            <a:r>
              <a:rPr lang="en-US" dirty="0"/>
              <a:t>Immediate next steps;</a:t>
            </a:r>
          </a:p>
          <a:p>
            <a:pPr lvl="4"/>
            <a:r>
              <a:rPr lang="en-US" dirty="0"/>
              <a:t>Using CDR: review of </a:t>
            </a:r>
            <a:r>
              <a:rPr lang="en-US" dirty="0" err="1"/>
              <a:t>programme</a:t>
            </a:r>
            <a:r>
              <a:rPr lang="en-US" dirty="0"/>
              <a:t> required to deliver specification required for </a:t>
            </a:r>
            <a:r>
              <a:rPr lang="en-US" dirty="0" err="1"/>
              <a:t>LhARA</a:t>
            </a:r>
            <a:endParaRPr lang="en-US" dirty="0"/>
          </a:p>
          <a:p>
            <a:pPr lvl="5"/>
            <a:endParaRPr lang="en-US" dirty="0"/>
          </a:p>
          <a:p>
            <a:pPr lvl="2"/>
            <a:r>
              <a:rPr lang="en-US" dirty="0"/>
              <a:t>First example:</a:t>
            </a:r>
          </a:p>
          <a:p>
            <a:pPr lvl="3"/>
            <a:r>
              <a:rPr lang="en-US" dirty="0"/>
              <a:t>Radiobiology </a:t>
            </a:r>
            <a:r>
              <a:rPr lang="en-US" dirty="0" err="1"/>
              <a:t>programme</a:t>
            </a:r>
            <a:r>
              <a:rPr lang="en-US" dirty="0"/>
              <a:t>: Jason et al; 24Feb26</a:t>
            </a:r>
          </a:p>
          <a:p>
            <a:pPr lvl="4"/>
            <a:r>
              <a:rPr lang="en-US" dirty="0"/>
              <a:t>As part of </a:t>
            </a:r>
            <a:r>
              <a:rPr lang="en-US" dirty="0" err="1"/>
              <a:t>PoPLaR</a:t>
            </a:r>
            <a:r>
              <a:rPr lang="en-US" dirty="0"/>
              <a:t> in person meeting</a:t>
            </a:r>
          </a:p>
          <a:p>
            <a:pPr lvl="5"/>
            <a:endParaRPr lang="en-US" dirty="0"/>
          </a:p>
          <a:p>
            <a:pPr lvl="2"/>
            <a:r>
              <a:rPr lang="en-US" dirty="0"/>
              <a:t>Subsequent </a:t>
            </a:r>
            <a:r>
              <a:rPr lang="en-US" dirty="0" err="1"/>
              <a:t>programme</a:t>
            </a:r>
            <a:r>
              <a:rPr lang="en-US" dirty="0"/>
              <a:t> to be defined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B4F023-E050-D9B5-A7F4-56C085B7C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627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19878-9A50-F21F-1CA0-CBC4A7C4C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Peer-group meeting series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6074C-E4D1-2BA5-6DC2-320CBBD8BB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60400"/>
            <a:ext cx="6959600" cy="3596640"/>
          </a:xfrm>
        </p:spPr>
        <p:txBody>
          <a:bodyPr/>
          <a:lstStyle/>
          <a:p>
            <a:r>
              <a:rPr lang="en-US" dirty="0"/>
              <a:t>First of series: 27Feb26</a:t>
            </a:r>
          </a:p>
          <a:p>
            <a:pPr lvl="1"/>
            <a:r>
              <a:rPr lang="en-US" dirty="0"/>
              <a:t>	</a:t>
            </a:r>
            <a:r>
              <a:rPr lang="en-US" sz="2400" dirty="0"/>
              <a:t>Plasma lens meeting planning restarted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150672-6BA2-ABFD-6569-10C4D2DF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16F0A7-AAFB-116E-C25A-4D7F0A2158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614" y="140143"/>
            <a:ext cx="4648146" cy="657771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2194CB-7221-6D86-5FB2-E840EAE50E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31" y="1896294"/>
            <a:ext cx="6944729" cy="40371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4772F5-58AD-0766-6E82-6B45E3718CFD}"/>
              </a:ext>
            </a:extLst>
          </p:cNvPr>
          <p:cNvSpPr txBox="1"/>
          <p:nvPr/>
        </p:nvSpPr>
        <p:spPr>
          <a:xfrm>
            <a:off x="975090" y="6080767"/>
            <a:ext cx="5588000" cy="5202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05000"/>
              </a:lnSpc>
            </a:pPr>
            <a:r>
              <a:rPr lang="en-US" sz="2400" b="1" dirty="0">
                <a:hlinkClick r:id="rId4"/>
              </a:rPr>
              <a:t>https://indico.stfc.ac.uk/event/1703/</a:t>
            </a:r>
            <a:r>
              <a:rPr lang="en-US" sz="2400" b="1" dirty="0"/>
              <a:t>	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540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0A3BFCC-6794-220A-09D6-8A1CA8F9F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3617" y="507896"/>
            <a:ext cx="7941733" cy="2980267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D3FAB1-8055-069E-0495-795A6B9C0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We are going to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B5203-CA10-3A3F-358E-1E692632C9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00104"/>
            <a:ext cx="12185054" cy="3057896"/>
          </a:xfrm>
        </p:spPr>
        <p:txBody>
          <a:bodyPr/>
          <a:lstStyle/>
          <a:p>
            <a:r>
              <a:rPr lang="en-US" dirty="0"/>
              <a:t>Communication training:</a:t>
            </a:r>
          </a:p>
          <a:p>
            <a:r>
              <a:rPr lang="en-US" dirty="0"/>
              <a:t>		26Feb26; IC</a:t>
            </a:r>
          </a:p>
          <a:p>
            <a:endParaRPr lang="en-US" dirty="0"/>
          </a:p>
          <a:p>
            <a:r>
              <a:rPr lang="en-US" dirty="0"/>
              <a:t>Also deadline for decision on contents:</a:t>
            </a:r>
          </a:p>
          <a:p>
            <a:r>
              <a:rPr lang="en-US" dirty="0"/>
              <a:t>		Trying to make budget soon to help with raising money!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39C117-F566-AD92-910E-7A603F08249C}"/>
              </a:ext>
            </a:extLst>
          </p:cNvPr>
          <p:cNvSpPr txBox="1"/>
          <p:nvPr/>
        </p:nvSpPr>
        <p:spPr>
          <a:xfrm>
            <a:off x="6497860" y="687400"/>
            <a:ext cx="1852473" cy="748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267" b="1" dirty="0"/>
              <a:t>OUR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164B2D-15DC-6C97-6D29-EE54A5D4CED5}"/>
              </a:ext>
            </a:extLst>
          </p:cNvPr>
          <p:cNvSpPr txBox="1"/>
          <p:nvPr/>
        </p:nvSpPr>
        <p:spPr>
          <a:xfrm>
            <a:off x="5249027" y="3219976"/>
            <a:ext cx="6660798" cy="74898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4267" b="1" dirty="0">
                <a:solidFill>
                  <a:srgbClr val="C00000"/>
                </a:solidFill>
              </a:rPr>
              <a:t>30</a:t>
            </a:r>
            <a:r>
              <a:rPr lang="en-US" sz="4267" b="1" baseline="30000" dirty="0">
                <a:solidFill>
                  <a:srgbClr val="C00000"/>
                </a:solidFill>
              </a:rPr>
              <a:t>th</a:t>
            </a:r>
            <a:r>
              <a:rPr lang="en-US" sz="4267" b="1" dirty="0">
                <a:solidFill>
                  <a:srgbClr val="C00000"/>
                </a:solidFill>
              </a:rPr>
              <a:t> June to 6</a:t>
            </a:r>
            <a:r>
              <a:rPr lang="en-US" sz="4267" b="1" baseline="30000" dirty="0">
                <a:solidFill>
                  <a:srgbClr val="C00000"/>
                </a:solidFill>
              </a:rPr>
              <a:t>th</a:t>
            </a:r>
            <a:r>
              <a:rPr lang="en-US" sz="4267" b="1" dirty="0">
                <a:solidFill>
                  <a:srgbClr val="C00000"/>
                </a:solidFill>
              </a:rPr>
              <a:t> July 2026</a:t>
            </a:r>
          </a:p>
        </p:txBody>
      </p:sp>
    </p:spTree>
    <p:extLst>
      <p:ext uri="{BB962C8B-B14F-4D97-AF65-F5344CB8AC3E}">
        <p14:creationId xmlns:p14="http://schemas.microsoft.com/office/powerpoint/2010/main" val="4061126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CCCFF8-A250-366E-EEAE-20DFB27BC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9</a:t>
            </a:fld>
            <a:endParaRPr lang="en-US" dirty="0"/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68F8276-8695-5A5C-78F9-B90F020AED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85054" cy="38781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D4D3033-7869-DA07-B1E2-D06DB1994B8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578" r="22855"/>
          <a:stretch>
            <a:fillRect/>
          </a:stretch>
        </p:blipFill>
        <p:spPr>
          <a:xfrm>
            <a:off x="128647" y="3075709"/>
            <a:ext cx="5996031" cy="3782291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870723-1375-6F34-FD44-F8BF2FE72BA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1282"/>
          <a:stretch>
            <a:fillRect/>
          </a:stretch>
        </p:blipFill>
        <p:spPr>
          <a:xfrm>
            <a:off x="5059857" y="3404762"/>
            <a:ext cx="5634843" cy="3453238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B82090A-177E-5F5F-DFAE-3E64920B04EA}"/>
              </a:ext>
            </a:extLst>
          </p:cNvPr>
          <p:cNvSpPr txBox="1"/>
          <p:nvPr/>
        </p:nvSpPr>
        <p:spPr>
          <a:xfrm>
            <a:off x="8734300" y="6126962"/>
            <a:ext cx="3275613" cy="345090"/>
          </a:xfrm>
          <a:prstGeom prst="rect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5000"/>
              </a:lnSpc>
            </a:pPr>
            <a:r>
              <a:rPr lang="en-US" b="1" dirty="0">
                <a:solidFill>
                  <a:srgbClr val="006400"/>
                </a:solidFill>
              </a:rPr>
              <a:t>In reach and outreach event!</a:t>
            </a:r>
          </a:p>
        </p:txBody>
      </p:sp>
    </p:spTree>
    <p:extLst>
      <p:ext uri="{BB962C8B-B14F-4D97-AF65-F5344CB8AC3E}">
        <p14:creationId xmlns:p14="http://schemas.microsoft.com/office/powerpoint/2010/main" val="2964595027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ICL PPT Theme">
  <a:themeElements>
    <a:clrScheme name="Imperial colour theme">
      <a:dk1>
        <a:sysClr val="windowText" lastClr="000000"/>
      </a:dk1>
      <a:lt1>
        <a:sysClr val="window" lastClr="FFFFFF"/>
      </a:lt1>
      <a:dk2>
        <a:srgbClr val="000080"/>
      </a:dk2>
      <a:lt2>
        <a:srgbClr val="F5F5F5"/>
      </a:lt2>
      <a:accent1>
        <a:srgbClr val="0000CD"/>
      </a:accent1>
      <a:accent2>
        <a:srgbClr val="C71585"/>
      </a:accent2>
      <a:accent3>
        <a:srgbClr val="7B68EE"/>
      </a:accent3>
      <a:accent4>
        <a:srgbClr val="FF0000"/>
      </a:accent4>
      <a:accent5>
        <a:srgbClr val="FF4500"/>
      </a:accent5>
      <a:accent6>
        <a:srgbClr val="006400"/>
      </a:accent6>
      <a:hlink>
        <a:srgbClr val="000080"/>
      </a:hlink>
      <a:folHlink>
        <a:srgbClr val="C71585"/>
      </a:folHlink>
    </a:clrScheme>
    <a:fontScheme name="Imperial College Standard Font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05000"/>
          </a:lnSpc>
          <a:defRPr sz="1600" dirty="0">
            <a:solidFill>
              <a:schemeClr val="tx1"/>
            </a:solidFill>
          </a:defRPr>
        </a:defPPr>
      </a:lstStyle>
    </a:txDef>
  </a:objectDefaults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Presentation2" id="{D075A6F8-63C7-994E-95FF-CCA06B4AFD73}" vid="{9AA9E5F4-CB90-D841-8DBF-0752BF5341A1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D075A6F8-63C7-994E-95FF-CCA06B4AFD73}" vid="{F8B484A0-FF85-CB44-B619-A6D46E442EA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9AEDE06C8B0342A6C4D20B29F8488E" ma:contentTypeVersion="16" ma:contentTypeDescription="Create a new document." ma:contentTypeScope="" ma:versionID="a4578b94c4c0df5c4f162bb3027c7c05">
  <xsd:schema xmlns:xsd="http://www.w3.org/2001/XMLSchema" xmlns:xs="http://www.w3.org/2001/XMLSchema" xmlns:p="http://schemas.microsoft.com/office/2006/metadata/properties" xmlns:ns2="6d1e2927-7a8e-4755-b112-de5aaecc1c06" xmlns:ns3="df1ede62-d5df-40e3-a8ec-fa53b1631612" xmlns:ns4="d0201ca7-26fa-426c-b12d-c4c6e5857dcc" targetNamespace="http://schemas.microsoft.com/office/2006/metadata/properties" ma:root="true" ma:fieldsID="8c51cfd87b0abe227219b0f2986567bc" ns2:_="" ns3:_="" ns4:_="">
    <xsd:import namespace="6d1e2927-7a8e-4755-b112-de5aaecc1c06"/>
    <xsd:import namespace="df1ede62-d5df-40e3-a8ec-fa53b1631612"/>
    <xsd:import namespace="d0201ca7-26fa-426c-b12d-c4c6e5857dc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1e2927-7a8e-4755-b112-de5aaecc1c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74661dae-d6df-48fc-a54e-a577d2899e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1ede62-d5df-40e3-a8ec-fa53b163161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201ca7-26fa-426c-b12d-c4c6e5857dcc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04698054-6ef3-4a0a-8632-c02544f20d65}" ma:internalName="TaxCatchAll" ma:showField="CatchAllData" ma:web="d0201ca7-26fa-426c-b12d-c4c6e5857d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d1e2927-7a8e-4755-b112-de5aaecc1c06">
      <Terms xmlns="http://schemas.microsoft.com/office/infopath/2007/PartnerControls"/>
    </lcf76f155ced4ddcb4097134ff3c332f>
    <TaxCatchAll xmlns="d0201ca7-26fa-426c-b12d-c4c6e5857dcc" xsi:nil="true"/>
  </documentManagement>
</p:properties>
</file>

<file path=customXml/itemProps1.xml><?xml version="1.0" encoding="utf-8"?>
<ds:datastoreItem xmlns:ds="http://schemas.openxmlformats.org/officeDocument/2006/customXml" ds:itemID="{0BCC2720-3352-404F-8526-0437378EE5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D8D580-1CFD-4A82-B403-D3A047B3EE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1e2927-7a8e-4755-b112-de5aaecc1c06"/>
    <ds:schemaRef ds:uri="df1ede62-d5df-40e3-a8ec-fa53b1631612"/>
    <ds:schemaRef ds:uri="d0201ca7-26fa-426c-b12d-c4c6e5857d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7BB4C6-127E-40DB-83D0-BAD626190316}">
  <ds:schemaRefs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df1ede62-d5df-40e3-a8ec-fa53b1631612"/>
    <ds:schemaRef ds:uri="http://purl.org/dc/terms/"/>
    <ds:schemaRef ds:uri="6d1e2927-7a8e-4755-b112-de5aaecc1c06"/>
    <ds:schemaRef ds:uri="http://schemas.openxmlformats.org/package/2006/metadata/core-properties"/>
    <ds:schemaRef ds:uri="d0201ca7-26fa-426c-b12d-c4c6e5857d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ICL PPT Theme</Template>
  <TotalTime>281</TotalTime>
  <Words>289</Words>
  <Application>Microsoft Macintosh PowerPoint</Application>
  <PresentationFormat>Widescreen</PresentationFormat>
  <Paragraphs>75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Aptos</vt:lpstr>
      <vt:lpstr>Aptos Display</vt:lpstr>
      <vt:lpstr>Arial</vt:lpstr>
      <vt:lpstr>Calibri</vt:lpstr>
      <vt:lpstr>Inter Medium</vt:lpstr>
      <vt:lpstr>Wingdings</vt:lpstr>
      <vt:lpstr>ICL PPT Theme</vt:lpstr>
      <vt:lpstr>Custom Design</vt:lpstr>
      <vt:lpstr>News and update</vt:lpstr>
      <vt:lpstr>PowerPoint Presentation</vt:lpstr>
      <vt:lpstr>Continuing refresh</vt:lpstr>
      <vt:lpstr>Building on CDR</vt:lpstr>
      <vt:lpstr>LhARA collaboration business plan</vt:lpstr>
      <vt:lpstr>Looking forward</vt:lpstr>
      <vt:lpstr>Peer-group meeting series</vt:lpstr>
      <vt:lpstr>We are going to …</vt:lpstr>
      <vt:lpstr>PowerPoint Presentation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Kenneth (STFC,RAL,PPD)</dc:creator>
  <cp:lastModifiedBy>Long, Kenneth (STFC,RAL,PPD)</cp:lastModifiedBy>
  <cp:revision>4</cp:revision>
  <dcterms:created xsi:type="dcterms:W3CDTF">2026-01-13T11:04:00Z</dcterms:created>
  <dcterms:modified xsi:type="dcterms:W3CDTF">2026-02-10T14:24:19Z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0x010100D99AEDE06C8B0342A6C4D20B29F8488E</vt:lpwstr>
  </property>
</Properties>
</file>