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17" r:id="rId5"/>
  </p:sldMasterIdLst>
  <p:notesMasterIdLst>
    <p:notesMasterId r:id="rId14"/>
  </p:notesMasterIdLst>
  <p:sldIdLst>
    <p:sldId id="256" r:id="rId6"/>
    <p:sldId id="257" r:id="rId7"/>
    <p:sldId id="258" r:id="rId8"/>
    <p:sldId id="260" r:id="rId9"/>
    <p:sldId id="259" r:id="rId10"/>
    <p:sldId id="261" r:id="rId11"/>
    <p:sldId id="1608" r:id="rId12"/>
    <p:sldId id="1563" r:id="rId13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3C6"/>
    <a:srgbClr val="FBF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B816F6-FEFE-3946-A681-64D16FAA471E}" v="7" dt="2026-01-13T11:25:32.864"/>
    <p1510:client id="{AB47B1FD-2BA8-A747-A0EB-EEE230E6837E}" v="5" dt="2026-01-13T11:45:10.815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83" autoAdjust="0"/>
    <p:restoredTop sz="96314"/>
  </p:normalViewPr>
  <p:slideViewPr>
    <p:cSldViewPr snapToGrid="0" showGuides="1">
      <p:cViewPr varScale="1">
        <p:scale>
          <a:sx n="126" d="100"/>
          <a:sy n="126" d="100"/>
        </p:scale>
        <p:origin x="208" y="2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Long" userId="265753353_tp_box_2" providerId="OAuth2" clId="{543B325D-83F9-579E-9120-A2AB70B65A10}"/>
    <pc:docChg chg="undo custSel addSld modSld">
      <pc:chgData name="Kenneth Long" userId="265753353_tp_box_2" providerId="OAuth2" clId="{543B325D-83F9-579E-9120-A2AB70B65A10}" dt="2026-01-13T11:46:13.681" v="1867" actId="20577"/>
      <pc:docMkLst>
        <pc:docMk/>
      </pc:docMkLst>
      <pc:sldChg chg="modSp mod">
        <pc:chgData name="Kenneth Long" userId="265753353_tp_box_2" providerId="OAuth2" clId="{543B325D-83F9-579E-9120-A2AB70B65A10}" dt="2026-01-13T11:07:12.334" v="20" actId="20577"/>
        <pc:sldMkLst>
          <pc:docMk/>
          <pc:sldMk cId="667345249" sldId="256"/>
        </pc:sldMkLst>
        <pc:spChg chg="mod">
          <ac:chgData name="Kenneth Long" userId="265753353_tp_box_2" providerId="OAuth2" clId="{543B325D-83F9-579E-9120-A2AB70B65A10}" dt="2026-01-13T11:07:12.334" v="20" actId="20577"/>
          <ac:spMkLst>
            <pc:docMk/>
            <pc:sldMk cId="667345249" sldId="256"/>
            <ac:spMk id="5" creationId="{CC62E2F9-67EF-49A4-C966-DC819B855175}"/>
          </ac:spMkLst>
        </pc:spChg>
      </pc:sldChg>
      <pc:sldChg chg="addSp delSp modSp new mod modClrScheme chgLayout">
        <pc:chgData name="Kenneth Long" userId="265753353_tp_box_2" providerId="OAuth2" clId="{543B325D-83F9-579E-9120-A2AB70B65A10}" dt="2026-01-13T11:23:41.894" v="329" actId="1036"/>
        <pc:sldMkLst>
          <pc:docMk/>
          <pc:sldMk cId="1395338799" sldId="257"/>
        </pc:sldMkLst>
        <pc:spChg chg="del">
          <ac:chgData name="Kenneth Long" userId="265753353_tp_box_2" providerId="OAuth2" clId="{543B325D-83F9-579E-9120-A2AB70B65A10}" dt="2026-01-13T11:09:54.316" v="22" actId="700"/>
          <ac:spMkLst>
            <pc:docMk/>
            <pc:sldMk cId="1395338799" sldId="257"/>
            <ac:spMk id="2" creationId="{38BDA0D9-1C3E-5676-6C78-03D8A325B885}"/>
          </ac:spMkLst>
        </pc:spChg>
        <pc:spChg chg="del">
          <ac:chgData name="Kenneth Long" userId="265753353_tp_box_2" providerId="OAuth2" clId="{543B325D-83F9-579E-9120-A2AB70B65A10}" dt="2026-01-13T11:09:54.316" v="22" actId="700"/>
          <ac:spMkLst>
            <pc:docMk/>
            <pc:sldMk cId="1395338799" sldId="257"/>
            <ac:spMk id="3" creationId="{8E60B6E3-1C1B-065D-0C56-4D8DAD04A4AB}"/>
          </ac:spMkLst>
        </pc:spChg>
        <pc:spChg chg="mod ord">
          <ac:chgData name="Kenneth Long" userId="265753353_tp_box_2" providerId="OAuth2" clId="{543B325D-83F9-579E-9120-A2AB70B65A10}" dt="2026-01-13T11:12:25.682" v="24" actId="700"/>
          <ac:spMkLst>
            <pc:docMk/>
            <pc:sldMk cId="1395338799" sldId="257"/>
            <ac:spMk id="4" creationId="{C15BA2E7-D916-A61E-A319-4CB5E55772FE}"/>
          </ac:spMkLst>
        </pc:spChg>
        <pc:spChg chg="del">
          <ac:chgData name="Kenneth Long" userId="265753353_tp_box_2" providerId="OAuth2" clId="{543B325D-83F9-579E-9120-A2AB70B65A10}" dt="2026-01-13T11:09:54.316" v="22" actId="700"/>
          <ac:spMkLst>
            <pc:docMk/>
            <pc:sldMk cId="1395338799" sldId="257"/>
            <ac:spMk id="5" creationId="{2816DAE9-EED5-DB9C-41A0-478EB405B82E}"/>
          </ac:spMkLst>
        </pc:spChg>
        <pc:spChg chg="add del mod ord">
          <ac:chgData name="Kenneth Long" userId="265753353_tp_box_2" providerId="OAuth2" clId="{543B325D-83F9-579E-9120-A2AB70B65A10}" dt="2026-01-13T11:10:40.292" v="23" actId="700"/>
          <ac:spMkLst>
            <pc:docMk/>
            <pc:sldMk cId="1395338799" sldId="257"/>
            <ac:spMk id="6" creationId="{6161A1BC-51E4-BFEC-5E38-3173F60FE6FE}"/>
          </ac:spMkLst>
        </pc:spChg>
        <pc:spChg chg="add del mod ord">
          <ac:chgData name="Kenneth Long" userId="265753353_tp_box_2" providerId="OAuth2" clId="{543B325D-83F9-579E-9120-A2AB70B65A10}" dt="2026-01-13T11:10:40.292" v="23" actId="700"/>
          <ac:spMkLst>
            <pc:docMk/>
            <pc:sldMk cId="1395338799" sldId="257"/>
            <ac:spMk id="7" creationId="{2E127E2E-C0D6-CECB-11D5-219E7F2AFF41}"/>
          </ac:spMkLst>
        </pc:spChg>
        <pc:spChg chg="add del mod ord">
          <ac:chgData name="Kenneth Long" userId="265753353_tp_box_2" providerId="OAuth2" clId="{543B325D-83F9-579E-9120-A2AB70B65A10}" dt="2026-01-13T11:10:40.292" v="23" actId="700"/>
          <ac:spMkLst>
            <pc:docMk/>
            <pc:sldMk cId="1395338799" sldId="257"/>
            <ac:spMk id="8" creationId="{93D3405A-6F97-1BDD-A8CA-27304AB62D28}"/>
          </ac:spMkLst>
        </pc:spChg>
        <pc:spChg chg="add mod ord">
          <ac:chgData name="Kenneth Long" userId="265753353_tp_box_2" providerId="OAuth2" clId="{543B325D-83F9-579E-9120-A2AB70B65A10}" dt="2026-01-13T11:12:40.986" v="27" actId="20577"/>
          <ac:spMkLst>
            <pc:docMk/>
            <pc:sldMk cId="1395338799" sldId="257"/>
            <ac:spMk id="9" creationId="{BE3B7775-7594-CF3F-DDB7-DF3552F65F23}"/>
          </ac:spMkLst>
        </pc:spChg>
        <pc:spChg chg="add mod ord">
          <ac:chgData name="Kenneth Long" userId="265753353_tp_box_2" providerId="OAuth2" clId="{543B325D-83F9-579E-9120-A2AB70B65A10}" dt="2026-01-13T11:18:44.499" v="253" actId="1038"/>
          <ac:spMkLst>
            <pc:docMk/>
            <pc:sldMk cId="1395338799" sldId="257"/>
            <ac:spMk id="10" creationId="{47AD2532-DA21-C193-3230-845E948EDE46}"/>
          </ac:spMkLst>
        </pc:spChg>
        <pc:picChg chg="add mod">
          <ac:chgData name="Kenneth Long" userId="265753353_tp_box_2" providerId="OAuth2" clId="{543B325D-83F9-579E-9120-A2AB70B65A10}" dt="2026-01-13T11:14:36.069" v="37" actId="14100"/>
          <ac:picMkLst>
            <pc:docMk/>
            <pc:sldMk cId="1395338799" sldId="257"/>
            <ac:picMk id="11" creationId="{1BAF5FB3-E0F4-7451-2E73-6E112394FE65}"/>
          </ac:picMkLst>
        </pc:picChg>
        <pc:picChg chg="add mod">
          <ac:chgData name="Kenneth Long" userId="265753353_tp_box_2" providerId="OAuth2" clId="{543B325D-83F9-579E-9120-A2AB70B65A10}" dt="2026-01-13T11:15:03.402" v="45" actId="1038"/>
          <ac:picMkLst>
            <pc:docMk/>
            <pc:sldMk cId="1395338799" sldId="257"/>
            <ac:picMk id="12" creationId="{C0BB6019-D360-1166-D304-58C3A229F002}"/>
          </ac:picMkLst>
        </pc:picChg>
        <pc:picChg chg="add mod">
          <ac:chgData name="Kenneth Long" userId="265753353_tp_box_2" providerId="OAuth2" clId="{543B325D-83F9-579E-9120-A2AB70B65A10}" dt="2026-01-13T11:15:17.753" v="55" actId="1076"/>
          <ac:picMkLst>
            <pc:docMk/>
            <pc:sldMk cId="1395338799" sldId="257"/>
            <ac:picMk id="13" creationId="{38E8BD5F-4581-3C8C-F907-00D50088DF5F}"/>
          </ac:picMkLst>
        </pc:picChg>
        <pc:cxnChg chg="add mod">
          <ac:chgData name="Kenneth Long" userId="265753353_tp_box_2" providerId="OAuth2" clId="{543B325D-83F9-579E-9120-A2AB70B65A10}" dt="2026-01-13T11:23:41.894" v="329" actId="1036"/>
          <ac:cxnSpMkLst>
            <pc:docMk/>
            <pc:sldMk cId="1395338799" sldId="257"/>
            <ac:cxnSpMk id="15" creationId="{46F3BECD-F4F3-B19D-8CA3-06CA02DB39DF}"/>
          </ac:cxnSpMkLst>
        </pc:cxnChg>
      </pc:sldChg>
      <pc:sldChg chg="addSp delSp modSp new mod">
        <pc:chgData name="Kenneth Long" userId="265753353_tp_box_2" providerId="OAuth2" clId="{543B325D-83F9-579E-9120-A2AB70B65A10}" dt="2026-01-13T11:23:01.123" v="324" actId="207"/>
        <pc:sldMkLst>
          <pc:docMk/>
          <pc:sldMk cId="628023020" sldId="258"/>
        </pc:sldMkLst>
        <pc:spChg chg="mod">
          <ac:chgData name="Kenneth Long" userId="265753353_tp_box_2" providerId="OAuth2" clId="{543B325D-83F9-579E-9120-A2AB70B65A10}" dt="2026-01-13T11:23:01.123" v="324" actId="207"/>
          <ac:spMkLst>
            <pc:docMk/>
            <pc:sldMk cId="628023020" sldId="258"/>
            <ac:spMk id="2" creationId="{794B5D7F-F897-BA4A-1B20-F5E4C01F2921}"/>
          </ac:spMkLst>
        </pc:spChg>
        <pc:spChg chg="del">
          <ac:chgData name="Kenneth Long" userId="265753353_tp_box_2" providerId="OAuth2" clId="{543B325D-83F9-579E-9120-A2AB70B65A10}" dt="2026-01-13T11:21:10.027" v="280" actId="478"/>
          <ac:spMkLst>
            <pc:docMk/>
            <pc:sldMk cId="628023020" sldId="258"/>
            <ac:spMk id="3" creationId="{5EF890E7-A8E5-D704-EAE7-2710B06FEF06}"/>
          </ac:spMkLst>
        </pc:spChg>
        <pc:spChg chg="add mod">
          <ac:chgData name="Kenneth Long" userId="265753353_tp_box_2" providerId="OAuth2" clId="{543B325D-83F9-579E-9120-A2AB70B65A10}" dt="2026-01-13T11:21:46.789" v="282" actId="767"/>
          <ac:spMkLst>
            <pc:docMk/>
            <pc:sldMk cId="628023020" sldId="258"/>
            <ac:spMk id="7" creationId="{74DCE22B-25C1-E321-3926-3B6F94E38F9D}"/>
          </ac:spMkLst>
        </pc:spChg>
        <pc:spChg chg="add mod">
          <ac:chgData name="Kenneth Long" userId="265753353_tp_box_2" providerId="OAuth2" clId="{543B325D-83F9-579E-9120-A2AB70B65A10}" dt="2026-01-13T11:21:53.482" v="285" actId="767"/>
          <ac:spMkLst>
            <pc:docMk/>
            <pc:sldMk cId="628023020" sldId="258"/>
            <ac:spMk id="10" creationId="{42A229F5-E98E-92C2-A33D-9DB90521CA45}"/>
          </ac:spMkLst>
        </pc:spChg>
        <pc:picChg chg="add mod">
          <ac:chgData name="Kenneth Long" userId="265753353_tp_box_2" providerId="OAuth2" clId="{543B325D-83F9-579E-9120-A2AB70B65A10}" dt="2026-01-13T11:22:31.655" v="315" actId="1036"/>
          <ac:picMkLst>
            <pc:docMk/>
            <pc:sldMk cId="628023020" sldId="258"/>
            <ac:picMk id="6" creationId="{E9A1E13A-32B2-3AD4-7E3E-9FE400B9976F}"/>
          </ac:picMkLst>
        </pc:picChg>
        <pc:picChg chg="add mod">
          <ac:chgData name="Kenneth Long" userId="265753353_tp_box_2" providerId="OAuth2" clId="{543B325D-83F9-579E-9120-A2AB70B65A10}" dt="2026-01-13T11:22:31.655" v="315" actId="1036"/>
          <ac:picMkLst>
            <pc:docMk/>
            <pc:sldMk cId="628023020" sldId="258"/>
            <ac:picMk id="9" creationId="{3D3B1BD2-0D2B-7134-2F4B-3681DEC2ED09}"/>
          </ac:picMkLst>
        </pc:picChg>
      </pc:sldChg>
      <pc:sldChg chg="addSp modSp new mod">
        <pc:chgData name="Kenneth Long" userId="265753353_tp_box_2" providerId="OAuth2" clId="{543B325D-83F9-579E-9120-A2AB70B65A10}" dt="2026-01-13T11:31:09.714" v="574" actId="1076"/>
        <pc:sldMkLst>
          <pc:docMk/>
          <pc:sldMk cId="3353540677" sldId="259"/>
        </pc:sldMkLst>
        <pc:spChg chg="mod">
          <ac:chgData name="Kenneth Long" userId="265753353_tp_box_2" providerId="OAuth2" clId="{543B325D-83F9-579E-9120-A2AB70B65A10}" dt="2026-01-13T11:24:19.545" v="361" actId="20577"/>
          <ac:spMkLst>
            <pc:docMk/>
            <pc:sldMk cId="3353540677" sldId="259"/>
            <ac:spMk id="2" creationId="{91A19878-9A50-F21F-1CA0-CBC4A7C4C47C}"/>
          </ac:spMkLst>
        </pc:spChg>
        <pc:spChg chg="mod">
          <ac:chgData name="Kenneth Long" userId="265753353_tp_box_2" providerId="OAuth2" clId="{543B325D-83F9-579E-9120-A2AB70B65A10}" dt="2026-01-13T11:29:34.754" v="559" actId="1076"/>
          <ac:spMkLst>
            <pc:docMk/>
            <pc:sldMk cId="3353540677" sldId="259"/>
            <ac:spMk id="3" creationId="{3D56074C-E4D1-2BA5-6DC2-320CBBD8BBDE}"/>
          </ac:spMkLst>
        </pc:spChg>
        <pc:spChg chg="add mod">
          <ac:chgData name="Kenneth Long" userId="265753353_tp_box_2" providerId="OAuth2" clId="{543B325D-83F9-579E-9120-A2AB70B65A10}" dt="2026-01-13T11:31:09.714" v="574" actId="1076"/>
          <ac:spMkLst>
            <pc:docMk/>
            <pc:sldMk cId="3353540677" sldId="259"/>
            <ac:spMk id="7" creationId="{7A4772F5-58AD-0766-6E82-6B45E3718CFD}"/>
          </ac:spMkLst>
        </pc:spChg>
        <pc:picChg chg="add mod">
          <ac:chgData name="Kenneth Long" userId="265753353_tp_box_2" providerId="OAuth2" clId="{543B325D-83F9-579E-9120-A2AB70B65A10}" dt="2026-01-13T11:30:35.874" v="563" actId="1076"/>
          <ac:picMkLst>
            <pc:docMk/>
            <pc:sldMk cId="3353540677" sldId="259"/>
            <ac:picMk id="5" creationId="{FF2194CB-7221-6D86-5FB2-E840EAE50E11}"/>
          </ac:picMkLst>
        </pc:picChg>
        <pc:picChg chg="add mod">
          <ac:chgData name="Kenneth Long" userId="265753353_tp_box_2" providerId="OAuth2" clId="{543B325D-83F9-579E-9120-A2AB70B65A10}" dt="2026-01-13T11:26:16.143" v="375" actId="1076"/>
          <ac:picMkLst>
            <pc:docMk/>
            <pc:sldMk cId="3353540677" sldId="259"/>
            <ac:picMk id="6" creationId="{C216F0A7-AAFB-116E-C25A-4D7F0A215858}"/>
          </ac:picMkLst>
        </pc:picChg>
      </pc:sldChg>
      <pc:sldChg chg="modSp new mod">
        <pc:chgData name="Kenneth Long" userId="265753353_tp_box_2" providerId="OAuth2" clId="{543B325D-83F9-579E-9120-A2AB70B65A10}" dt="2026-01-13T11:37:52.471" v="926" actId="14100"/>
        <pc:sldMkLst>
          <pc:docMk/>
          <pc:sldMk cId="4191938966" sldId="260"/>
        </pc:sldMkLst>
        <pc:spChg chg="mod">
          <ac:chgData name="Kenneth Long" userId="265753353_tp_box_2" providerId="OAuth2" clId="{543B325D-83F9-579E-9120-A2AB70B65A10}" dt="2026-01-13T11:37:47.582" v="925" actId="20577"/>
          <ac:spMkLst>
            <pc:docMk/>
            <pc:sldMk cId="4191938966" sldId="260"/>
            <ac:spMk id="2" creationId="{640A0DE2-24D5-6371-8677-0D8F91DBC5DD}"/>
          </ac:spMkLst>
        </pc:spChg>
        <pc:spChg chg="mod">
          <ac:chgData name="Kenneth Long" userId="265753353_tp_box_2" providerId="OAuth2" clId="{543B325D-83F9-579E-9120-A2AB70B65A10}" dt="2026-01-13T11:37:52.471" v="926" actId="14100"/>
          <ac:spMkLst>
            <pc:docMk/>
            <pc:sldMk cId="4191938966" sldId="260"/>
            <ac:spMk id="3" creationId="{22BC9630-6BD1-19CD-A5F0-20AE783315A3}"/>
          </ac:spMkLst>
        </pc:spChg>
      </pc:sldChg>
      <pc:sldChg chg="modSp new mod">
        <pc:chgData name="Kenneth Long" userId="265753353_tp_box_2" providerId="OAuth2" clId="{543B325D-83F9-579E-9120-A2AB70B65A10}" dt="2026-01-13T11:44:35.548" v="1841" actId="14100"/>
        <pc:sldMkLst>
          <pc:docMk/>
          <pc:sldMk cId="2290996046" sldId="261"/>
        </pc:sldMkLst>
        <pc:spChg chg="mod">
          <ac:chgData name="Kenneth Long" userId="265753353_tp_box_2" providerId="OAuth2" clId="{543B325D-83F9-579E-9120-A2AB70B65A10}" dt="2026-01-13T11:38:20.660" v="941" actId="20577"/>
          <ac:spMkLst>
            <pc:docMk/>
            <pc:sldMk cId="2290996046" sldId="261"/>
            <ac:spMk id="2" creationId="{7666D040-B12A-AE2D-56D1-9F9CD1CD4F0E}"/>
          </ac:spMkLst>
        </pc:spChg>
        <pc:spChg chg="mod">
          <ac:chgData name="Kenneth Long" userId="265753353_tp_box_2" providerId="OAuth2" clId="{543B325D-83F9-579E-9120-A2AB70B65A10}" dt="2026-01-13T11:44:35.548" v="1841" actId="14100"/>
          <ac:spMkLst>
            <pc:docMk/>
            <pc:sldMk cId="2290996046" sldId="261"/>
            <ac:spMk id="3" creationId="{AD65769B-1A6E-7471-CF49-ADB11B63670C}"/>
          </ac:spMkLst>
        </pc:spChg>
      </pc:sldChg>
      <pc:sldChg chg="modSp add mod">
        <pc:chgData name="Kenneth Long" userId="265753353_tp_box_2" providerId="OAuth2" clId="{543B325D-83F9-579E-9120-A2AB70B65A10}" dt="2026-01-13T11:46:13.681" v="1867" actId="20577"/>
        <pc:sldMkLst>
          <pc:docMk/>
          <pc:sldMk cId="3477642733" sldId="1563"/>
        </pc:sldMkLst>
        <pc:spChg chg="mod">
          <ac:chgData name="Kenneth Long" userId="265753353_tp_box_2" providerId="OAuth2" clId="{543B325D-83F9-579E-9120-A2AB70B65A10}" dt="2026-01-13T11:45:26.344" v="1848" actId="27636"/>
          <ac:spMkLst>
            <pc:docMk/>
            <pc:sldMk cId="3477642733" sldId="1563"/>
            <ac:spMk id="2" creationId="{F9391EB5-1F82-AE43-2C0D-1181F05D6E0B}"/>
          </ac:spMkLst>
        </pc:spChg>
        <pc:spChg chg="mod">
          <ac:chgData name="Kenneth Long" userId="265753353_tp_box_2" providerId="OAuth2" clId="{543B325D-83F9-579E-9120-A2AB70B65A10}" dt="2026-01-13T11:46:13.681" v="1867" actId="20577"/>
          <ac:spMkLst>
            <pc:docMk/>
            <pc:sldMk cId="3477642733" sldId="1563"/>
            <ac:spMk id="3" creationId="{6FB5AA76-D716-77FD-9411-FC383F766F1D}"/>
          </ac:spMkLst>
        </pc:spChg>
      </pc:sldChg>
      <pc:sldChg chg="addSp delSp modSp add mod">
        <pc:chgData name="Kenneth Long" userId="265753353_tp_box_2" providerId="OAuth2" clId="{543B325D-83F9-579E-9120-A2AB70B65A10}" dt="2026-01-13T11:45:32.558" v="1849" actId="207"/>
        <pc:sldMkLst>
          <pc:docMk/>
          <pc:sldMk cId="4061126458" sldId="1608"/>
        </pc:sldMkLst>
        <pc:spChg chg="mod">
          <ac:chgData name="Kenneth Long" userId="265753353_tp_box_2" providerId="OAuth2" clId="{543B325D-83F9-579E-9120-A2AB70B65A10}" dt="2026-01-13T11:45:32.558" v="1849" actId="207"/>
          <ac:spMkLst>
            <pc:docMk/>
            <pc:sldMk cId="4061126458" sldId="1608"/>
            <ac:spMk id="7" creationId="{B2D3FAB1-8055-069E-0495-795A6B9C0ED5}"/>
          </ac:spMkLst>
        </pc:spChg>
        <pc:spChg chg="add del">
          <ac:chgData name="Kenneth Long" userId="265753353_tp_box_2" providerId="OAuth2" clId="{543B325D-83F9-579E-9120-A2AB70B65A10}" dt="2026-01-13T11:45:26.298" v="1846" actId="478"/>
          <ac:spMkLst>
            <pc:docMk/>
            <pc:sldMk cId="4061126458" sldId="1608"/>
            <ac:spMk id="8" creationId="{8339C117-F566-AD92-910E-7A603F08249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1/13/26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5062" y="72052"/>
            <a:ext cx="3263255" cy="359892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 dirty="0"/>
              <a:t>K. Long</a:t>
            </a:r>
          </a:p>
          <a:p>
            <a:pPr lvl="0"/>
            <a:fld id="{9DCC74C0-6BEE-FF4F-AD0C-03B911E77FAB}" type="datetime4">
              <a:rPr lang="en-GB" smtClean="0"/>
              <a:t>16 December 2025</a:t>
            </a:fld>
            <a:endParaRPr lang="en-GB" dirty="0"/>
          </a:p>
        </p:txBody>
      </p:sp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60CAF404-64A1-1DAA-E5DA-C4E750076D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8417" y="8865"/>
            <a:ext cx="1403583" cy="359893"/>
          </a:xfrm>
          <a:prstGeom prst="rect">
            <a:avLst/>
          </a:prstGeom>
          <a:solidFill>
            <a:srgbClr val="000080"/>
          </a:solidFill>
          <a:ln>
            <a:solidFill>
              <a:srgbClr val="000080"/>
            </a:solidFill>
          </a:ln>
        </p:spPr>
      </p:pic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7B683EC-1E11-45E0-886A-851228B0A8DF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D02D4AE-58D3-41BB-8060-5ADF87B91618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FD75DBF-6AEB-4550-BEA6-FE6CE3862FB9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8CB2C9E-B7BA-48F8-8C95-4A603CB4A0B6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CB10E69-4493-469E-9F6F-0F2C42DABB23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9A67A56-2FF9-491E-814D-0A900175F8E1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24982C8-03A6-4D1C-870A-BE728679E492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3DF533C-450F-4C7A-8669-D1C1D442E9DA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B67106-7FE2-4B8D-9827-B242124A96D0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D240A93-6E2C-479B-B487-61050B029E0E}" type="datetime1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85054" cy="553998"/>
          </a:xfrm>
        </p:spPr>
        <p:txBody>
          <a:bodyPr>
            <a:noAutofit/>
          </a:bodyPr>
          <a:lstStyle>
            <a:lvl1pPr marL="95250" indent="0">
              <a:tabLst/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589947"/>
            <a:ext cx="12185054" cy="6268053"/>
          </a:xfrm>
        </p:spPr>
        <p:txBody>
          <a:bodyPr/>
          <a:lstStyle>
            <a:lvl1pPr marL="314325" indent="-169863">
              <a:tabLst/>
              <a:defRPr sz="3200" b="1">
                <a:solidFill>
                  <a:schemeClr val="accent1"/>
                </a:solidFill>
              </a:defRPr>
            </a:lvl1pPr>
            <a:lvl2pPr marL="314325" indent="-169863">
              <a:tabLst/>
              <a:defRPr sz="2800" b="1">
                <a:solidFill>
                  <a:schemeClr val="accent6"/>
                </a:solidFill>
              </a:defRPr>
            </a:lvl2pPr>
            <a:lvl3pPr marL="628650" indent="-266700">
              <a:tabLst/>
              <a:defRPr sz="2800" b="1">
                <a:solidFill>
                  <a:schemeClr val="accent1"/>
                </a:solidFill>
              </a:defRPr>
            </a:lvl3pPr>
            <a:lvl4pPr marL="893763" indent="-265113">
              <a:tabLst/>
              <a:defRPr sz="2400" b="1">
                <a:solidFill>
                  <a:schemeClr val="accent3"/>
                </a:solidFill>
              </a:defRPr>
            </a:lvl4pPr>
            <a:lvl5pPr marL="1076325" indent="-254000">
              <a:tabLst/>
              <a:defRPr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614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AFBB15-756E-4C9B-BAD5-65B8245F1711}" type="datetime1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A99664A-9D95-4BFD-9EE2-ED03761B5D93}" type="datetime1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16F8D3-3840-4002-A902-CA5665F1877D}" type="datetime1">
              <a:rPr lang="en-GB" smtClean="0"/>
              <a:t>13/01/2026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37846E35-447D-4F3F-B312-D5A5B297F989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0253B4-E62F-43A9-95E1-1281FC369A0C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045C65B-45F4-494F-85C9-F650D9479B4E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12BB683-185E-47F3-8B62-B7D69EB8BD5B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946529D-9412-41C5-A6C2-C931A11B8D57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A66683B-1327-4EC5-BC3D-F1BC9929DF1D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9C00F3C-9559-4D72-9EA0-55DADACB2573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1945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B51BB1C3-5A45-497F-BCC7-EC2CAE0BF41E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E5B9E16-EEE1-449A-9FC3-EC3A45AD75A9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A905C08-4378-4C2A-80FC-85BE4CC22ED2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999A96-AD1A-4D71-9FB8-4FC24821C6DB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6D04DA1-1F50-4046-AB99-973BFEA76F20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45F4D7C-325E-46DC-8928-255FD373C96D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6A20609-BB11-4BF4-8697-59822653EB4F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3C4F2A2-6868-407F-8098-72A30A0A7D4F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99DDFD2-A19B-4FDD-86ED-B185BF53816E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D18818C7-E49D-46B4-A26D-8654FF918181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74996" y="670802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8DF4B4E-1431-4713-BED5-A43C1F5596C4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>
            <a:lvl2pPr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20728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878288"/>
            <a:ext cx="5606484" cy="652688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8C3038C-7537-45C4-BC31-19A4CC76608A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F60A9E25-142E-4760-8666-599A78D60753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3F32C0C-5320-426A-9514-B5BB83F873AE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E7F5FA-78BB-B051-2F1F-3CECE48A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6D330E4-EC35-42CE-9A21-653C43AB9D97}" type="datetime1">
              <a:rPr lang="en-GB" smtClean="0"/>
              <a:t>13/01/2026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2DF983-3AD9-45E2-9CD5-5871D2EB91F5}" type="datetime1">
              <a:rPr lang="en-GB" smtClean="0"/>
              <a:t>13/01/2026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516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A3110-C7A8-148E-3E96-29F204B2F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4DFA65-3E7F-8783-007D-7C57AB222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97A26-C38F-479A-44A7-0F594202F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C402-BB0C-3B41-F261-E55C29A5B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673A9-644A-F34B-8DD3-18081A9F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998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CCD6-6989-9A6A-EC7B-95D779219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1588-FDDE-27F7-8F94-6AF4DC4E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7D22B-5D40-22AD-30F0-221DF2A75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EEC2A-1BE0-81B8-B107-7D9A7E9C9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C92E9-A222-7266-7120-8F3A69C0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2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F33E122-4495-44BA-A4C1-8BE76937A80D}" type="datetime1">
              <a:rPr lang="en-GB" smtClean="0"/>
              <a:t>13/01/2026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F69B-2F65-ED23-2068-D45FFBB2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BA5DD-1875-20E1-A2C8-C4B809661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DF98-6116-DEA5-9CE7-50566215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BBA2D-CD15-9D5F-169C-0DAB2937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789BA-E354-D313-3EA9-C5BE63F1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149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265F-033D-3C88-1714-4FE3838C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361EB-D56D-F69B-352F-8FF82BA9C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C9644-153F-BAA7-8B6E-B3763A44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A6AFC-E1ED-DE97-3C80-8FF0F261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847B1-E216-AEBA-2BB1-339578DE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AC789-9459-8594-85D0-77142553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18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89260-8C79-3324-D7D8-B1E450EC9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C8F18-3F40-BA33-85F2-5D0C3A339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AF887-21AD-514B-9BD4-AA07213F6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726677-A2D1-B1BC-308B-FCF9EB6885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A5F34-AD1B-A678-58F4-7A81A99DB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0543AF-163A-64ED-3680-EDFA3FA6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F6587-C887-1460-9CED-C7EEA350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9F35A8-8262-C75E-06DE-A2A061F35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2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600A4-DA16-F9C5-DC27-714BB0F0C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2EABC-BD8C-482D-70EB-18D4CBCA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DF2E3-0738-82C5-A040-D61A4564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27828-041D-DAEB-D953-86E065A0F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868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64F6EF-8E5F-AEED-66B5-44E28E2DC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5158C-42B2-A4E9-C6E7-2CC2D8787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985F6-4CC0-0503-202C-AFFACDCD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468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0DE2-40AE-2BC4-FC1D-08ACF345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4BC2D-966A-5347-32C0-BE0AFA47D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65BDD-89B4-B477-F478-CA2997C01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F7D61-35A0-92BF-ED26-F333A676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B52C0-733B-A454-D139-DF5834AA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6BE44-C555-1632-B74A-1FCD4D18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729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59A4-92F2-A9DC-0316-4D9274BE4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87F90B-1FBE-E52F-1133-B61F41756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E7B46-622B-94E3-E17D-113ED632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31D22-5544-50BD-1FC8-0D196559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CC463-00A5-81EE-1A66-4B4B8B81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566AC-AB5C-D888-B9D4-3DC83172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017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DB25-A854-E06A-82D8-33207EEBC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B72AC-3A7C-76EE-8A0D-16CBD44DD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1DBD1-D0A5-0AA3-E2C0-B851DD16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CBD96-6F1D-28F7-31AC-FF7CC88D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CE8F0-D6A7-655C-D680-1B6EC479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302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4BB2B-9230-A629-2EF0-D3FC7BC6E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207012-6A2F-7126-3B93-55A192545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FDEBD-656F-F098-F489-FFA28D71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D2670-FA44-9D74-2B1E-0E81AD3D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4EC4F-75D8-5DD0-6868-5CBD91D8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7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53EDC06-C956-40EB-B7C2-5D24D2134868}" type="datetime1">
              <a:rPr lang="en-GB" smtClean="0"/>
              <a:t>13/01/2026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7072CD8-4874-4E1A-99A5-6A33EAEAD984}" type="datetime1">
              <a:rPr lang="en-GB" smtClean="0"/>
              <a:t>13/01/2026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AEE23BCF-757C-48E4-AB43-882F0A78532C}" type="datetime1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6563" y="6720728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29" r:id="rId2"/>
    <p:sldLayoutId id="2147483650" r:id="rId3"/>
    <p:sldLayoutId id="2147483683" r:id="rId4"/>
    <p:sldLayoutId id="2147483684" r:id="rId5"/>
    <p:sldLayoutId id="2147483652" r:id="rId6"/>
    <p:sldLayoutId id="2147483685" r:id="rId7"/>
    <p:sldLayoutId id="2147483686" r:id="rId8"/>
    <p:sldLayoutId id="2147483659" r:id="rId9"/>
    <p:sldLayoutId id="2147483687" r:id="rId10"/>
    <p:sldLayoutId id="2147483688" r:id="rId11"/>
    <p:sldLayoutId id="2147483660" r:id="rId12"/>
    <p:sldLayoutId id="2147483689" r:id="rId13"/>
    <p:sldLayoutId id="2147483690" r:id="rId14"/>
    <p:sldLayoutId id="2147483677" r:id="rId15"/>
    <p:sldLayoutId id="2147483691" r:id="rId16"/>
    <p:sldLayoutId id="2147483692" r:id="rId17"/>
    <p:sldLayoutId id="2147483676" r:id="rId18"/>
    <p:sldLayoutId id="2147483667" r:id="rId19"/>
    <p:sldLayoutId id="2147483693" r:id="rId20"/>
    <p:sldLayoutId id="2147483694" r:id="rId21"/>
    <p:sldLayoutId id="2147483666" r:id="rId22"/>
    <p:sldLayoutId id="2147483661" r:id="rId23"/>
    <p:sldLayoutId id="2147483695" r:id="rId24"/>
    <p:sldLayoutId id="2147483696" r:id="rId25"/>
    <p:sldLayoutId id="2147483669" r:id="rId26"/>
    <p:sldLayoutId id="2147483697" r:id="rId27"/>
    <p:sldLayoutId id="2147483698" r:id="rId28"/>
    <p:sldLayoutId id="2147483678" r:id="rId29"/>
    <p:sldLayoutId id="2147483699" r:id="rId30"/>
    <p:sldLayoutId id="2147483700" r:id="rId31"/>
    <p:sldLayoutId id="2147483662" r:id="rId32"/>
    <p:sldLayoutId id="2147483701" r:id="rId33"/>
    <p:sldLayoutId id="2147483702" r:id="rId34"/>
    <p:sldLayoutId id="2147483663" r:id="rId35"/>
    <p:sldLayoutId id="2147483703" r:id="rId36"/>
    <p:sldLayoutId id="2147483704" r:id="rId37"/>
    <p:sldLayoutId id="2147483664" r:id="rId38"/>
    <p:sldLayoutId id="2147483705" r:id="rId39"/>
    <p:sldLayoutId id="2147483706" r:id="rId40"/>
    <p:sldLayoutId id="2147483665" r:id="rId41"/>
    <p:sldLayoutId id="2147483671" r:id="rId42"/>
    <p:sldLayoutId id="2147483707" r:id="rId43"/>
    <p:sldLayoutId id="2147483708" r:id="rId44"/>
    <p:sldLayoutId id="2147483670" r:id="rId45"/>
    <p:sldLayoutId id="2147483672" r:id="rId46"/>
    <p:sldLayoutId id="2147483674" r:id="rId47"/>
    <p:sldLayoutId id="2147483709" r:id="rId48"/>
    <p:sldLayoutId id="2147483710" r:id="rId49"/>
    <p:sldLayoutId id="2147483673" r:id="rId50"/>
    <p:sldLayoutId id="2147483654" r:id="rId51"/>
    <p:sldLayoutId id="2147483711" r:id="rId52"/>
    <p:sldLayoutId id="2147483712" r:id="rId53"/>
    <p:sldLayoutId id="2147483655" r:id="rId54"/>
    <p:sldLayoutId id="2147483713" r:id="rId55"/>
    <p:sldLayoutId id="2147483714" r:id="rId56"/>
    <p:sldLayoutId id="2147483730" r:id="rId57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06">
          <p15:clr>
            <a:srgbClr val="F26B43"/>
          </p15:clr>
        </p15:guide>
        <p15:guide id="4" pos="7475">
          <p15:clr>
            <a:srgbClr val="F26B43"/>
          </p15:clr>
        </p15:guide>
        <p15:guide id="5" orient="horz" pos="207">
          <p15:clr>
            <a:srgbClr val="F26B43"/>
          </p15:clr>
        </p15:guide>
        <p15:guide id="6" orient="horz" pos="4114">
          <p15:clr>
            <a:srgbClr val="F26B43"/>
          </p15:clr>
        </p15:guide>
        <p15:guide id="7" orient="horz" pos="3944">
          <p15:clr>
            <a:srgbClr val="F26B43"/>
          </p15:clr>
        </p15:guide>
        <p15:guide id="8" orient="horz" pos="879">
          <p15:clr>
            <a:srgbClr val="F26B43"/>
          </p15:clr>
        </p15:guide>
        <p15:guide id="9" pos="3723">
          <p15:clr>
            <a:srgbClr val="F26B43"/>
          </p15:clr>
        </p15:guide>
        <p15:guide id="10" pos="39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C0580-9663-C5B5-2D84-F33D30711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E30C9-3B80-A2B6-8FDD-9284F9431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88B9C-3550-4FD9-321B-D9CCE767E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BDA00-4B31-5B4C-94C5-0B1ED045DDD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30BC8-B622-9D2F-6D53-4163CD45D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FFD80-F055-A3B7-465E-880AF3216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stfc.ac.uk/event/1703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62E2F9-67EF-49A4-C966-DC819B855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and update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14C6A58-4BC9-DEC5-4985-01679C720F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DF513D-AA12-6F69-5FEE-D1348DB990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K. Long</a:t>
            </a:r>
          </a:p>
          <a:p>
            <a:fld id="{FA6DD110-9F71-804E-BF04-B7214D1E8C1A}" type="datetime4">
              <a:rPr lang="en-US"/>
              <a:t>January 13, 2026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452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E3B7775-7594-CF3F-DDB7-DF3552F65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7AD2532-DA21-C193-3230-845E948ED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9593" y="329991"/>
            <a:ext cx="4233863" cy="357422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Almost final:</a:t>
            </a:r>
          </a:p>
          <a:p>
            <a:pPr marL="600075" indent="-373063">
              <a:buFont typeface="Arial" panose="020B0604020202020204" pitchFamily="34" charset="0"/>
              <a:buChar char="•"/>
            </a:pPr>
            <a:r>
              <a:rPr lang="en-US" dirty="0"/>
              <a:t>Final check on vacuum section: HO/</a:t>
            </a:r>
            <a:r>
              <a:rPr lang="en-US" dirty="0" err="1"/>
              <a:t>JMcG</a:t>
            </a:r>
            <a:endParaRPr lang="en-US" dirty="0"/>
          </a:p>
          <a:p>
            <a:pPr marL="227012" indent="0"/>
            <a:r>
              <a:rPr lang="en-US" dirty="0"/>
              <a:t>Author list:</a:t>
            </a:r>
          </a:p>
          <a:p>
            <a:pPr marL="682625" indent="-412750">
              <a:buFont typeface="Arial" panose="020B0604020202020204" pitchFamily="34" charset="0"/>
              <a:buChar char="•"/>
            </a:pPr>
            <a:r>
              <a:rPr lang="en-US" dirty="0"/>
              <a:t>LMU wish to sign!</a:t>
            </a:r>
          </a:p>
          <a:p>
            <a:pPr marL="1112838" lvl="1" indent="-357188">
              <a:buFont typeface="Arial" panose="020B0604020202020204" pitchFamily="34" charset="0"/>
              <a:buChar char="•"/>
            </a:pPr>
            <a:r>
              <a:rPr lang="en-US" dirty="0"/>
              <a:t>Working to get LMU authors</a:t>
            </a:r>
          </a:p>
          <a:p>
            <a:pPr marL="712788" indent="-357188">
              <a:buFont typeface="Arial" panose="020B0604020202020204" pitchFamily="34" charset="0"/>
              <a:buChar char="•"/>
            </a:pPr>
            <a:r>
              <a:rPr lang="en-US" dirty="0"/>
              <a:t>Acknowledgements!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5BA2E7-D916-A61E-A319-4CB5E557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AF5FB3-E0F4-7451-2E73-6E112394F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22" y="607628"/>
            <a:ext cx="4393603" cy="621750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BB6019-D360-1166-D304-58C3A229F0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020" t="14347" r="8348" b="7209"/>
          <a:stretch>
            <a:fillRect/>
          </a:stretch>
        </p:blipFill>
        <p:spPr>
          <a:xfrm>
            <a:off x="4324864" y="1508956"/>
            <a:ext cx="3954038" cy="53118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E8BD5F-4581-3C8C-F907-00D50088DF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439" r="8070" b="55992"/>
          <a:stretch>
            <a:fillRect/>
          </a:stretch>
        </p:blipFill>
        <p:spPr>
          <a:xfrm>
            <a:off x="8180810" y="3908507"/>
            <a:ext cx="3954038" cy="29144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6F3BECD-F4F3-B19D-8CA3-06CA02DB39DF}"/>
              </a:ext>
            </a:extLst>
          </p:cNvPr>
          <p:cNvCxnSpPr/>
          <p:nvPr/>
        </p:nvCxnSpPr>
        <p:spPr>
          <a:xfrm>
            <a:off x="528320" y="5760720"/>
            <a:ext cx="49784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33879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5D7F-F897-BA4A-1B20-F5E4C01F2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6350000" algn="dec"/>
                <a:tab pos="9374188" algn="r"/>
              </a:tabLst>
            </a:pPr>
            <a:r>
              <a:rPr lang="en-US" dirty="0"/>
              <a:t>Cover	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Draft</a:t>
            </a:r>
            <a:r>
              <a:rPr lang="en-US" dirty="0"/>
              <a:t>		H. Owen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902BD-2B60-0DC7-8772-D914FA370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A1E13A-32B2-3AD4-7E3E-9FE400B99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683" y="507999"/>
            <a:ext cx="4450283" cy="62977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DCE22B-25C1-E321-3926-3B6F94E38F9D}"/>
              </a:ext>
            </a:extLst>
          </p:cNvPr>
          <p:cNvSpPr txBox="1"/>
          <p:nvPr/>
        </p:nvSpPr>
        <p:spPr>
          <a:xfrm>
            <a:off x="9835376" y="410364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3B1BD2-0D2B-7134-2F4B-3681DEC2E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145" y="508000"/>
            <a:ext cx="4450282" cy="62977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A229F5-E98E-92C2-A33D-9DB90521CA45}"/>
              </a:ext>
            </a:extLst>
          </p:cNvPr>
          <p:cNvSpPr txBox="1"/>
          <p:nvPr/>
        </p:nvSpPr>
        <p:spPr>
          <a:xfrm>
            <a:off x="1828800" y="281010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023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A0DE2-24D5-6371-8677-0D8F91DBC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C9630-6BD1-19CD-A5F0-20AE78331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7440"/>
            <a:ext cx="12185054" cy="5750560"/>
          </a:xfrm>
        </p:spPr>
        <p:txBody>
          <a:bodyPr/>
          <a:lstStyle/>
          <a:p>
            <a:r>
              <a:rPr lang="en-US" dirty="0"/>
              <a:t>Under development:</a:t>
            </a:r>
          </a:p>
          <a:p>
            <a:pPr lvl="1"/>
            <a:r>
              <a:rPr lang="en-US" dirty="0"/>
              <a:t>	Coordinated by Science Board chairs (Bob Bingham, Kevin </a:t>
            </a:r>
            <a:r>
              <a:rPr lang="en-US" dirty="0" err="1"/>
              <a:t>Prise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Review articles</a:t>
            </a:r>
          </a:p>
          <a:p>
            <a:pPr lvl="2"/>
            <a:r>
              <a:rPr lang="en-US" dirty="0"/>
              <a:t>Subject specific:</a:t>
            </a:r>
          </a:p>
          <a:p>
            <a:pPr lvl="3"/>
            <a:r>
              <a:rPr lang="en-US" dirty="0"/>
              <a:t>E.g. </a:t>
            </a:r>
            <a:r>
              <a:rPr lang="en-US" dirty="0" err="1"/>
              <a:t>LhARA</a:t>
            </a:r>
            <a:r>
              <a:rPr lang="en-US" dirty="0"/>
              <a:t> accelerator, ion-acoustic </a:t>
            </a:r>
            <a:r>
              <a:rPr lang="en-US" dirty="0" err="1"/>
              <a:t>PoP</a:t>
            </a:r>
            <a:r>
              <a:rPr lang="en-US" dirty="0"/>
              <a:t>, ITRF synchrotron</a:t>
            </a:r>
          </a:p>
          <a:p>
            <a:endParaRPr lang="en-US" dirty="0"/>
          </a:p>
          <a:p>
            <a:r>
              <a:rPr lang="en-US" dirty="0"/>
              <a:t>Make the best of all the work we’ve done!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C8662-D368-D469-E6CD-66838CFD6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938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9878-9A50-F21F-1CA0-CBC4A7C4C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Peer-group meeting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6074C-E4D1-2BA5-6DC2-320CBBD8B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0400"/>
            <a:ext cx="6959600" cy="3596640"/>
          </a:xfrm>
        </p:spPr>
        <p:txBody>
          <a:bodyPr/>
          <a:lstStyle/>
          <a:p>
            <a:r>
              <a:rPr lang="en-US" dirty="0"/>
              <a:t>First of series: 27Feb27</a:t>
            </a:r>
          </a:p>
          <a:p>
            <a:pPr lvl="1"/>
            <a:r>
              <a:rPr lang="en-US" dirty="0"/>
              <a:t>	Start on plasma lens meeting soon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50672-6BA2-ABFD-6569-10C4D2DF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16F0A7-AAFB-116E-C25A-4D7F0A215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614" y="140143"/>
            <a:ext cx="4648146" cy="65777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2194CB-7221-6D86-5FB2-E840EAE50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31" y="1896294"/>
            <a:ext cx="6944729" cy="40371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4772F5-58AD-0766-6E82-6B45E3718CFD}"/>
              </a:ext>
            </a:extLst>
          </p:cNvPr>
          <p:cNvSpPr txBox="1"/>
          <p:nvPr/>
        </p:nvSpPr>
        <p:spPr>
          <a:xfrm>
            <a:off x="975090" y="6080767"/>
            <a:ext cx="5588000" cy="5202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r>
              <a:rPr lang="en-US" sz="2400" b="1" dirty="0">
                <a:hlinkClick r:id="rId4"/>
              </a:rPr>
              <a:t>https://indico.stfc.ac.uk/event/1703/</a:t>
            </a:r>
            <a:r>
              <a:rPr lang="en-US" sz="2400" b="1" dirty="0"/>
              <a:t>	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540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6D040-B12A-AE2D-56D1-9F9CD1CD4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5769B-1A6E-7471-CF49-ADB11B636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1680"/>
            <a:ext cx="12185054" cy="6116320"/>
          </a:xfrm>
        </p:spPr>
        <p:txBody>
          <a:bodyPr/>
          <a:lstStyle/>
          <a:p>
            <a:r>
              <a:rPr lang="en-US" dirty="0"/>
              <a:t>Need to develop:</a:t>
            </a:r>
          </a:p>
          <a:p>
            <a:pPr lvl="2"/>
            <a:r>
              <a:rPr lang="en-US" dirty="0"/>
              <a:t>Solutions for:</a:t>
            </a:r>
          </a:p>
          <a:p>
            <a:pPr lvl="3"/>
            <a:r>
              <a:rPr lang="en-US" dirty="0"/>
              <a:t>Flexible beam delivery to end stations:</a:t>
            </a:r>
          </a:p>
          <a:p>
            <a:pPr lvl="4"/>
            <a:r>
              <a:rPr lang="en-US" dirty="0"/>
              <a:t>FLASH, uniform/mini/micro beams, line focus, spot focus, spot/line scanning</a:t>
            </a:r>
          </a:p>
          <a:p>
            <a:pPr lvl="3"/>
            <a:r>
              <a:rPr lang="en-US" dirty="0"/>
              <a:t>Ions other than proton:</a:t>
            </a:r>
          </a:p>
          <a:p>
            <a:pPr lvl="4"/>
            <a:r>
              <a:rPr lang="en-US" dirty="0"/>
              <a:t>Need to consider source and beam delivery</a:t>
            </a:r>
          </a:p>
          <a:p>
            <a:pPr lvl="2"/>
            <a:r>
              <a:rPr lang="en-US" dirty="0"/>
              <a:t>Development of radiation 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3"/>
            <a:r>
              <a:rPr lang="en-US" dirty="0" err="1"/>
              <a:t>PoPLaR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 development at SCAPA</a:t>
            </a:r>
          </a:p>
          <a:p>
            <a:pPr lvl="4"/>
            <a:r>
              <a:rPr lang="en-US" dirty="0"/>
              <a:t>Seek to expand, e.g., at ELIMED</a:t>
            </a:r>
          </a:p>
          <a:p>
            <a:pPr lvl="4"/>
            <a:r>
              <a:rPr lang="en-US" dirty="0"/>
              <a:t>Make comparison and reference measurements; MC40 </a:t>
            </a:r>
            <a:r>
              <a:rPr lang="en-US" dirty="0" err="1"/>
              <a:t>Brm</a:t>
            </a:r>
            <a:r>
              <a:rPr lang="en-US" dirty="0"/>
              <a:t>, Christie/UCLH, photon, electron</a:t>
            </a:r>
          </a:p>
          <a:p>
            <a:pPr lvl="4"/>
            <a:r>
              <a:rPr lang="en-US" dirty="0"/>
              <a:t>Cell handling and diagnostics!!</a:t>
            </a:r>
          </a:p>
          <a:p>
            <a:pPr lvl="2"/>
            <a:r>
              <a:rPr lang="en-US" dirty="0"/>
              <a:t>Med-tech engagement and co-creation:</a:t>
            </a:r>
          </a:p>
          <a:p>
            <a:pPr lvl="3"/>
            <a:r>
              <a:rPr lang="en-US" dirty="0"/>
              <a:t>Perhaps the new strand for 2026</a:t>
            </a:r>
          </a:p>
          <a:p>
            <a:pPr lvl="4"/>
            <a:r>
              <a:rPr lang="en-US" dirty="0"/>
              <a:t>Example; concrete collaborative developments with Leo Cancer Care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099E25-966A-0622-D178-055D7E902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996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0A3BFCC-6794-220A-09D6-8A1CA8F9F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134" y="1938867"/>
            <a:ext cx="7941733" cy="298026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D3FAB1-8055-069E-0495-795A6B9C0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We are going to 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9C117-F566-AD92-910E-7A603F08249C}"/>
              </a:ext>
            </a:extLst>
          </p:cNvPr>
          <p:cNvSpPr txBox="1"/>
          <p:nvPr/>
        </p:nvSpPr>
        <p:spPr>
          <a:xfrm>
            <a:off x="4853128" y="2101053"/>
            <a:ext cx="1852473" cy="748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267" b="1" dirty="0"/>
              <a:t>OUR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164B2D-15DC-6C97-6D29-EE54A5D4CED5}"/>
              </a:ext>
            </a:extLst>
          </p:cNvPr>
          <p:cNvSpPr txBox="1"/>
          <p:nvPr/>
        </p:nvSpPr>
        <p:spPr>
          <a:xfrm>
            <a:off x="3117407" y="5225988"/>
            <a:ext cx="6660798" cy="74898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267" b="1" dirty="0">
                <a:solidFill>
                  <a:srgbClr val="C00000"/>
                </a:solidFill>
              </a:rPr>
              <a:t>30</a:t>
            </a:r>
            <a:r>
              <a:rPr lang="en-US" sz="4267" b="1" baseline="30000" dirty="0">
                <a:solidFill>
                  <a:srgbClr val="C00000"/>
                </a:solidFill>
              </a:rPr>
              <a:t>th</a:t>
            </a:r>
            <a:r>
              <a:rPr lang="en-US" sz="4267" b="1" dirty="0">
                <a:solidFill>
                  <a:srgbClr val="C00000"/>
                </a:solidFill>
              </a:rPr>
              <a:t> June to 6</a:t>
            </a:r>
            <a:r>
              <a:rPr lang="en-US" sz="4267" b="1" baseline="30000" dirty="0">
                <a:solidFill>
                  <a:srgbClr val="C00000"/>
                </a:solidFill>
              </a:rPr>
              <a:t>th</a:t>
            </a:r>
            <a:r>
              <a:rPr lang="en-US" sz="4267" b="1" dirty="0">
                <a:solidFill>
                  <a:srgbClr val="C00000"/>
                </a:solidFill>
              </a:rPr>
              <a:t> July 2026</a:t>
            </a:r>
          </a:p>
        </p:txBody>
      </p:sp>
    </p:spTree>
    <p:extLst>
      <p:ext uri="{BB962C8B-B14F-4D97-AF65-F5344CB8AC3E}">
        <p14:creationId xmlns:p14="http://schemas.microsoft.com/office/powerpoint/2010/main" val="4061126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72994"/>
            <a:ext cx="12192000" cy="4972741"/>
          </a:xfrm>
        </p:spPr>
        <p:txBody>
          <a:bodyPr>
            <a:normAutofit/>
          </a:bodyPr>
          <a:lstStyle/>
          <a:p>
            <a:r>
              <a:rPr lang="en-US" dirty="0"/>
              <a:t>Fortnightly 27Jan26</a:t>
            </a:r>
          </a:p>
          <a:p>
            <a:pPr marL="609585" lvl="1" indent="0"/>
            <a:endParaRPr lang="en-US" dirty="0"/>
          </a:p>
          <a:p>
            <a:r>
              <a:rPr lang="en-US" dirty="0"/>
              <a:t>Capture?</a:t>
            </a:r>
          </a:p>
          <a:p>
            <a:pPr lvl="1"/>
            <a:endParaRPr lang="en-US" dirty="0"/>
          </a:p>
          <a:p>
            <a:r>
              <a:rPr lang="en-US" dirty="0"/>
              <a:t>Next collaboration meeting:</a:t>
            </a:r>
          </a:p>
          <a:p>
            <a:pPr lvl="1"/>
            <a:r>
              <a:rPr lang="en-US" dirty="0"/>
              <a:t>RAL; 29—30Apr26</a:t>
            </a:r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College Standard Fon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Presentation2" id="{D075A6F8-63C7-994E-95FF-CCA06B4AFD73}" vid="{9AA9E5F4-CB90-D841-8DBF-0752BF5341A1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D075A6F8-63C7-994E-95FF-CCA06B4AFD73}" vid="{F8B484A0-FF85-CB44-B619-A6D46E442E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1e2927-7a8e-4755-b112-de5aaecc1c06">
      <Terms xmlns="http://schemas.microsoft.com/office/infopath/2007/PartnerControls"/>
    </lcf76f155ced4ddcb4097134ff3c332f>
    <TaxCatchAll xmlns="d0201ca7-26fa-426c-b12d-c4c6e5857d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9AEDE06C8B0342A6C4D20B29F8488E" ma:contentTypeVersion="16" ma:contentTypeDescription="Create a new document." ma:contentTypeScope="" ma:versionID="a4578b94c4c0df5c4f162bb3027c7c05">
  <xsd:schema xmlns:xsd="http://www.w3.org/2001/XMLSchema" xmlns:xs="http://www.w3.org/2001/XMLSchema" xmlns:p="http://schemas.microsoft.com/office/2006/metadata/properties" xmlns:ns2="6d1e2927-7a8e-4755-b112-de5aaecc1c06" xmlns:ns3="df1ede62-d5df-40e3-a8ec-fa53b1631612" xmlns:ns4="d0201ca7-26fa-426c-b12d-c4c6e5857dcc" targetNamespace="http://schemas.microsoft.com/office/2006/metadata/properties" ma:root="true" ma:fieldsID="8c51cfd87b0abe227219b0f2986567bc" ns2:_="" ns3:_="" ns4:_="">
    <xsd:import namespace="6d1e2927-7a8e-4755-b112-de5aaecc1c06"/>
    <xsd:import namespace="df1ede62-d5df-40e3-a8ec-fa53b1631612"/>
    <xsd:import namespace="d0201ca7-26fa-426c-b12d-c4c6e5857d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1e2927-7a8e-4755-b112-de5aaecc1c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ede62-d5df-40e3-a8ec-fa53b16316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01ca7-26fa-426c-b12d-c4c6e5857dcc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4698054-6ef3-4a0a-8632-c02544f20d65}" ma:internalName="TaxCatchAll" ma:showField="CatchAllData" ma:web="d0201ca7-26fa-426c-b12d-c4c6e5857d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BB4C6-127E-40DB-83D0-BAD626190316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df1ede62-d5df-40e3-a8ec-fa53b1631612"/>
    <ds:schemaRef ds:uri="http://purl.org/dc/terms/"/>
    <ds:schemaRef ds:uri="6d1e2927-7a8e-4755-b112-de5aaecc1c06"/>
    <ds:schemaRef ds:uri="http://schemas.openxmlformats.org/package/2006/metadata/core-properties"/>
    <ds:schemaRef ds:uri="d0201ca7-26fa-426c-b12d-c4c6e5857dcc"/>
  </ds:schemaRefs>
</ds:datastoreItem>
</file>

<file path=customXml/itemProps2.xml><?xml version="1.0" encoding="utf-8"?>
<ds:datastoreItem xmlns:ds="http://schemas.openxmlformats.org/officeDocument/2006/customXml" ds:itemID="{0BCC2720-3352-404F-8526-0437378EE5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D8D580-1CFD-4A82-B403-D3A047B3E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1e2927-7a8e-4755-b112-de5aaecc1c06"/>
    <ds:schemaRef ds:uri="df1ede62-d5df-40e3-a8ec-fa53b1631612"/>
    <ds:schemaRef ds:uri="d0201ca7-26fa-426c-b12d-c4c6e5857d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37</TotalTime>
  <Words>258</Words>
  <Application>Microsoft Macintosh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Inter Medium</vt:lpstr>
      <vt:lpstr>ICL PPT Theme</vt:lpstr>
      <vt:lpstr>Custom Design</vt:lpstr>
      <vt:lpstr>News and update</vt:lpstr>
      <vt:lpstr>CDR</vt:lpstr>
      <vt:lpstr>Cover Draft  H. Owen</vt:lpstr>
      <vt:lpstr>Publication plan</vt:lpstr>
      <vt:lpstr>Peer-group meeting series</vt:lpstr>
      <vt:lpstr>Going forward:</vt:lpstr>
      <vt:lpstr>We are going to …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2</cp:revision>
  <dcterms:created xsi:type="dcterms:W3CDTF">2026-01-13T11:04:00Z</dcterms:created>
  <dcterms:modified xsi:type="dcterms:W3CDTF">2026-01-13T11:46:17Z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0x010100D99AEDE06C8B0342A6C4D20B29F8488E</vt:lpwstr>
  </property>
</Properties>
</file>