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1605" r:id="rId3"/>
    <p:sldId id="1602" r:id="rId4"/>
    <p:sldId id="1608" r:id="rId5"/>
    <p:sldId id="1563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6" autoAdjust="0"/>
    <p:restoredTop sz="50000" autoAdjust="0"/>
  </p:normalViewPr>
  <p:slideViewPr>
    <p:cSldViewPr snapToGrid="0" snapToObjects="1">
      <p:cViewPr varScale="1">
        <p:scale>
          <a:sx n="297" d="100"/>
          <a:sy n="297" d="100"/>
        </p:scale>
        <p:origin x="84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11/18/25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18 November,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0FDC-3533-0782-4E03-96065721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0F62F-D154-0C42-12B7-39106C832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040DF-FF2F-BBF3-AFB7-3C426E0EA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6140B-19F3-7323-7E38-EC85207A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CDR; status: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64B09-D202-F6E7-8DFF-9B8039E7E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3450" y="893606"/>
            <a:ext cx="2919921" cy="1762507"/>
          </a:xfrm>
          <a:ln>
            <a:solidFill>
              <a:srgbClr val="00FF00"/>
            </a:solidFill>
          </a:ln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92D050"/>
                </a:solidFill>
              </a:rPr>
              <a:t>Almost there!</a:t>
            </a:r>
          </a:p>
          <a:p>
            <a:pPr marL="0" indent="0">
              <a:buNone/>
            </a:pPr>
            <a:endParaRPr lang="en-US" sz="1000" dirty="0">
              <a:solidFill>
                <a:srgbClr val="92D050"/>
              </a:solidFill>
            </a:endParaRPr>
          </a:p>
          <a:p>
            <a:pPr marL="136525" indent="-136525"/>
            <a:r>
              <a:rPr lang="en-US" dirty="0" err="1"/>
              <a:t>Comments~done</a:t>
            </a:r>
            <a:endParaRPr lang="en-US" dirty="0"/>
          </a:p>
          <a:p>
            <a:pPr marL="136525" indent="-136525"/>
            <a:r>
              <a:rPr lang="en-US" dirty="0"/>
              <a:t>Collaboration/author list refresh underway</a:t>
            </a:r>
          </a:p>
          <a:p>
            <a:pPr marL="536575" lvl="1" indent="-136525"/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Deadline for institute </a:t>
            </a:r>
            <a:r>
              <a:rPr lang="en-US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Pis</a:t>
            </a: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24Nov25</a:t>
            </a:r>
          </a:p>
          <a:p>
            <a:pPr marL="536575" lvl="1" indent="-136525"/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Reminder to be sent to those that haven’t responded today/tomorrow</a:t>
            </a:r>
          </a:p>
          <a:p>
            <a:pPr marL="136525" indent="-136525"/>
            <a:r>
              <a:rPr lang="en-US" dirty="0"/>
              <a:t>Will post final draft with final comment deadline when Josie ready!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A9560-AAA8-F26A-1668-F4401A8E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BBA20F-6B94-14FE-4C71-EEA9F452C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34659" cy="51435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BFA2D0-C874-E634-29B2-62AF97D7C2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20" t="14347" r="8348" b="7209"/>
          <a:stretch>
            <a:fillRect/>
          </a:stretch>
        </p:blipFill>
        <p:spPr>
          <a:xfrm>
            <a:off x="2683728" y="749185"/>
            <a:ext cx="3271024" cy="43943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82772-F5C0-493E-1C56-7E5BBFED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39" r="8070" b="55992"/>
          <a:stretch>
            <a:fillRect/>
          </a:stretch>
        </p:blipFill>
        <p:spPr>
          <a:xfrm>
            <a:off x="5872977" y="2736760"/>
            <a:ext cx="3271024" cy="24110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288BFE-5150-A86E-06DB-5A70568F5B92}"/>
              </a:ext>
            </a:extLst>
          </p:cNvPr>
          <p:cNvSpPr txBox="1"/>
          <p:nvPr/>
        </p:nvSpPr>
        <p:spPr>
          <a:xfrm>
            <a:off x="3652511" y="490363"/>
            <a:ext cx="54617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</a:rPr>
              <a:t>https://</a:t>
            </a:r>
            <a:r>
              <a:rPr lang="en-US" sz="1000" b="1" dirty="0" err="1">
                <a:solidFill>
                  <a:schemeClr val="bg1"/>
                </a:solidFill>
              </a:rPr>
              <a:t>ccap.hep.ph.ic.ac.uk</a:t>
            </a:r>
            <a:r>
              <a:rPr lang="en-US" sz="1000" b="1" dirty="0">
                <a:solidFill>
                  <a:schemeClr val="bg1"/>
                </a:solidFill>
              </a:rPr>
              <a:t>/trac/raw-attachment/wiki/Research/</a:t>
            </a:r>
            <a:r>
              <a:rPr lang="en-US" sz="1000" b="1" dirty="0" err="1">
                <a:solidFill>
                  <a:schemeClr val="bg1"/>
                </a:solidFill>
              </a:rPr>
              <a:t>LhARA</a:t>
            </a:r>
            <a:r>
              <a:rPr lang="en-US" sz="1000" b="1" dirty="0">
                <a:solidFill>
                  <a:schemeClr val="bg1"/>
                </a:solidFill>
              </a:rPr>
              <a:t>/2025-09-23-CDRdraft.pdf</a:t>
            </a:r>
          </a:p>
        </p:txBody>
      </p:sp>
    </p:spTree>
    <p:extLst>
      <p:ext uri="{BB962C8B-B14F-4D97-AF65-F5344CB8AC3E}">
        <p14:creationId xmlns:p14="http://schemas.microsoft.com/office/powerpoint/2010/main" val="86188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1516C-6253-C49B-825C-240BB9776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momentum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6D325-4BD0-D13D-1AB7-7B74E6AEB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A group of people standing in a room with computers&#10;&#10;AI-generated content may be incorrect.">
            <a:extLst>
              <a:ext uri="{FF2B5EF4-FFF2-40B4-BE49-F238E27FC236}">
                <a16:creationId xmlns:a16="http://schemas.microsoft.com/office/drawing/2014/main" id="{09DDEFA6-51B7-4379-B84C-9DF5DA7CB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591" y="530618"/>
            <a:ext cx="6080818" cy="456061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6112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Fortnightly 02Nov25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Design &amp; integration</a:t>
            </a:r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RAL; 29—30Apr26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</TotalTime>
  <Words>102</Words>
  <Application>Microsoft Macintosh PowerPoint</Application>
  <PresentationFormat>On-screen Show (16:9)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KL-standard-black</vt:lpstr>
      <vt:lpstr>Update and news</vt:lpstr>
      <vt:lpstr>CDR</vt:lpstr>
      <vt:lpstr>CDR; status:</vt:lpstr>
      <vt:lpstr>Building momentum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33</cp:revision>
  <dcterms:created xsi:type="dcterms:W3CDTF">2024-07-16T12:17:28Z</dcterms:created>
  <dcterms:modified xsi:type="dcterms:W3CDTF">2025-11-18T13:43:49Z</dcterms:modified>
</cp:coreProperties>
</file>