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1605" r:id="rId3"/>
    <p:sldId id="1602" r:id="rId4"/>
    <p:sldId id="1608" r:id="rId5"/>
    <p:sldId id="1572" r:id="rId6"/>
    <p:sldId id="1563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8000"/>
    <a:srgbClr val="FFFF00"/>
    <a:srgbClr val="00FFFF"/>
    <a:srgbClr val="FFF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2" autoAdjust="0"/>
    <p:restoredTop sz="50000" autoAdjust="0"/>
  </p:normalViewPr>
  <p:slideViewPr>
    <p:cSldViewPr snapToGrid="0" snapToObjects="1">
      <p:cViewPr varScale="1">
        <p:scale>
          <a:sx n="105" d="100"/>
          <a:sy n="105" d="100"/>
        </p:scale>
        <p:origin x="200" y="32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10/7/25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10/7/25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7 October, 2025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598" y="1812131"/>
            <a:ext cx="6400801" cy="1102519"/>
          </a:xfrm>
        </p:spPr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50FDC-3533-0782-4E03-96065721B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10F62F-D154-0C42-12B7-39106C8322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E040DF-FF2F-BBF3-AFB7-3C426E0EA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03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6140B-19F3-7323-7E38-EC85207A5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CDR; status: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64B09-D202-F6E7-8DFF-9B8039E7E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3450" y="893606"/>
            <a:ext cx="2919921" cy="1762507"/>
          </a:xfrm>
          <a:ln>
            <a:solidFill>
              <a:srgbClr val="00FF00"/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“Really” almost there!</a:t>
            </a:r>
          </a:p>
          <a:p>
            <a:r>
              <a:rPr lang="en-US" dirty="0"/>
              <a:t>Section 6.4 with Tony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Done!</a:t>
            </a:r>
          </a:p>
          <a:p>
            <a:pPr marL="0" indent="0">
              <a:buNone/>
            </a:pPr>
            <a:r>
              <a:rPr lang="en-US" dirty="0">
                <a:solidFill>
                  <a:srgbClr val="92D050"/>
                </a:solidFill>
              </a:rPr>
              <a:t>Now, final editing pass:</a:t>
            </a:r>
          </a:p>
          <a:p>
            <a:pPr marL="0" indent="0">
              <a:buNone/>
            </a:pPr>
            <a:r>
              <a:rPr lang="en-US" dirty="0">
                <a:solidFill>
                  <a:srgbClr val="92D050"/>
                </a:solidFill>
              </a:rPr>
              <a:t>comments to me &amp; Josie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5A9560-AAA8-F26A-1668-F4401A8E2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BBA20F-6B94-14FE-4C71-EEA9F452C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634659" cy="51435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BFA2D0-C874-E634-29B2-62AF97D7C2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020" t="14347" r="8348" b="7209"/>
          <a:stretch>
            <a:fillRect/>
          </a:stretch>
        </p:blipFill>
        <p:spPr>
          <a:xfrm>
            <a:off x="2683728" y="749185"/>
            <a:ext cx="3271024" cy="439431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282772-F5C0-493E-1C56-7E5BBFED3E1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439" r="8070" b="55992"/>
          <a:stretch>
            <a:fillRect/>
          </a:stretch>
        </p:blipFill>
        <p:spPr>
          <a:xfrm>
            <a:off x="5872977" y="2732467"/>
            <a:ext cx="3271024" cy="241103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288BFE-5150-A86E-06DB-5A70568F5B92}"/>
              </a:ext>
            </a:extLst>
          </p:cNvPr>
          <p:cNvSpPr txBox="1"/>
          <p:nvPr/>
        </p:nvSpPr>
        <p:spPr>
          <a:xfrm>
            <a:off x="3652511" y="490363"/>
            <a:ext cx="54617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bg1"/>
                </a:solidFill>
              </a:rPr>
              <a:t>https://</a:t>
            </a:r>
            <a:r>
              <a:rPr lang="en-US" sz="1000" b="1" dirty="0" err="1">
                <a:solidFill>
                  <a:schemeClr val="bg1"/>
                </a:solidFill>
              </a:rPr>
              <a:t>ccap.hep.ph.ic.ac.uk</a:t>
            </a:r>
            <a:r>
              <a:rPr lang="en-US" sz="1000" b="1" dirty="0">
                <a:solidFill>
                  <a:schemeClr val="bg1"/>
                </a:solidFill>
              </a:rPr>
              <a:t>/trac/raw-attachment/wiki/Research/</a:t>
            </a:r>
            <a:r>
              <a:rPr lang="en-US" sz="1000" b="1" dirty="0" err="1">
                <a:solidFill>
                  <a:schemeClr val="bg1"/>
                </a:solidFill>
              </a:rPr>
              <a:t>LhARA</a:t>
            </a:r>
            <a:r>
              <a:rPr lang="en-US" sz="1000" b="1" dirty="0">
                <a:solidFill>
                  <a:schemeClr val="bg1"/>
                </a:solidFill>
              </a:rPr>
              <a:t>/2025-09-23-CDRdraft.pdf</a:t>
            </a:r>
          </a:p>
        </p:txBody>
      </p:sp>
    </p:spTree>
    <p:extLst>
      <p:ext uri="{BB962C8B-B14F-4D97-AF65-F5344CB8AC3E}">
        <p14:creationId xmlns:p14="http://schemas.microsoft.com/office/powerpoint/2010/main" val="861887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1516C-6253-C49B-825C-240BB9776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Proposal for </a:t>
            </a:r>
            <a:r>
              <a:rPr lang="en-US" dirty="0" err="1"/>
              <a:t>LhARA</a:t>
            </a:r>
            <a:r>
              <a:rPr lang="en-US" dirty="0"/>
              <a:t> pitch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C032C-D607-EAFD-190F-4BA9BD575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3594" y="4340716"/>
            <a:ext cx="4229840" cy="701545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dirty="0"/>
              <a:t>Letters of support coming in</a:t>
            </a:r>
          </a:p>
          <a:p>
            <a:pPr marL="0" indent="0" algn="ctr">
              <a:buNone/>
            </a:pPr>
            <a:r>
              <a:rPr lang="en-US" dirty="0"/>
              <a:t>Please volunteer!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F6D325-4BD0-D13D-1AB7-7B74E6AEB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8D7585-C6C0-2F0C-3192-EBABEC049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3718560" cy="11507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65E98D3-CC9C-F3A3-B376-B524DFFA5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67" y="1219197"/>
            <a:ext cx="4629480" cy="38579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3F9100-E036-4CE9-0AB8-5FEB917CA8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2303" y="575389"/>
            <a:ext cx="4229841" cy="36630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61126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204E0-120B-8636-6585-7BB7F4128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Updates on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845D7-DE85-A5C8-A1A8-A85E832366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PoPLaR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Next operations: end Oct25—early Nov25</a:t>
            </a:r>
          </a:p>
          <a:p>
            <a:r>
              <a:rPr lang="en-US" dirty="0"/>
              <a:t>Capture:</a:t>
            </a:r>
          </a:p>
          <a:p>
            <a:pPr lvl="1"/>
            <a:r>
              <a:rPr lang="en-US" dirty="0"/>
              <a:t>Working meeting; Swansea </a:t>
            </a:r>
          </a:p>
          <a:p>
            <a:pPr lvl="2"/>
            <a:r>
              <a:rPr lang="en-US" dirty="0"/>
              <a:t>To be arranged: Poram and Calvin</a:t>
            </a:r>
          </a:p>
          <a:p>
            <a:r>
              <a:rPr lang="en-US" dirty="0"/>
              <a:t>Communication:</a:t>
            </a:r>
          </a:p>
          <a:p>
            <a:pPr lvl="1"/>
            <a:r>
              <a:rPr lang="en-US" dirty="0"/>
              <a:t>Imperial “LATES”; 23Oct25; Paul Jurj coordinating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F4524A-58DC-A6A4-21F6-E21967DEB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2050" name="Picture 2" descr="Today Banner. Today Speech Bubble ...">
            <a:extLst>
              <a:ext uri="{FF2B5EF4-FFF2-40B4-BE49-F238E27FC236}">
                <a16:creationId xmlns:a16="http://schemas.microsoft.com/office/drawing/2014/main" id="{EDF50BE6-D0BB-1DF4-3881-3D761C19A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026" y="744709"/>
            <a:ext cx="1299718" cy="76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3d speech bubble banner ...">
            <a:extLst>
              <a:ext uri="{FF2B5EF4-FFF2-40B4-BE49-F238E27FC236}">
                <a16:creationId xmlns:a16="http://schemas.microsoft.com/office/drawing/2014/main" id="{F22FC137-6BE3-1476-119A-6BBECA39B8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604" y="1982732"/>
            <a:ext cx="2025396" cy="117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161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4745"/>
            <a:ext cx="9144000" cy="372955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Fortnightly 21Oct25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Capture</a:t>
            </a:r>
          </a:p>
          <a:p>
            <a:pPr lvl="1"/>
            <a:endParaRPr lang="en-US" dirty="0"/>
          </a:p>
          <a:p>
            <a:r>
              <a:rPr lang="en-US" dirty="0"/>
              <a:t>Next collaboration meeting:</a:t>
            </a:r>
          </a:p>
          <a:p>
            <a:pPr lvl="1"/>
            <a:r>
              <a:rPr lang="en-US" dirty="0"/>
              <a:t>RAL; date to be defined; Apr26 target</a:t>
            </a:r>
          </a:p>
        </p:txBody>
      </p:sp>
    </p:spTree>
    <p:extLst>
      <p:ext uri="{BB962C8B-B14F-4D97-AF65-F5344CB8AC3E}">
        <p14:creationId xmlns:p14="http://schemas.microsoft.com/office/powerpoint/2010/main" val="3477642733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905</TotalTime>
  <Words>136</Words>
  <Application>Microsoft Macintosh PowerPoint</Application>
  <PresentationFormat>On-screen Show (16:9)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KL-standard-black</vt:lpstr>
      <vt:lpstr>Update and news</vt:lpstr>
      <vt:lpstr>CDR</vt:lpstr>
      <vt:lpstr>CDR; status:</vt:lpstr>
      <vt:lpstr>Proposal for LhARA pitch</vt:lpstr>
      <vt:lpstr>Updates on programme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Kenneth (STFC,RAL,PPD)</cp:lastModifiedBy>
  <cp:revision>30</cp:revision>
  <dcterms:created xsi:type="dcterms:W3CDTF">2024-07-16T12:17:28Z</dcterms:created>
  <dcterms:modified xsi:type="dcterms:W3CDTF">2025-10-07T12:46:14Z</dcterms:modified>
</cp:coreProperties>
</file>