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1572" r:id="rId3"/>
    <p:sldId id="1573" r:id="rId4"/>
    <p:sldId id="1571" r:id="rId5"/>
    <p:sldId id="1563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332" autoAdjust="0"/>
    <p:restoredTop sz="50000" autoAdjust="0"/>
  </p:normalViewPr>
  <p:slideViewPr>
    <p:cSldViewPr snapToGrid="0" snapToObjects="1">
      <p:cViewPr varScale="1">
        <p:scale>
          <a:sx n="171" d="100"/>
          <a:sy n="171" d="100"/>
        </p:scale>
        <p:origin x="10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29 July,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04E0-120B-8636-6585-7BB7F412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Peer group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845D7-DE85-A5C8-A1A8-A85E83236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Pre-clinical and clinical researchers:</a:t>
            </a:r>
          </a:p>
          <a:p>
            <a:pPr lvl="1"/>
            <a:r>
              <a:rPr lang="en-US" dirty="0"/>
              <a:t>Now moved to </a:t>
            </a:r>
            <a:r>
              <a:rPr lang="en-US" dirty="0" err="1"/>
              <a:t>Feruary</a:t>
            </a:r>
            <a:r>
              <a:rPr lang="en-US" dirty="0"/>
              <a:t> 2026</a:t>
            </a:r>
          </a:p>
          <a:p>
            <a:r>
              <a:rPr lang="en-US" dirty="0"/>
              <a:t>Cylindrically symmetric strong focusing:</a:t>
            </a:r>
          </a:p>
          <a:p>
            <a:pPr lvl="1"/>
            <a:r>
              <a:rPr lang="en-US" dirty="0"/>
              <a:t>Now getting more serious, </a:t>
            </a:r>
          </a:p>
          <a:p>
            <a:pPr lvl="1"/>
            <a:r>
              <a:rPr lang="en-US" dirty="0"/>
              <a:t>Second organization meeting done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4524A-58DC-A6A4-21F6-E21967DE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6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A5D3-CDFA-9FCA-0123-45998505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A0B3E-0A15-DCA9-9171-CFD54744C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238786" cy="45804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Now editing End-station chapter</a:t>
            </a:r>
          </a:p>
          <a:p>
            <a:r>
              <a:rPr lang="en-US" dirty="0"/>
              <a:t>Then appendices:</a:t>
            </a:r>
          </a:p>
          <a:p>
            <a:pPr lvl="1"/>
            <a:r>
              <a:rPr lang="en-US" dirty="0"/>
              <a:t>Costing</a:t>
            </a:r>
          </a:p>
          <a:p>
            <a:pPr lvl="1"/>
            <a:r>
              <a:rPr lang="en-US" dirty="0"/>
              <a:t>Synchrotron alternative</a:t>
            </a:r>
          </a:p>
          <a:p>
            <a:r>
              <a:rPr lang="en-US" dirty="0"/>
              <a:t>And, of course, Executive Summary</a:t>
            </a:r>
          </a:p>
          <a:p>
            <a:r>
              <a:rPr lang="en-US" dirty="0"/>
              <a:t>On track to “sign off” at the Sep25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D2314-F6B1-7031-256D-68483D0E9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D48ED6-3174-C0BD-63A9-243486604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817" y="563098"/>
            <a:ext cx="2701166" cy="448219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04683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4D8598-62CB-5FD0-55AB-23F355FE0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527" y="0"/>
            <a:ext cx="9836334" cy="5143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89B1AD-920C-4902-C808-E52CEBC0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2DAD94-7B5D-E895-7709-1AF794E6E692}"/>
              </a:ext>
            </a:extLst>
          </p:cNvPr>
          <p:cNvSpPr txBox="1"/>
          <p:nvPr/>
        </p:nvSpPr>
        <p:spPr>
          <a:xfrm>
            <a:off x="5111263" y="4227119"/>
            <a:ext cx="391550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indico.stfc.ac.uk</a:t>
            </a:r>
            <a:r>
              <a:rPr lang="en-US" b="1" dirty="0"/>
              <a:t>/event/1627/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01E26E-CAE6-9C56-ECA8-6EDB2EE5D567}"/>
              </a:ext>
            </a:extLst>
          </p:cNvPr>
          <p:cNvSpPr txBox="1"/>
          <p:nvPr/>
        </p:nvSpPr>
        <p:spPr>
          <a:xfrm>
            <a:off x="5486400" y="2363492"/>
            <a:ext cx="3190617" cy="646331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Some details to be updated, but</a:t>
            </a:r>
            <a:b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registration will open soon!</a:t>
            </a:r>
          </a:p>
        </p:txBody>
      </p:sp>
    </p:spTree>
    <p:extLst>
      <p:ext uri="{BB962C8B-B14F-4D97-AF65-F5344CB8AC3E}">
        <p14:creationId xmlns:p14="http://schemas.microsoft.com/office/powerpoint/2010/main" val="150780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12Aug25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Ion-acoustic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103</Words>
  <Application>Microsoft Macintosh PowerPoint</Application>
  <PresentationFormat>On-screen Show (16:9)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Update and news</vt:lpstr>
      <vt:lpstr>Peer group meetings</vt:lpstr>
      <vt:lpstr>CDR update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25</cp:revision>
  <dcterms:created xsi:type="dcterms:W3CDTF">2024-07-16T12:17:28Z</dcterms:created>
  <dcterms:modified xsi:type="dcterms:W3CDTF">2025-07-29T12:54:02Z</dcterms:modified>
</cp:coreProperties>
</file>