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1567" r:id="rId3"/>
    <p:sldId id="1569" r:id="rId4"/>
    <p:sldId id="1570" r:id="rId5"/>
    <p:sldId id="1571" r:id="rId6"/>
    <p:sldId id="1563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8000"/>
    <a:srgbClr val="FFFF00"/>
    <a:srgbClr val="00FFFF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6349" autoAdjust="0"/>
    <p:restoredTop sz="50000" autoAdjust="0"/>
  </p:normalViewPr>
  <p:slideViewPr>
    <p:cSldViewPr snapToGrid="0" snapToObjects="1">
      <p:cViewPr varScale="1">
        <p:scale>
          <a:sx n="166" d="100"/>
          <a:sy n="166" d="100"/>
        </p:scale>
        <p:origin x="200" y="2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7/15/25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7/15/25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15 July,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8" y="1812131"/>
            <a:ext cx="6400801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F36494B2-B545-F880-8D7D-74D63CE94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519" y="0"/>
            <a:ext cx="7590084" cy="56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55C996-4469-13B6-FD2E-CE3072207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Because we did the Great Exhibition Road Festival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429DE-370E-E976-C06F-6808148C4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12" descr="No alternative text description for this image">
            <a:extLst>
              <a:ext uri="{FF2B5EF4-FFF2-40B4-BE49-F238E27FC236}">
                <a16:creationId xmlns:a16="http://schemas.microsoft.com/office/drawing/2014/main" id="{925AF0B2-385B-903E-79CE-4EAD5FCE79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66"/>
          <a:stretch>
            <a:fillRect/>
          </a:stretch>
        </p:blipFill>
        <p:spPr bwMode="auto">
          <a:xfrm>
            <a:off x="7438510" y="3149600"/>
            <a:ext cx="1667389" cy="188320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B75CEA94-25C9-4B56-6DFB-F65E81BC8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573" y="3944572"/>
            <a:ext cx="1478736" cy="98552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94A47C54-8CB3-D1C7-72A7-55B53A04E6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3" r="25504"/>
          <a:stretch>
            <a:fillRect/>
          </a:stretch>
        </p:blipFill>
        <p:spPr bwMode="auto">
          <a:xfrm>
            <a:off x="4416438" y="3914593"/>
            <a:ext cx="975527" cy="111821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8E698941-A149-63AF-E160-FC4DCE40F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329" y="563098"/>
            <a:ext cx="1743347" cy="261502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72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5DECC3-542B-01BF-5FF1-ECF0F0DD7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A group of people standing around each other&#10;&#10;AI-generated content may be incorrect.">
            <a:extLst>
              <a:ext uri="{FF2B5EF4-FFF2-40B4-BE49-F238E27FC236}">
                <a16:creationId xmlns:a16="http://schemas.microsoft.com/office/drawing/2014/main" id="{FA459204-3345-D2CD-46B1-25AE0C51E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020" y="1970561"/>
            <a:ext cx="4757980" cy="317294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person and person shaking hands&#10;&#10;AI-generated content may be incorrect.">
            <a:extLst>
              <a:ext uri="{FF2B5EF4-FFF2-40B4-BE49-F238E27FC236}">
                <a16:creationId xmlns:a16="http://schemas.microsoft.com/office/drawing/2014/main" id="{92BB6702-C103-EA18-0258-7003A8EBC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"/>
            <a:ext cx="4386019" cy="29250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 descr="A group of people sitting in front of a screen&#10;&#10;AI-generated content may be incorrect.">
            <a:extLst>
              <a:ext uri="{FF2B5EF4-FFF2-40B4-BE49-F238E27FC236}">
                <a16:creationId xmlns:a16="http://schemas.microsoft.com/office/drawing/2014/main" id="{4F3E92CB-4383-7E1B-5E4D-A8A758E071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3131" t="12988" r="28265" b="9039"/>
          <a:stretch>
            <a:fillRect/>
          </a:stretch>
        </p:blipFill>
        <p:spPr>
          <a:xfrm rot="5400000">
            <a:off x="1215359" y="1600881"/>
            <a:ext cx="2327259" cy="475797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 descr="A person in a suit and tie&#10;&#10;AI-generated content may be incorrect.">
            <a:extLst>
              <a:ext uri="{FF2B5EF4-FFF2-40B4-BE49-F238E27FC236}">
                <a16:creationId xmlns:a16="http://schemas.microsoft.com/office/drawing/2014/main" id="{FC0EB0EC-1E91-086A-8912-A9C07E94C49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9337"/>
          <a:stretch>
            <a:fillRect/>
          </a:stretch>
        </p:blipFill>
        <p:spPr>
          <a:xfrm>
            <a:off x="6614043" y="0"/>
            <a:ext cx="2529956" cy="197056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21888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13FD4-9F42-B2B3-62E5-A066917C0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take-aways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B3FCF-45C7-B2C1-285F-01271337C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Science for growth:</a:t>
            </a:r>
          </a:p>
          <a:p>
            <a:pPr lvl="1"/>
            <a:r>
              <a:rPr lang="en-US" dirty="0"/>
              <a:t>UK government</a:t>
            </a:r>
          </a:p>
          <a:p>
            <a:r>
              <a:rPr lang="en-US" dirty="0"/>
              <a:t>Co-creation/co-investment, collaboration:</a:t>
            </a:r>
          </a:p>
          <a:p>
            <a:pPr lvl="1"/>
            <a:r>
              <a:rPr lang="en-US" dirty="0"/>
              <a:t>New instruments and eco-systems to </a:t>
            </a:r>
            <a:r>
              <a:rPr lang="en-US" dirty="0" err="1"/>
              <a:t>nicubate</a:t>
            </a:r>
            <a:r>
              <a:rPr lang="en-US" dirty="0"/>
              <a:t> co-creation, co-investment and collaboration</a:t>
            </a:r>
          </a:p>
          <a:p>
            <a:endParaRPr lang="en-US" dirty="0"/>
          </a:p>
          <a:p>
            <a:r>
              <a:rPr lang="en-US" dirty="0"/>
              <a:t>… and … for our RS Summer Exhibition application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B6E8AE-3A77-3BF7-9E84-5E5239569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0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89B1AD-920C-4902-C808-E52CEBC0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0F7ADA-BC41-836B-93C2-0209839DE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211"/>
            <a:ext cx="9331498" cy="47083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2DAD94-7B5D-E895-7709-1AF794E6E692}"/>
              </a:ext>
            </a:extLst>
          </p:cNvPr>
          <p:cNvSpPr txBox="1"/>
          <p:nvPr/>
        </p:nvSpPr>
        <p:spPr>
          <a:xfrm>
            <a:off x="5111263" y="4227119"/>
            <a:ext cx="391550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indico.stfc.ac.uk</a:t>
            </a:r>
            <a:r>
              <a:rPr lang="en-US" b="1" dirty="0"/>
              <a:t>/event/1627/</a:t>
            </a:r>
          </a:p>
        </p:txBody>
      </p:sp>
    </p:spTree>
    <p:extLst>
      <p:ext uri="{BB962C8B-B14F-4D97-AF65-F5344CB8AC3E}">
        <p14:creationId xmlns:p14="http://schemas.microsoft.com/office/powerpoint/2010/main" val="1507803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/>
          </a:bodyPr>
          <a:lstStyle/>
          <a:p>
            <a:r>
              <a:rPr lang="en-US" dirty="0"/>
              <a:t>Fortnightly 21Jul25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Source/capture</a:t>
            </a:r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78</Words>
  <Application>Microsoft Macintosh PowerPoint</Application>
  <PresentationFormat>On-screen Show (16:9)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KL-standard-black</vt:lpstr>
      <vt:lpstr>Update and news</vt:lpstr>
      <vt:lpstr>Because we did the Great Exhibition Road Festival</vt:lpstr>
      <vt:lpstr>PowerPoint Presentation</vt:lpstr>
      <vt:lpstr>Key take-aways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22</cp:revision>
  <dcterms:created xsi:type="dcterms:W3CDTF">2024-07-16T12:17:28Z</dcterms:created>
  <dcterms:modified xsi:type="dcterms:W3CDTF">2025-07-15T12:55:17Z</dcterms:modified>
</cp:coreProperties>
</file>