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1567" r:id="rId3"/>
    <p:sldId id="1568" r:id="rId4"/>
    <p:sldId id="1564" r:id="rId5"/>
    <p:sldId id="1563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22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June,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F36494B2-B545-F880-8D7D-74D63CE94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519" y="0"/>
            <a:ext cx="7590084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55C996-4469-13B6-FD2E-CE307220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Great Exhibition Road Festival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429DE-370E-E976-C06F-6808148C4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12" descr="No alternative text description for this image">
            <a:extLst>
              <a:ext uri="{FF2B5EF4-FFF2-40B4-BE49-F238E27FC236}">
                <a16:creationId xmlns:a16="http://schemas.microsoft.com/office/drawing/2014/main" id="{925AF0B2-385B-903E-79CE-4EAD5FCE79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6"/>
          <a:stretch>
            <a:fillRect/>
          </a:stretch>
        </p:blipFill>
        <p:spPr bwMode="auto">
          <a:xfrm>
            <a:off x="7438510" y="3149600"/>
            <a:ext cx="1667389" cy="18832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B75CEA94-25C9-4B56-6DFB-F65E81BC8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73" y="3944572"/>
            <a:ext cx="1478736" cy="98552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94A47C54-8CB3-D1C7-72A7-55B53A04E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3" r="25504"/>
          <a:stretch>
            <a:fillRect/>
          </a:stretch>
        </p:blipFill>
        <p:spPr bwMode="auto">
          <a:xfrm>
            <a:off x="4416438" y="3914593"/>
            <a:ext cx="975527" cy="111821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8E698941-A149-63AF-E160-FC4DCE40F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329" y="563098"/>
            <a:ext cx="1743347" cy="261502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72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D6AEA-9D2F-C8DA-C2E1-C5055FB74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 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11FB3-EF06-B16E-94CF-B6128B41A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Immediate:</a:t>
            </a:r>
          </a:p>
          <a:p>
            <a:pPr lvl="1"/>
            <a:r>
              <a:rPr lang="en-US" dirty="0"/>
              <a:t>STFC RAL – Open Day; 01Aug25</a:t>
            </a:r>
          </a:p>
          <a:p>
            <a:pPr lvl="2"/>
            <a:r>
              <a:rPr lang="en-US" dirty="0"/>
              <a:t>Kai Gregory</a:t>
            </a:r>
          </a:p>
          <a:p>
            <a:r>
              <a:rPr lang="en-US" dirty="0"/>
              <a:t>Next:</a:t>
            </a:r>
          </a:p>
          <a:p>
            <a:pPr lvl="1"/>
            <a:r>
              <a:rPr lang="en-US" dirty="0"/>
              <a:t>Begin to prepare proposal to RS Summer Exhibition 2026</a:t>
            </a:r>
          </a:p>
          <a:p>
            <a:pPr lvl="2"/>
            <a:r>
              <a:rPr lang="en-US" dirty="0"/>
              <a:t>Due wk1 Oct25</a:t>
            </a:r>
          </a:p>
          <a:p>
            <a:r>
              <a:rPr lang="en-US" dirty="0"/>
              <a:t>Medium term:</a:t>
            </a:r>
          </a:p>
          <a:p>
            <a:pPr lvl="1"/>
            <a:r>
              <a:rPr lang="en-US" dirty="0"/>
              <a:t>Glasgow Science Festival 2026</a:t>
            </a:r>
          </a:p>
          <a:p>
            <a:pPr lvl="1"/>
            <a:r>
              <a:rPr lang="en-US" dirty="0"/>
              <a:t>Seek opportunities in Belfast and Swansea</a:t>
            </a:r>
          </a:p>
          <a:p>
            <a:pPr lvl="1"/>
            <a:r>
              <a:rPr lang="en-US" dirty="0"/>
              <a:t>Suggested to CNRS/Yolanda:</a:t>
            </a:r>
          </a:p>
          <a:p>
            <a:pPr lvl="2"/>
            <a:r>
              <a:rPr lang="en-US" dirty="0"/>
              <a:t>Paris</a:t>
            </a:r>
          </a:p>
          <a:p>
            <a:pPr lvl="2"/>
            <a:r>
              <a:rPr lang="en-US" dirty="0"/>
              <a:t>Santiago de Compostella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857A5E-D0DC-B883-CA6B-B7E6B7E42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31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804EE-794C-F9D8-5BCE-15446067A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4D441-076E-DFA1-1177-263C4D11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7D7B04-7010-4834-6EBE-33073C789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8" y="887745"/>
            <a:ext cx="4604868" cy="25902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4A4BAD-8CA5-CD6A-9711-F675152EE92E}"/>
              </a:ext>
            </a:extLst>
          </p:cNvPr>
          <p:cNvSpPr/>
          <p:nvPr/>
        </p:nvSpPr>
        <p:spPr>
          <a:xfrm>
            <a:off x="2898321" y="2392136"/>
            <a:ext cx="1673679" cy="32657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AC2BA5-AE22-71D8-8776-65068CF62639}"/>
              </a:ext>
            </a:extLst>
          </p:cNvPr>
          <p:cNvSpPr/>
          <p:nvPr/>
        </p:nvSpPr>
        <p:spPr>
          <a:xfrm>
            <a:off x="5222929" y="887745"/>
            <a:ext cx="3704095" cy="414905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13622A-1F08-2EC3-7866-02F71F1A7DFF}"/>
              </a:ext>
            </a:extLst>
          </p:cNvPr>
          <p:cNvCxnSpPr/>
          <p:nvPr/>
        </p:nvCxnSpPr>
        <p:spPr>
          <a:xfrm flipV="1">
            <a:off x="2898321" y="887745"/>
            <a:ext cx="2324608" cy="1504391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A0CFD3-BFF3-B408-6B30-5485C49FD472}"/>
              </a:ext>
            </a:extLst>
          </p:cNvPr>
          <p:cNvCxnSpPr/>
          <p:nvPr/>
        </p:nvCxnSpPr>
        <p:spPr>
          <a:xfrm>
            <a:off x="2898321" y="2718707"/>
            <a:ext cx="2324608" cy="2318089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933834-F697-C0AA-CA9C-A61E2B2BA43F}"/>
              </a:ext>
            </a:extLst>
          </p:cNvPr>
          <p:cNvSpPr txBox="1"/>
          <p:nvPr/>
        </p:nvSpPr>
        <p:spPr>
          <a:xfrm>
            <a:off x="5277175" y="968647"/>
            <a:ext cx="2945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Start to work towards paper: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2 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Calibration of scintillator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Beam profiles</a:t>
            </a:r>
          </a:p>
        </p:txBody>
      </p:sp>
      <p:pic>
        <p:nvPicPr>
          <p:cNvPr id="20" name="Picture 19" descr="A graph with a square shape&#10;&#10;AI-generated content may be incorrect.">
            <a:extLst>
              <a:ext uri="{FF2B5EF4-FFF2-40B4-BE49-F238E27FC236}">
                <a16:creationId xmlns:a16="http://schemas.microsoft.com/office/drawing/2014/main" id="{BD8BE34B-6AFF-BE54-FE53-070C0DB7B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025" y="2437703"/>
            <a:ext cx="3153903" cy="250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01Jul25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Design and integration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Words>90</Words>
  <Application>Microsoft Macintosh PowerPoint</Application>
  <PresentationFormat>On-screen Show (16:9)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Update and news</vt:lpstr>
      <vt:lpstr>Great Exhibition Road Festival</vt:lpstr>
      <vt:lpstr>Next steps …</vt:lpstr>
      <vt:lpstr>Publications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20</cp:revision>
  <dcterms:created xsi:type="dcterms:W3CDTF">2024-07-16T12:17:28Z</dcterms:created>
  <dcterms:modified xsi:type="dcterms:W3CDTF">2025-06-17T12:40:03Z</dcterms:modified>
</cp:coreProperties>
</file>