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1562" r:id="rId3"/>
    <p:sldId id="1561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00FF00"/>
    <a:srgbClr val="FF80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7523FB-4042-45C9-312B-DE24B6C4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March,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1438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8B208-81E8-FAC4-8D91-2B6F7D80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7E212B-36F2-480E-7772-D3802685A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855" y="-1"/>
            <a:ext cx="9295710" cy="51435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90AFD7-2431-B30D-E501-5DB9BF5460B0}"/>
              </a:ext>
            </a:extLst>
          </p:cNvPr>
          <p:cNvSpPr txBox="1"/>
          <p:nvPr/>
        </p:nvSpPr>
        <p:spPr>
          <a:xfrm>
            <a:off x="4432516" y="129174"/>
            <a:ext cx="4711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  <a:hlinkClick r:id="rId3"/>
              </a:rPr>
              <a:t>https://indico.stfc.ac.uk/event/1438/</a:t>
            </a:r>
            <a:r>
              <a:rPr lang="en-US" b="1" dirty="0">
                <a:highlight>
                  <a:srgbClr val="FFFF00"/>
                </a:highlight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9641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Next CM … UCL, 7—8 Apr25</a:t>
            </a:r>
          </a:p>
          <a:p>
            <a:pPr lvl="1"/>
            <a:r>
              <a:rPr lang="en-US" dirty="0"/>
              <a:t>Please register</a:t>
            </a:r>
          </a:p>
          <a:p>
            <a:pPr lvl="1"/>
            <a:r>
              <a:rPr lang="en-US" dirty="0"/>
              <a:t>Progress and planning</a:t>
            </a:r>
          </a:p>
          <a:p>
            <a:pPr lvl="1"/>
            <a:r>
              <a:rPr lang="en-US" dirty="0"/>
              <a:t>Towards the future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959C9D-4881-034D-490A-C248AF78C440}"/>
              </a:ext>
            </a:extLst>
          </p:cNvPr>
          <p:cNvSpPr txBox="1"/>
          <p:nvPr/>
        </p:nvSpPr>
        <p:spPr>
          <a:xfrm>
            <a:off x="4831596" y="2074211"/>
            <a:ext cx="4750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https://</a:t>
            </a:r>
            <a:r>
              <a:rPr lang="en-US" b="1" dirty="0" err="1">
                <a:solidFill>
                  <a:srgbClr val="FFFF00"/>
                </a:solidFill>
              </a:rPr>
              <a:t>indico.stfc.ac.uk</a:t>
            </a:r>
            <a:r>
              <a:rPr lang="en-US" b="1" dirty="0">
                <a:solidFill>
                  <a:srgbClr val="FFFF00"/>
                </a:solidFill>
              </a:rPr>
              <a:t>/event/1438/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51</Words>
  <Application>Microsoft Macintosh PowerPoint</Application>
  <PresentationFormat>On-screen Show (16:9)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Update and news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16</cp:revision>
  <dcterms:created xsi:type="dcterms:W3CDTF">2024-07-16T12:17:28Z</dcterms:created>
  <dcterms:modified xsi:type="dcterms:W3CDTF">2025-03-25T13:56:53Z</dcterms:modified>
</cp:coreProperties>
</file>