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9" r:id="rId4"/>
    <p:sldId id="260" r:id="rId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FF00"/>
    <a:srgbClr val="FF8000"/>
    <a:srgbClr val="FFF50A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520" autoAdjust="0"/>
    <p:restoredTop sz="96327" autoAdjust="0"/>
  </p:normalViewPr>
  <p:slideViewPr>
    <p:cSldViewPr snapToGrid="0" snapToObjects="1">
      <p:cViewPr varScale="1">
        <p:scale>
          <a:sx n="165" d="100"/>
          <a:sy n="165" d="100"/>
        </p:scale>
        <p:origin x="1144" y="19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2/25/25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2/25/25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747523FB-4042-45C9-312B-DE24B6C4FA5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9139238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chemeClr val="tx2">
              <a:lumMod val="60000"/>
              <a:lumOff val="40000"/>
            </a:schemeClr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85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25 February, 2025</a:t>
            </a:fld>
            <a:endParaRPr lang="en-US" b="1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4" name="Picture 2" descr="STFC logo">
            <a:extLst>
              <a:ext uri="{FF2B5EF4-FFF2-40B4-BE49-F238E27FC236}">
                <a16:creationId xmlns:a16="http://schemas.microsoft.com/office/drawing/2014/main" id="{84974E98-9E1C-9CE5-E672-EC0B9FCB9D9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415" y="0"/>
            <a:ext cx="1403585" cy="359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4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0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8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800">
                <a:solidFill>
                  <a:schemeClr val="accent4">
                    <a:lumMod val="60000"/>
                    <a:lumOff val="4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0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8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800">
                <a:solidFill>
                  <a:schemeClr val="accent4">
                    <a:lumMod val="60000"/>
                    <a:lumOff val="4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75443"/>
            <a:ext cx="4572000" cy="563097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accent5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-1" y="1150885"/>
            <a:ext cx="4571999" cy="3992615"/>
          </a:xfrm>
        </p:spPr>
        <p:txBody>
          <a:bodyPr/>
          <a:lstStyle>
            <a:lvl1pPr>
              <a:defRPr sz="2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6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1" y="575444"/>
            <a:ext cx="4572000" cy="563098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accent5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67956" y="1150885"/>
            <a:ext cx="4571999" cy="3992614"/>
          </a:xfrm>
        </p:spPr>
        <p:txBody>
          <a:bodyPr/>
          <a:lstStyle>
            <a:lvl1pPr>
              <a:defRPr sz="2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6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20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ccap.hep.ph.ic.ac.uk/trac/raw-attachment/wiki/Research/LhARA/GERF25/Meetings/2025-02-19/2025-02-05-GERF-001-r1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677840"/>
            <a:ext cx="7772400" cy="1102519"/>
          </a:xfrm>
        </p:spPr>
        <p:txBody>
          <a:bodyPr>
            <a:noAutofit/>
          </a:bodyPr>
          <a:lstStyle/>
          <a:p>
            <a:r>
              <a:rPr lang="en-US" sz="3200" dirty="0"/>
              <a:t>Great Exhibition Road Festival of Science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6D4B9A6-52AC-A218-3302-86D5393AAE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43" y="583339"/>
            <a:ext cx="2835067" cy="164551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3D823FB-C650-FEFB-992A-BC6A2D0153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5866" y="437151"/>
            <a:ext cx="3285236" cy="949948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E08DB4-46AB-7885-493D-B5092330B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Initial planning [1]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F1F028-BBB0-F215-607D-5078D36B01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Working time-line; for discussion:</a:t>
            </a:r>
          </a:p>
          <a:p>
            <a:pPr lvl="1"/>
            <a:r>
              <a:rPr lang="en-US" dirty="0" err="1"/>
              <a:t>GERFoS</a:t>
            </a:r>
            <a:r>
              <a:rPr lang="en-US" dirty="0"/>
              <a:t>: 07/08 June 2025</a:t>
            </a:r>
          </a:p>
          <a:p>
            <a:pPr lvl="1"/>
            <a:r>
              <a:rPr lang="en-US" dirty="0"/>
              <a:t>February:</a:t>
            </a:r>
          </a:p>
          <a:p>
            <a:pPr lvl="2"/>
            <a:r>
              <a:rPr lang="en-US" dirty="0"/>
              <a:t>Identify key elements in presentation/stand, identify leads and ask them to prepare a timeline so a schedule can be generated.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/>
              <a:t>Exhibits/stand to be ready, and set up at IC, one week before:</a:t>
            </a:r>
          </a:p>
          <a:p>
            <a:pPr lvl="2"/>
            <a:r>
              <a:rPr lang="en-US" i="1" u="sng" dirty="0"/>
              <a:t>30May25</a:t>
            </a:r>
          </a:p>
          <a:p>
            <a:pPr lvl="1"/>
            <a:r>
              <a:rPr lang="en-US" dirty="0"/>
              <a:t>“Rehearsal session”, e.g. in Level 8 Common Room:</a:t>
            </a:r>
          </a:p>
          <a:p>
            <a:pPr lvl="2"/>
            <a:r>
              <a:rPr lang="en-US" i="1" u="sng" dirty="0"/>
              <a:t>04Jun25</a:t>
            </a:r>
          </a:p>
          <a:p>
            <a:pPr lvl="1"/>
            <a:r>
              <a:rPr lang="en-US" dirty="0"/>
              <a:t>Actions:</a:t>
            </a:r>
          </a:p>
          <a:p>
            <a:pPr lvl="2"/>
            <a:r>
              <a:rPr lang="en-US" u="sng" dirty="0"/>
              <a:t>KL/PJ:</a:t>
            </a:r>
            <a:r>
              <a:rPr lang="en-US" dirty="0"/>
              <a:t> find location at Imperial for test set-up of stand;</a:t>
            </a:r>
          </a:p>
          <a:p>
            <a:pPr lvl="2"/>
            <a:r>
              <a:rPr lang="en-US" u="sng" dirty="0"/>
              <a:t>KL/PJ:</a:t>
            </a:r>
            <a:r>
              <a:rPr lang="en-US" dirty="0"/>
              <a:t> find if can set up stand, e.g., in Level 8 common room for rehearsal in afternoon of 04Jun25.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146560-7BCD-371E-29FE-3C4BFA2F8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051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255482-DDB8-B11B-D3EB-D58FC9BC50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Getting going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C6706-46EE-C587-A8B1-27CD8C4F45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First planning document: </a:t>
            </a:r>
          </a:p>
          <a:p>
            <a:pPr lvl="1"/>
            <a:r>
              <a:rPr lang="en-US" dirty="0">
                <a:hlinkClick r:id="rId2"/>
              </a:rPr>
              <a:t>https://ccap.hep.ph.ic.ac.uk/trac/raw-attachment/wiki/Research/LhARA/GERF25/Meetings/2025-02-19/2025-02-05-GERF-001-r1.pdf</a:t>
            </a:r>
            <a:r>
              <a:rPr lang="en-US" dirty="0"/>
              <a:t> </a:t>
            </a:r>
          </a:p>
          <a:p>
            <a:r>
              <a:rPr lang="en-US" dirty="0"/>
              <a:t>Elements of exhibit w/ coordinators:</a:t>
            </a:r>
          </a:p>
          <a:p>
            <a:pPr lvl="1"/>
            <a:r>
              <a:rPr lang="en-US" dirty="0"/>
              <a:t>Extended reality : W. Shields</a:t>
            </a:r>
          </a:p>
          <a:p>
            <a:pPr lvl="1"/>
            <a:r>
              <a:rPr lang="en-US" dirty="0"/>
              <a:t>3D model : W. Shields</a:t>
            </a:r>
          </a:p>
          <a:p>
            <a:pPr lvl="1"/>
            <a:r>
              <a:rPr lang="en-US" dirty="0"/>
              <a:t>Lego model : Kai Gregory (STFC/PPD; science communicator), WS</a:t>
            </a:r>
          </a:p>
          <a:p>
            <a:pPr lvl="1"/>
            <a:r>
              <a:rPr lang="en-US" dirty="0"/>
              <a:t>Eve Chair : K. Long interfacing to Leo Cancer Care; </a:t>
            </a:r>
          </a:p>
          <a:p>
            <a:pPr lvl="2"/>
            <a:r>
              <a:rPr lang="en-US" dirty="0"/>
              <a:t>Leo personnel engaged; hope they take the lead going forward</a:t>
            </a:r>
          </a:p>
          <a:p>
            <a:pPr lvl="1"/>
            <a:r>
              <a:rPr lang="en-US" dirty="0"/>
              <a:t>Posters : R. Amos, KG  </a:t>
            </a:r>
            <a:r>
              <a:rPr lang="en-US" dirty="0">
                <a:solidFill>
                  <a:srgbClr val="FF0000"/>
                </a:solidFill>
                <a:sym typeface="Wingdings" pitchFamily="2" charset="2"/>
              </a:rPr>
              <a:t> need </a:t>
            </a:r>
            <a:r>
              <a:rPr lang="en-US" dirty="0" err="1">
                <a:solidFill>
                  <a:srgbClr val="FF0000"/>
                </a:solidFill>
                <a:sym typeface="Wingdings" pitchFamily="2" charset="2"/>
              </a:rPr>
              <a:t>LhARA</a:t>
            </a:r>
            <a:r>
              <a:rPr lang="en-US" dirty="0">
                <a:solidFill>
                  <a:srgbClr val="FF0000"/>
                </a:solidFill>
                <a:sym typeface="Wingdings" pitchFamily="2" charset="2"/>
              </a:rPr>
              <a:t> volunteer(s)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 err="1"/>
              <a:t>TriFold</a:t>
            </a:r>
            <a:r>
              <a:rPr lang="en-US" dirty="0"/>
              <a:t>/WWW doc : ??, KG </a:t>
            </a:r>
            <a:r>
              <a:rPr lang="en-US" dirty="0">
                <a:sym typeface="Wingdings" pitchFamily="2" charset="2"/>
              </a:rPr>
              <a:t></a:t>
            </a:r>
            <a:r>
              <a:rPr lang="en-US" dirty="0"/>
              <a:t> need </a:t>
            </a:r>
            <a:r>
              <a:rPr lang="en-US" dirty="0" err="1"/>
              <a:t>LhARA</a:t>
            </a:r>
            <a:r>
              <a:rPr lang="en-US" dirty="0"/>
              <a:t> contact + volunteer(s)</a:t>
            </a:r>
          </a:p>
          <a:p>
            <a:pPr lvl="1"/>
            <a:r>
              <a:rPr lang="en-US" dirty="0"/>
              <a:t>Videos : KG </a:t>
            </a:r>
            <a:r>
              <a:rPr lang="en-US" dirty="0">
                <a:solidFill>
                  <a:srgbClr val="FF0000"/>
                </a:solidFill>
                <a:sym typeface="Wingdings" pitchFamily="2" charset="2"/>
              </a:rPr>
              <a:t> </a:t>
            </a:r>
            <a:r>
              <a:rPr lang="en-US" dirty="0">
                <a:solidFill>
                  <a:srgbClr val="FF0000"/>
                </a:solidFill>
              </a:rPr>
              <a:t>need </a:t>
            </a:r>
            <a:r>
              <a:rPr lang="en-US" dirty="0" err="1">
                <a:solidFill>
                  <a:srgbClr val="FF0000"/>
                </a:solidFill>
              </a:rPr>
              <a:t>LhARA</a:t>
            </a:r>
            <a:r>
              <a:rPr lang="en-US" dirty="0">
                <a:solidFill>
                  <a:srgbClr val="FF0000"/>
                </a:solidFill>
              </a:rPr>
              <a:t> contact + volunteer(s)</a:t>
            </a:r>
          </a:p>
          <a:p>
            <a:pPr lvl="2"/>
            <a:r>
              <a:rPr lang="en-US" dirty="0"/>
              <a:t>Perhaps exploit collaboration meeting at UCL in April to collect material</a:t>
            </a:r>
          </a:p>
          <a:p>
            <a:pPr lvl="1"/>
            <a:r>
              <a:rPr lang="en-US" dirty="0"/>
              <a:t>Plasma demonstrator : </a:t>
            </a:r>
            <a:r>
              <a:rPr lang="en-US" dirty="0" err="1">
                <a:solidFill>
                  <a:srgbClr val="FF0000"/>
                </a:solidFill>
              </a:rPr>
              <a:t>W.Bertsche</a:t>
            </a:r>
            <a:r>
              <a:rPr lang="en-US" dirty="0">
                <a:solidFill>
                  <a:srgbClr val="FF0000"/>
                </a:solidFill>
              </a:rPr>
              <a:t>; KL needs to engage with Will!</a:t>
            </a:r>
          </a:p>
          <a:p>
            <a:pPr lvl="1"/>
            <a:r>
              <a:rPr lang="en-US" dirty="0"/>
              <a:t>[Top Trumps : KL]</a:t>
            </a:r>
          </a:p>
          <a:p>
            <a:pPr lvl="2"/>
            <a:r>
              <a:rPr lang="en-US" dirty="0"/>
              <a:t>Square brackets, probably dropping this … too many issues?</a:t>
            </a:r>
          </a:p>
          <a:p>
            <a:pPr lvl="1"/>
            <a:r>
              <a:rPr lang="en-US" dirty="0"/>
              <a:t>Gathering statistics:  </a:t>
            </a:r>
            <a:r>
              <a:rPr lang="en-US" dirty="0">
                <a:solidFill>
                  <a:srgbClr val="FF0000"/>
                </a:solidFill>
                <a:sym typeface="Wingdings" pitchFamily="2" charset="2"/>
              </a:rPr>
              <a:t> need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LhARA</a:t>
            </a:r>
            <a:r>
              <a:rPr lang="en-US" dirty="0">
                <a:solidFill>
                  <a:srgbClr val="FF0000"/>
                </a:solidFill>
              </a:rPr>
              <a:t> contact</a:t>
            </a:r>
          </a:p>
          <a:p>
            <a:pPr lvl="2"/>
            <a:r>
              <a:rPr lang="en-US" dirty="0"/>
              <a:t>What questions?</a:t>
            </a:r>
          </a:p>
          <a:p>
            <a:pPr lvl="2"/>
            <a:r>
              <a:rPr lang="en-US" dirty="0" err="1"/>
              <a:t>Implimentation</a:t>
            </a:r>
            <a:r>
              <a:rPr lang="en-US" dirty="0"/>
              <a:t> coordination WS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E3CB3-4AB6-5593-493D-4471ACF33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472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C91E60-5B51-363E-2845-DA665D23FB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Getting involved: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2D2CC6-5901-30EB-20CD-628534B5DE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meet every second Wednesday at 15:00</a:t>
            </a:r>
          </a:p>
          <a:p>
            <a:pPr lvl="1"/>
            <a:r>
              <a:rPr lang="en-US" dirty="0"/>
              <a:t>Next meeting next week</a:t>
            </a:r>
          </a:p>
          <a:p>
            <a:r>
              <a:rPr lang="en-US" dirty="0"/>
              <a:t>Am populating mailing list:</a:t>
            </a:r>
          </a:p>
          <a:p>
            <a:pPr lvl="1"/>
            <a:r>
              <a:rPr lang="en-US" dirty="0"/>
              <a:t>Will email </a:t>
            </a:r>
            <a:r>
              <a:rPr lang="en-US" dirty="0" err="1"/>
              <a:t>LhARA</a:t>
            </a:r>
            <a:r>
              <a:rPr lang="en-US" dirty="0"/>
              <a:t> list to invite people to register</a:t>
            </a:r>
          </a:p>
          <a:p>
            <a:pPr lvl="1"/>
            <a:endParaRPr lang="en-US"/>
          </a:p>
          <a:p>
            <a:pPr lvl="1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910354-622F-1CC6-BD8B-8C9F98CEC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449131"/>
      </p:ext>
    </p:extLst>
  </p:cSld>
  <p:clrMapOvr>
    <a:masterClrMapping/>
  </p:clrMapOvr>
</p:sld>
</file>

<file path=ppt/theme/theme1.xml><?xml version="1.0" encoding="utf-8"?>
<a:theme xmlns:a="http://schemas.openxmlformats.org/drawingml/2006/main" name="KL-standard-black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133DBA20-A29D-174B-8269-FCD54B7B52E0}" vid="{55919E50-0394-E84F-A17C-9616D9B5AA7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470</TotalTime>
  <Words>346</Words>
  <Application>Microsoft Macintosh PowerPoint</Application>
  <PresentationFormat>On-screen Show (16:9)</PresentationFormat>
  <Paragraphs>42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Wingdings</vt:lpstr>
      <vt:lpstr>KL-standard-black</vt:lpstr>
      <vt:lpstr>Great Exhibition Road Festival of Science</vt:lpstr>
      <vt:lpstr>Initial planning [1]</vt:lpstr>
      <vt:lpstr>Getting going</vt:lpstr>
      <vt:lpstr>Getting involved: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Long, Ken (Oxford Uni.,RAL,PPD)</dc:creator>
  <cp:lastModifiedBy>Long, Kenneth (STFC,RAL,PPD)</cp:lastModifiedBy>
  <cp:revision>17</cp:revision>
  <dcterms:created xsi:type="dcterms:W3CDTF">2024-07-16T12:17:28Z</dcterms:created>
  <dcterms:modified xsi:type="dcterms:W3CDTF">2025-02-25T14:22:54Z</dcterms:modified>
</cp:coreProperties>
</file>