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1561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7523FB-4042-45C9-312B-DE24B6C4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February,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864062E-937A-E470-5E9E-C6B623718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902" y="3673098"/>
            <a:ext cx="3750098" cy="146598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Alfredo Fernandez-Rodriguez:</a:t>
            </a:r>
          </a:p>
          <a:p>
            <a:pPr lvl="1"/>
            <a:r>
              <a:rPr lang="en-US" dirty="0"/>
              <a:t>Simulation using TOPAS;</a:t>
            </a:r>
          </a:p>
          <a:p>
            <a:pPr lvl="2"/>
            <a:r>
              <a:rPr lang="en-US" dirty="0"/>
              <a:t>Goal to study deposition in bio samples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FB6A7-A8B5-2B25-5FEB-7F17EBDD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19802-9A98-05A0-D72B-427C84E3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90" y="842993"/>
            <a:ext cx="2863685" cy="420946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442A77-9D56-5BD1-C527-466F74C08A74}"/>
              </a:ext>
            </a:extLst>
          </p:cNvPr>
          <p:cNvSpPr txBox="1"/>
          <p:nvPr/>
        </p:nvSpPr>
        <p:spPr>
          <a:xfrm>
            <a:off x="21099" y="35240"/>
            <a:ext cx="3513472" cy="699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4400" b="1" dirty="0" err="1">
                <a:solidFill>
                  <a:srgbClr val="C00000"/>
                </a:solidFill>
              </a:rPr>
              <a:t>PoPLaR</a:t>
            </a:r>
            <a:endParaRPr lang="en-US" sz="4400" b="1" dirty="0">
              <a:solidFill>
                <a:srgbClr val="C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91753A-F0CD-E1CC-E3AF-23AF02BCB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721196">
            <a:off x="2546943" y="1908910"/>
            <a:ext cx="5407838" cy="63085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030C2F-00DF-E3F7-679A-CD2F4015A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19923">
            <a:off x="2984506" y="2344602"/>
            <a:ext cx="5404678" cy="56278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2778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11Mar25</a:t>
            </a:r>
          </a:p>
          <a:p>
            <a:endParaRPr lang="en-US" dirty="0"/>
          </a:p>
          <a:p>
            <a:r>
              <a:rPr lang="en-US" dirty="0"/>
              <a:t>Next CM … UCL, 7—8 Apr25</a:t>
            </a:r>
          </a:p>
          <a:p>
            <a:pPr lvl="1"/>
            <a:r>
              <a:rPr lang="en-US" dirty="0"/>
              <a:t>Will post block diagram of the agenda this week</a:t>
            </a:r>
          </a:p>
          <a:p>
            <a:pPr lvl="1"/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Restart 2025: this time; ion acoustic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54</Words>
  <Application>Microsoft Macintosh PowerPoint</Application>
  <PresentationFormat>On-screen Show (16:9)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Update and news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15</cp:revision>
  <dcterms:created xsi:type="dcterms:W3CDTF">2024-07-16T12:17:28Z</dcterms:created>
  <dcterms:modified xsi:type="dcterms:W3CDTF">2025-02-25T13:52:09Z</dcterms:modified>
</cp:coreProperties>
</file>