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4" autoAdjust="0"/>
    <p:restoredTop sz="96327" autoAdjust="0"/>
  </p:normalViewPr>
  <p:slideViewPr>
    <p:cSldViewPr snapToGrid="0" snapToObjects="1">
      <p:cViewPr varScale="1">
        <p:scale>
          <a:sx n="165" d="100"/>
          <a:sy n="165" d="100"/>
        </p:scale>
        <p:origin x="114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747523FB-4042-45C9-312B-DE24B6C4FA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923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11 February,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cap.hep.ph.ic.ac.uk/trac/wiki/Research/LhAR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77840"/>
            <a:ext cx="7772400" cy="1102519"/>
          </a:xfrm>
        </p:spPr>
        <p:txBody>
          <a:bodyPr>
            <a:noAutofit/>
          </a:bodyPr>
          <a:lstStyle/>
          <a:p>
            <a:r>
              <a:rPr lang="en-US" sz="3200" dirty="0"/>
              <a:t>Great Exhibition Road Festival of Science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D4B9A6-52AC-A218-3302-86D5393AA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3" y="583339"/>
            <a:ext cx="2835067" cy="164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08DB4-46AB-7885-493D-B5092330B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 planning [1]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1F028-BBB0-F215-607D-5078D36B0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Proposed time-line; for discussion:</a:t>
            </a:r>
          </a:p>
          <a:p>
            <a:pPr lvl="1"/>
            <a:r>
              <a:rPr lang="en-US" dirty="0" err="1"/>
              <a:t>GERFoS</a:t>
            </a:r>
            <a:r>
              <a:rPr lang="en-US" dirty="0"/>
              <a:t>: 07/08 June 2025</a:t>
            </a:r>
          </a:p>
          <a:p>
            <a:pPr lvl="1"/>
            <a:r>
              <a:rPr lang="en-US" dirty="0"/>
              <a:t>February:</a:t>
            </a:r>
          </a:p>
          <a:p>
            <a:pPr lvl="2"/>
            <a:r>
              <a:rPr lang="en-US" dirty="0"/>
              <a:t>Identify key elements in presentation/stand, identify leads and ask them to prepare a timeline so a schedule can be generated.</a:t>
            </a:r>
          </a:p>
          <a:p>
            <a:r>
              <a:rPr lang="en-US" dirty="0"/>
              <a:t>Self-imposed constraints: for discussion:</a:t>
            </a:r>
          </a:p>
          <a:p>
            <a:pPr lvl="1"/>
            <a:r>
              <a:rPr lang="en-US" dirty="0"/>
              <a:t>Exhibits/stand to be ready, and set up at IC, one week before:</a:t>
            </a:r>
          </a:p>
          <a:p>
            <a:pPr lvl="2"/>
            <a:r>
              <a:rPr lang="en-US" i="1" u="sng" dirty="0"/>
              <a:t>30May25</a:t>
            </a:r>
          </a:p>
          <a:p>
            <a:pPr lvl="1"/>
            <a:r>
              <a:rPr lang="en-US" dirty="0"/>
              <a:t>“Rehearsal session”, e.g. in Level 8 Common Room:</a:t>
            </a:r>
          </a:p>
          <a:p>
            <a:pPr lvl="2"/>
            <a:r>
              <a:rPr lang="en-US" i="1" u="sng" dirty="0"/>
              <a:t>04Jun25</a:t>
            </a:r>
          </a:p>
          <a:p>
            <a:pPr lvl="1"/>
            <a:r>
              <a:rPr lang="en-US" dirty="0"/>
              <a:t>Actions:</a:t>
            </a:r>
          </a:p>
          <a:p>
            <a:pPr lvl="2"/>
            <a:r>
              <a:rPr lang="en-US" u="sng" dirty="0"/>
              <a:t>KL:</a:t>
            </a:r>
            <a:r>
              <a:rPr lang="en-US" dirty="0"/>
              <a:t> find location at Imperial for test set-up of stand;</a:t>
            </a:r>
          </a:p>
          <a:p>
            <a:pPr lvl="2"/>
            <a:r>
              <a:rPr lang="en-US" u="sng" dirty="0"/>
              <a:t>KL:</a:t>
            </a:r>
            <a:r>
              <a:rPr lang="en-US" dirty="0"/>
              <a:t> find if can set up stand, e.g., in Level 8 common room for rehearsal in afternoon of 04Jun25.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46560-7BCD-371E-29FE-3C4BFA2F8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051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FAEA5-705B-7101-3318-3F6409D1F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 planning [2]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AB40C-B9B1-F717-9C6E-A27BCABA2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Items for stand:</a:t>
            </a:r>
          </a:p>
          <a:p>
            <a:pPr lvl="1"/>
            <a:r>
              <a:rPr lang="en-US" dirty="0"/>
              <a:t>Working table next slide.</a:t>
            </a:r>
          </a:p>
          <a:p>
            <a:pPr lvl="1"/>
            <a:r>
              <a:rPr lang="en-US" dirty="0"/>
              <a:t>All items considered for:</a:t>
            </a:r>
          </a:p>
          <a:p>
            <a:pPr lvl="2"/>
            <a:r>
              <a:rPr lang="en-US" dirty="0"/>
              <a:t>Travelling exhibition (perhaps excluding Eve Chair and plasma </a:t>
            </a:r>
            <a:r>
              <a:rPr lang="en-US" dirty="0" err="1"/>
              <a:t>demonstratory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Inclusion in WWW site; liaison via Pat Price, Martina </a:t>
            </a:r>
            <a:r>
              <a:rPr lang="en-US" dirty="0" err="1"/>
              <a:t>Pokorna</a:t>
            </a:r>
            <a:endParaRPr lang="en-US" dirty="0"/>
          </a:p>
          <a:p>
            <a:r>
              <a:rPr lang="en-US" dirty="0"/>
              <a:t>Initial steps:</a:t>
            </a:r>
          </a:p>
          <a:p>
            <a:pPr lvl="1"/>
            <a:r>
              <a:rPr lang="en-US" dirty="0"/>
              <a:t>Launch/</a:t>
            </a:r>
            <a:r>
              <a:rPr lang="en-US" dirty="0" err="1"/>
              <a:t>socialise</a:t>
            </a:r>
            <a:r>
              <a:rPr lang="en-US" dirty="0"/>
              <a:t> </a:t>
            </a:r>
            <a:r>
              <a:rPr lang="en-US" i="1" u="sng" dirty="0"/>
              <a:t>TODAY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Discuss present concepts, identify additional items and missing leads, </a:t>
            </a:r>
            <a:r>
              <a:rPr lang="en-US" i="1" u="sng" dirty="0"/>
              <a:t>by </a:t>
            </a:r>
            <a:r>
              <a:rPr lang="en-US" dirty="0"/>
              <a:t> </a:t>
            </a:r>
            <a:r>
              <a:rPr lang="en-US" i="1" u="sng" dirty="0"/>
              <a:t>14Feb25</a:t>
            </a:r>
          </a:p>
          <a:p>
            <a:pPr lvl="1"/>
            <a:r>
              <a:rPr lang="en-US" dirty="0"/>
              <a:t>Regular planning and monitory meeting, fortnightly, </a:t>
            </a:r>
            <a:r>
              <a:rPr lang="en-US" i="1" u="sng" dirty="0"/>
              <a:t>15:00, Wednesdays</a:t>
            </a:r>
          </a:p>
          <a:p>
            <a:pPr lvl="2"/>
            <a:r>
              <a:rPr lang="en-US" dirty="0"/>
              <a:t>First meeting, therefore, 19Feb25.</a:t>
            </a:r>
          </a:p>
          <a:p>
            <a:pPr lvl="2"/>
            <a:r>
              <a:rPr lang="en-US" dirty="0"/>
              <a:t>Report to Fortnightly</a:t>
            </a:r>
          </a:p>
          <a:p>
            <a:pPr lvl="2"/>
            <a:r>
              <a:rPr lang="en-US" dirty="0"/>
              <a:t>Representation from:</a:t>
            </a:r>
          </a:p>
          <a:p>
            <a:pPr lvl="3"/>
            <a:r>
              <a:rPr lang="en-US" dirty="0" err="1"/>
              <a:t>LhARA</a:t>
            </a:r>
            <a:r>
              <a:rPr lang="en-US" dirty="0"/>
              <a:t> (leads of activities, local coordinator: </a:t>
            </a:r>
            <a:r>
              <a:rPr lang="en-US" i="1" u="sng" dirty="0">
                <a:solidFill>
                  <a:srgbClr val="FF0000"/>
                </a:solidFill>
              </a:rPr>
              <a:t>Paul </a:t>
            </a:r>
            <a:r>
              <a:rPr lang="en-US" i="1" u="sng" dirty="0" err="1">
                <a:solidFill>
                  <a:srgbClr val="FF0000"/>
                </a:solidFill>
              </a:rPr>
              <a:t>Jurj</a:t>
            </a:r>
            <a:endParaRPr lang="en-US" i="1" u="sng" dirty="0">
              <a:solidFill>
                <a:srgbClr val="FF0000"/>
              </a:solidFill>
            </a:endParaRPr>
          </a:p>
          <a:p>
            <a:pPr lvl="3"/>
            <a:r>
              <a:rPr lang="en-US" dirty="0"/>
              <a:t>STFC: Clive Hill, Mitt Nathwani, …)</a:t>
            </a:r>
          </a:p>
          <a:p>
            <a:pPr lvl="3"/>
            <a:r>
              <a:rPr lang="en-US" dirty="0"/>
              <a:t>CNRS, Santiago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01637-40AF-6306-F0B7-FFB343214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70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55482-DDB8-B11B-D3EB-D58FC9BC5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 topics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E3CB3-4AB6-5593-493D-4471ACF3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C5BC199-57FC-E5F2-929E-A9ABD77684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661745"/>
              </p:ext>
            </p:extLst>
          </p:nvPr>
        </p:nvGraphicFramePr>
        <p:xfrm>
          <a:off x="127306" y="563563"/>
          <a:ext cx="8850086" cy="43842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1072">
                  <a:extLst>
                    <a:ext uri="{9D8B030D-6E8A-4147-A177-3AD203B41FA5}">
                      <a16:colId xmlns:a16="http://schemas.microsoft.com/office/drawing/2014/main" val="1893276968"/>
                    </a:ext>
                  </a:extLst>
                </a:gridCol>
                <a:gridCol w="1248997">
                  <a:extLst>
                    <a:ext uri="{9D8B030D-6E8A-4147-A177-3AD203B41FA5}">
                      <a16:colId xmlns:a16="http://schemas.microsoft.com/office/drawing/2014/main" val="583382262"/>
                    </a:ext>
                  </a:extLst>
                </a:gridCol>
                <a:gridCol w="1239864">
                  <a:extLst>
                    <a:ext uri="{9D8B030D-6E8A-4147-A177-3AD203B41FA5}">
                      <a16:colId xmlns:a16="http://schemas.microsoft.com/office/drawing/2014/main" val="2057910837"/>
                    </a:ext>
                  </a:extLst>
                </a:gridCol>
                <a:gridCol w="4320153">
                  <a:extLst>
                    <a:ext uri="{9D8B030D-6E8A-4147-A177-3AD203B41FA5}">
                      <a16:colId xmlns:a16="http://schemas.microsoft.com/office/drawing/2014/main" val="324437406"/>
                    </a:ext>
                  </a:extLst>
                </a:gridCol>
              </a:tblGrid>
              <a:tr h="161723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What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Lead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Dependencies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Notes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1975634282"/>
                  </a:ext>
                </a:extLst>
              </a:tr>
              <a:tr h="323447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Virtual-reality tour of LhARA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Shields (RHUL)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CAD from C. Hill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1025979966"/>
                  </a:ext>
                </a:extLst>
              </a:tr>
              <a:tr h="323447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Augmented-reality LhARA app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Shields (RHUL)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CAD from C. Hill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2219435803"/>
                  </a:ext>
                </a:extLst>
              </a:tr>
              <a:tr h="646893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3D printed, assemblable model of LhARA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Shields (RHUL)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CAD from C. Hill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 dirty="0">
                          <a:effectLst/>
                        </a:rPr>
                        <a:t>Coordination?</a:t>
                      </a:r>
                    </a:p>
                    <a:p>
                      <a:pPr algn="ctr"/>
                      <a:r>
                        <a:rPr lang="en-GB" sz="1100" kern="100" dirty="0">
                          <a:effectLst/>
                        </a:rPr>
                        <a:t>Printing can be done across collaboration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2321146136"/>
                  </a:ext>
                </a:extLst>
              </a:tr>
              <a:tr h="323447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Eve Chair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LEO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Space requirement?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1512133006"/>
                  </a:ext>
                </a:extLst>
              </a:tr>
              <a:tr h="323447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Lay posters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Common template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488637658"/>
                  </a:ext>
                </a:extLst>
              </a:tr>
              <a:tr h="323447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Trifolds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Common template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3823204487"/>
                  </a:ext>
                </a:extLst>
              </a:tr>
              <a:tr h="323447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Videos for stand and WWW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Common template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2378520325"/>
                  </a:ext>
                </a:extLst>
              </a:tr>
              <a:tr h="323447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Confined plasma demonstrator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Bertsche (Manch)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Space, power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2364920531"/>
                  </a:ext>
                </a:extLst>
              </a:tr>
              <a:tr h="161723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Top Trumps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4153577998"/>
                  </a:ext>
                </a:extLst>
              </a:tr>
              <a:tr h="161723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Light-weight statistics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2388383945"/>
                  </a:ext>
                </a:extLst>
              </a:tr>
              <a:tr h="323447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Server to share information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2683702867"/>
                  </a:ext>
                </a:extLst>
              </a:tr>
              <a:tr h="646893"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Wiki site to help organise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kern="100">
                          <a:effectLst/>
                        </a:rPr>
                        <a:t> 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u="sng" kern="100" dirty="0">
                          <a:effectLst/>
                          <a:hlinkClick r:id="rId2"/>
                        </a:rPr>
                        <a:t>https://ccap.hep.ph.ic.ac.uk/trac/wiki/Research/LhARA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10" marR="63610" marT="0" marB="0" anchor="ctr"/>
                </a:tc>
                <a:extLst>
                  <a:ext uri="{0D108BD9-81ED-4DB2-BD59-A6C34878D82A}">
                    <a16:rowId xmlns:a16="http://schemas.microsoft.com/office/drawing/2014/main" val="1113235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3472505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</TotalTime>
  <Words>380</Words>
  <Application>Microsoft Macintosh PowerPoint</Application>
  <PresentationFormat>On-screen Show (16:9)</PresentationFormat>
  <Paragraphs>88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Arial</vt:lpstr>
      <vt:lpstr>Calibri</vt:lpstr>
      <vt:lpstr>KL-standard-black</vt:lpstr>
      <vt:lpstr>Great Exhibition Road Festival of Science</vt:lpstr>
      <vt:lpstr>Initial planning [1]</vt:lpstr>
      <vt:lpstr>Initial planning [2]</vt:lpstr>
      <vt:lpstr>Initial topics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 (STFC,RAL,PPD)</cp:lastModifiedBy>
  <cp:revision>15</cp:revision>
  <dcterms:created xsi:type="dcterms:W3CDTF">2024-07-16T12:17:28Z</dcterms:created>
  <dcterms:modified xsi:type="dcterms:W3CDTF">2025-02-11T13:02:57Z</dcterms:modified>
</cp:coreProperties>
</file>