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64" r:id="rId3"/>
    <p:sldId id="1561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6520" autoAdjust="0"/>
    <p:restoredTop sz="50000" autoAdjust="0"/>
  </p:normalViewPr>
  <p:slideViewPr>
    <p:cSldViewPr snapToGrid="0" snapToObjects="1">
      <p:cViewPr varScale="1">
        <p:scale>
          <a:sx n="171" d="100"/>
          <a:sy n="171" d="100"/>
        </p:scale>
        <p:origin x="1040" y="1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2/11/25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2/11/25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747523FB-4042-45C9-312B-DE24B6C4FA5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39238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chemeClr val="tx2">
              <a:lumMod val="60000"/>
              <a:lumOff val="40000"/>
            </a:schemeClr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11 February, 2025</a:t>
            </a:fld>
            <a:endParaRPr lang="en-US" b="1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4" name="Picture 2" descr="STFC logo">
            <a:extLst>
              <a:ext uri="{FF2B5EF4-FFF2-40B4-BE49-F238E27FC236}">
                <a16:creationId xmlns:a16="http://schemas.microsoft.com/office/drawing/2014/main" id="{84974E98-9E1C-9CE5-E672-EC0B9FCB9D9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415" y="0"/>
            <a:ext cx="1403585" cy="35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75443"/>
            <a:ext cx="4572000" cy="563097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-1" y="1150885"/>
            <a:ext cx="4571999" cy="3992615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1" y="575444"/>
            <a:ext cx="4572000" cy="563098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67956" y="1150885"/>
            <a:ext cx="4571999" cy="3992614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20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677840"/>
            <a:ext cx="7772400" cy="1102519"/>
          </a:xfrm>
        </p:spPr>
        <p:txBody>
          <a:bodyPr>
            <a:normAutofit/>
          </a:bodyPr>
          <a:lstStyle/>
          <a:p>
            <a:r>
              <a:rPr lang="en-US" sz="4000" dirty="0"/>
              <a:t>Update and news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A864062E-937A-E470-5E9E-C6B623718F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3902" y="563098"/>
            <a:ext cx="3750098" cy="458040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PMQs now measured at DL:</a:t>
            </a:r>
          </a:p>
          <a:p>
            <a:pPr lvl="1"/>
            <a:r>
              <a:rPr lang="en-US" dirty="0"/>
              <a:t>Need to advance mechanical design and procurement of the supports</a:t>
            </a:r>
          </a:p>
          <a:p>
            <a:pPr lvl="1"/>
            <a:r>
              <a:rPr lang="en-US" dirty="0"/>
              <a:t>Consider benefits and effort of testing at </a:t>
            </a:r>
            <a:r>
              <a:rPr lang="en-US" dirty="0" err="1"/>
              <a:t>Brm</a:t>
            </a:r>
            <a:r>
              <a:rPr lang="en-US" dirty="0"/>
              <a:t> MC40</a:t>
            </a:r>
          </a:p>
          <a:p>
            <a:r>
              <a:rPr lang="en-US" dirty="0"/>
              <a:t>Issues in personnel and timetable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5FB6A7-A8B5-2B25-5FEB-7F17EBDD6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819802-9A98-05A0-D72B-427C84E3F7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390" y="842993"/>
            <a:ext cx="2863685" cy="4209460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6036A10-54C2-60F2-861A-F88FB7F031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8927373">
            <a:off x="2656283" y="863433"/>
            <a:ext cx="2699528" cy="121421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7442A77-9D56-5BD1-C527-466F74C08A74}"/>
              </a:ext>
            </a:extLst>
          </p:cNvPr>
          <p:cNvSpPr txBox="1"/>
          <p:nvPr/>
        </p:nvSpPr>
        <p:spPr>
          <a:xfrm>
            <a:off x="21099" y="35240"/>
            <a:ext cx="3513472" cy="6995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en-US" sz="4400" b="1" dirty="0" err="1">
                <a:solidFill>
                  <a:srgbClr val="C00000"/>
                </a:solidFill>
              </a:rPr>
              <a:t>PoPLaR</a:t>
            </a:r>
            <a:endParaRPr lang="en-US" sz="4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783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91EB5-1F82-AE43-2C0D-1181F05D6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Going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5AA76-D716-77FD-9411-FC383F766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04745"/>
            <a:ext cx="9144000" cy="3729556"/>
          </a:xfrm>
        </p:spPr>
        <p:txBody>
          <a:bodyPr/>
          <a:lstStyle/>
          <a:p>
            <a:r>
              <a:rPr lang="en-US" dirty="0"/>
              <a:t>Fortnightly 25Feb25</a:t>
            </a:r>
          </a:p>
          <a:p>
            <a:endParaRPr lang="en-US" dirty="0"/>
          </a:p>
          <a:p>
            <a:r>
              <a:rPr lang="en-US" dirty="0"/>
              <a:t>Next CM … UCL, 7—8 Apr25</a:t>
            </a:r>
          </a:p>
          <a:p>
            <a:endParaRPr lang="en-US" dirty="0"/>
          </a:p>
          <a:p>
            <a:r>
              <a:rPr lang="en-US" dirty="0"/>
              <a:t>Rolling w/p reports:</a:t>
            </a:r>
          </a:p>
          <a:p>
            <a:pPr lvl="1"/>
            <a:r>
              <a:rPr lang="en-US" dirty="0"/>
              <a:t>Restart 2025: this time; source</a:t>
            </a:r>
          </a:p>
        </p:txBody>
      </p:sp>
    </p:spTree>
    <p:extLst>
      <p:ext uri="{BB962C8B-B14F-4D97-AF65-F5344CB8AC3E}">
        <p14:creationId xmlns:p14="http://schemas.microsoft.com/office/powerpoint/2010/main" val="456708266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133DBA20-A29D-174B-8269-FCD54B7B52E0}" vid="{55919E50-0394-E84F-A17C-9616D9B5AA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420</TotalTime>
  <Words>60</Words>
  <Application>Microsoft Macintosh PowerPoint</Application>
  <PresentationFormat>On-screen Show (16:9)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KL-standard-black</vt:lpstr>
      <vt:lpstr>Update and news</vt:lpstr>
      <vt:lpstr>PowerPoint Presentation</vt:lpstr>
      <vt:lpstr>Going forward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Long, Ken (Oxford Uni.,RAL,PPD)</dc:creator>
  <cp:lastModifiedBy>Long, Ken (STFC,RAL,PPD)</cp:lastModifiedBy>
  <cp:revision>14</cp:revision>
  <dcterms:created xsi:type="dcterms:W3CDTF">2024-07-16T12:17:28Z</dcterms:created>
  <dcterms:modified xsi:type="dcterms:W3CDTF">2025-02-11T12:41:12Z</dcterms:modified>
</cp:coreProperties>
</file>