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44" y="1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12/17/24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12/17/24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615D79E-C6AA-E1A8-2735-AC70C46B21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40021"/>
          <a:stretch/>
        </p:blipFill>
        <p:spPr>
          <a:xfrm>
            <a:off x="0" y="0"/>
            <a:ext cx="9187764" cy="3754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December, 2024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7784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Outreach, engagement, and Top Trumps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3BF78-4F44-CCDB-A6CB-D09B08D8F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99D30-2A0F-DD4C-2089-495062BC9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LhARA</a:t>
            </a:r>
            <a:r>
              <a:rPr lang="en-US" dirty="0"/>
              <a:t> website – ongoing development</a:t>
            </a:r>
          </a:p>
          <a:p>
            <a:pPr lvl="1"/>
            <a:r>
              <a:rPr lang="en-US" dirty="0"/>
              <a:t>Request for support/contributions for </a:t>
            </a:r>
            <a:r>
              <a:rPr lang="en-US" dirty="0" err="1"/>
              <a:t>LhARA</a:t>
            </a:r>
            <a:r>
              <a:rPr lang="en-US" dirty="0"/>
              <a:t> social media channels</a:t>
            </a:r>
          </a:p>
          <a:p>
            <a:r>
              <a:rPr lang="en-US" dirty="0"/>
              <a:t>Following up an opportunity:</a:t>
            </a:r>
          </a:p>
          <a:p>
            <a:pPr lvl="1"/>
            <a:r>
              <a:rPr lang="en-US" dirty="0"/>
              <a:t>Potter Foundation</a:t>
            </a:r>
          </a:p>
          <a:p>
            <a:r>
              <a:rPr lang="en-US" dirty="0"/>
              <a:t>CP4CT charity website:</a:t>
            </a:r>
          </a:p>
          <a:p>
            <a:pPr lvl="1"/>
            <a:r>
              <a:rPr lang="en-US" dirty="0"/>
              <a:t>Targeting end of January to go live </a:t>
            </a:r>
          </a:p>
          <a:p>
            <a:pPr lvl="2"/>
            <a:r>
              <a:rPr lang="en-US" dirty="0"/>
              <a:t>Professor Pat Price Ltd is donating funds to progress website/social media channels/donation page</a:t>
            </a:r>
          </a:p>
          <a:p>
            <a:r>
              <a:rPr lang="en-US" dirty="0"/>
              <a:t>Clinical</a:t>
            </a:r>
            <a:r>
              <a:rPr lang="en-US"/>
              <a:t>/pre-clinical peer group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F07BB-CF7C-EE39-C2EA-F0686D31E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03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18299-72B8-8F28-6BAD-FABBB5B28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One-pagers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01716-6293-FB3E-4362-6A5D63F23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Something for the New Year …</a:t>
            </a:r>
          </a:p>
          <a:p>
            <a:pPr lvl="1"/>
            <a:r>
              <a:rPr lang="en-US" dirty="0"/>
              <a:t>Hard thing to do, but, condenses messages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C8D5B-329D-66D8-3B08-89829345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85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31C95-6179-0873-A595-1DAFE62FC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 Trumps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821BF-6C70-E4DC-8784-AB8FA7827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</a:t>
            </a:r>
          </a:p>
          <a:p>
            <a:r>
              <a:rPr lang="en-US" dirty="0"/>
              <a:t>Proposition</a:t>
            </a:r>
          </a:p>
          <a:p>
            <a:r>
              <a:rPr lang="en-US" dirty="0"/>
              <a:t>4 proposed/provocative </a:t>
            </a:r>
            <a:br>
              <a:rPr lang="en-US" dirty="0"/>
            </a:br>
            <a:r>
              <a:rPr lang="en-US" dirty="0"/>
              <a:t>comments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C451C-AEB4-5D45-845C-3CC991E4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113B48-209F-A909-70BE-3AA4F86604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16" b="20256"/>
          <a:stretch/>
        </p:blipFill>
        <p:spPr bwMode="auto">
          <a:xfrm>
            <a:off x="5975350" y="661306"/>
            <a:ext cx="2794000" cy="158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EC8C73-022A-67B7-A91C-06BC9CA54E1B}"/>
              </a:ext>
            </a:extLst>
          </p:cNvPr>
          <p:cNvSpPr txBox="1"/>
          <p:nvPr/>
        </p:nvSpPr>
        <p:spPr>
          <a:xfrm>
            <a:off x="5098389" y="2387084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Lacuna is: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C7CF04-6F62-4000-91E4-5423A4E79541}"/>
              </a:ext>
            </a:extLst>
          </p:cNvPr>
          <p:cNvSpPr txBox="1"/>
          <p:nvPr/>
        </p:nvSpPr>
        <p:spPr>
          <a:xfrm>
            <a:off x="4982152" y="2748808"/>
            <a:ext cx="38758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northern Line out of Kings Cross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 passage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 novel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An anagram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 Book</a:t>
            </a:r>
          </a:p>
        </p:txBody>
      </p:sp>
    </p:spTree>
    <p:extLst>
      <p:ext uri="{BB962C8B-B14F-4D97-AF65-F5344CB8AC3E}">
        <p14:creationId xmlns:p14="http://schemas.microsoft.com/office/powerpoint/2010/main" val="881569621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293</TotalTime>
  <Words>113</Words>
  <Application>Microsoft Macintosh PowerPoint</Application>
  <PresentationFormat>On-screen Show (16:9)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KL-standard-black</vt:lpstr>
      <vt:lpstr>Outreach, engagement, and Top Trumps</vt:lpstr>
      <vt:lpstr>Headlines</vt:lpstr>
      <vt:lpstr>One-pagers</vt:lpstr>
      <vt:lpstr>Top Trumps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(STFC,RAL,PPD)</cp:lastModifiedBy>
  <cp:revision>12</cp:revision>
  <dcterms:created xsi:type="dcterms:W3CDTF">2024-07-16T12:17:28Z</dcterms:created>
  <dcterms:modified xsi:type="dcterms:W3CDTF">2024-12-17T14:23:06Z</dcterms:modified>
</cp:coreProperties>
</file>