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handoutMasterIdLst>
    <p:handoutMasterId r:id="rId9"/>
  </p:handoutMasterIdLst>
  <p:sldIdLst>
    <p:sldId id="256" r:id="rId2"/>
    <p:sldId id="1563" r:id="rId3"/>
    <p:sldId id="257" r:id="rId4"/>
    <p:sldId id="1564" r:id="rId5"/>
    <p:sldId id="1565" r:id="rId6"/>
    <p:sldId id="1561" r:id="rId7"/>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FF"/>
    <a:srgbClr val="00FF00"/>
    <a:srgbClr val="FF8000"/>
    <a:srgbClr val="FFF50A"/>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6491" autoAdjust="0"/>
    <p:restoredTop sz="50000" autoAdjust="0"/>
  </p:normalViewPr>
  <p:slideViewPr>
    <p:cSldViewPr snapToGrid="0" snapToObjects="1">
      <p:cViewPr varScale="1">
        <p:scale>
          <a:sx n="162" d="100"/>
          <a:sy n="162" d="100"/>
        </p:scale>
        <p:origin x="200" y="328"/>
      </p:cViewPr>
      <p:guideLst>
        <p:guide orient="horz" pos="162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C4368AE-6011-C647-B3CE-A2324B69BEF4}" type="datetimeFigureOut">
              <a:rPr lang="en-US" smtClean="0"/>
              <a:t>12/17/24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DB904FB-A699-4A4E-91E7-CCCC780C6BCB}" type="slidenum">
              <a:rPr lang="en-US" smtClean="0"/>
              <a:t>‹#›</a:t>
            </a:fld>
            <a:endParaRPr lang="en-US"/>
          </a:p>
        </p:txBody>
      </p:sp>
    </p:spTree>
    <p:extLst>
      <p:ext uri="{BB962C8B-B14F-4D97-AF65-F5344CB8AC3E}">
        <p14:creationId xmlns:p14="http://schemas.microsoft.com/office/powerpoint/2010/main" val="157594084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3F7C9E-B767-1049-B14C-E01BE4363530}" type="datetimeFigureOut">
              <a:rPr lang="en-US" smtClean="0"/>
              <a:t>12/17/24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464332-DFBC-D546-9D62-8B5A6BCB01D4}" type="slidenum">
              <a:rPr lang="en-US" smtClean="0"/>
              <a:t>‹#›</a:t>
            </a:fld>
            <a:endParaRPr lang="en-US"/>
          </a:p>
        </p:txBody>
      </p:sp>
    </p:spTree>
    <p:extLst>
      <p:ext uri="{BB962C8B-B14F-4D97-AF65-F5344CB8AC3E}">
        <p14:creationId xmlns:p14="http://schemas.microsoft.com/office/powerpoint/2010/main" val="249951566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615D79E-C6AA-E1A8-2735-AC70C46B2110}"/>
              </a:ext>
            </a:extLst>
          </p:cNvPr>
          <p:cNvPicPr>
            <a:picLocks noChangeAspect="1"/>
          </p:cNvPicPr>
          <p:nvPr userDrawn="1"/>
        </p:nvPicPr>
        <p:blipFill>
          <a:blip r:embed="rId2"/>
          <a:srcRect b="40021"/>
          <a:stretch/>
        </p:blipFill>
        <p:spPr>
          <a:xfrm>
            <a:off x="0" y="0"/>
            <a:ext cx="9187764" cy="3754877"/>
          </a:xfrm>
          <a:prstGeom prst="rect">
            <a:avLst/>
          </a:prstGeom>
        </p:spPr>
      </p:pic>
      <p:sp>
        <p:nvSpPr>
          <p:cNvPr id="2" name="Title 1"/>
          <p:cNvSpPr>
            <a:spLocks noGrp="1"/>
          </p:cNvSpPr>
          <p:nvPr>
            <p:ph type="ctrTitle"/>
          </p:nvPr>
        </p:nvSpPr>
        <p:spPr>
          <a:xfrm>
            <a:off x="685800" y="1597819"/>
            <a:ext cx="7772400" cy="1102519"/>
          </a:xfrm>
          <a:solidFill>
            <a:schemeClr val="tx2">
              <a:lumMod val="60000"/>
              <a:lumOff val="40000"/>
            </a:schemeClr>
          </a:solidFill>
        </p:spPr>
        <p:txBody>
          <a:bodyPr anchor="b" anchorCtr="0"/>
          <a:lstStyle>
            <a:lvl1pPr algn="r">
              <a:defRPr>
                <a:solidFill>
                  <a:schemeClr val="tx1"/>
                </a:solidFill>
              </a:defRPr>
            </a:lvl1pPr>
          </a:lstStyle>
          <a:p>
            <a:r>
              <a:rPr lang="en-GB"/>
              <a:t>Click to edit Master title style</a:t>
            </a:r>
            <a:endParaRPr lang="en-US" dirty="0"/>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6" name="Slide Number Placeholder 5"/>
          <p:cNvSpPr>
            <a:spLocks noGrp="1"/>
          </p:cNvSpPr>
          <p:nvPr>
            <p:ph type="sldNum" sz="quarter" idx="12"/>
          </p:nvPr>
        </p:nvSpPr>
        <p:spPr/>
        <p:txBody>
          <a:bodyPr/>
          <a:lstStyle/>
          <a:p>
            <a:fld id="{A1DC3ABC-92C2-B748-ABF3-8546144348B4}" type="slidenum">
              <a:rPr lang="en-US" smtClean="0"/>
              <a:t>‹#›</a:t>
            </a:fld>
            <a:endParaRPr lang="en-US"/>
          </a:p>
        </p:txBody>
      </p:sp>
      <p:sp>
        <p:nvSpPr>
          <p:cNvPr id="9" name="TextBox 8"/>
          <p:cNvSpPr txBox="1"/>
          <p:nvPr userDrawn="1"/>
        </p:nvSpPr>
        <p:spPr>
          <a:xfrm>
            <a:off x="0" y="4809657"/>
            <a:ext cx="2853102" cy="369332"/>
          </a:xfrm>
          <a:prstGeom prst="rect">
            <a:avLst/>
          </a:prstGeom>
          <a:noFill/>
        </p:spPr>
        <p:txBody>
          <a:bodyPr wrap="none" rtlCol="0">
            <a:spAutoFit/>
          </a:bodyPr>
          <a:lstStyle/>
          <a:p>
            <a:pPr algn="l"/>
            <a:r>
              <a:rPr lang="en-US" b="1">
                <a:solidFill>
                  <a:schemeClr val="bg1"/>
                </a:solidFill>
              </a:rPr>
              <a:t>K. Long, </a:t>
            </a:r>
            <a:fld id="{B19FB069-7A70-CF49-A3CF-C9513262B04A}" type="datetime3">
              <a:rPr lang="en-GB" b="1" smtClean="0">
                <a:solidFill>
                  <a:schemeClr val="bg1"/>
                </a:solidFill>
              </a:rPr>
              <a:t>17 December, 2024</a:t>
            </a:fld>
            <a:endParaRPr lang="en-US" b="1">
              <a:solidFill>
                <a:schemeClr val="bg1"/>
              </a:solidFill>
            </a:endParaRPr>
          </a:p>
        </p:txBody>
      </p:sp>
      <p:pic>
        <p:nvPicPr>
          <p:cNvPr id="10" name="Picture 9" descr="image001.png"/>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0" y="0"/>
            <a:ext cx="1213708" cy="359893"/>
          </a:xfrm>
          <a:prstGeom prst="rect">
            <a:avLst/>
          </a:prstGeom>
        </p:spPr>
      </p:pic>
      <p:pic>
        <p:nvPicPr>
          <p:cNvPr id="4" name="Picture 2" descr="STFC logo">
            <a:extLst>
              <a:ext uri="{FF2B5EF4-FFF2-40B4-BE49-F238E27FC236}">
                <a16:creationId xmlns:a16="http://schemas.microsoft.com/office/drawing/2014/main" id="{84974E98-9E1C-9CE5-E672-EC0B9FCB9D92}"/>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740415" y="0"/>
            <a:ext cx="1403585" cy="3598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3692314"/>
      </p:ext>
    </p:extLst>
  </p:cSld>
  <p:clrMapOvr>
    <a:masterClrMapping/>
  </p:clrMapOvr>
  <p:extLst>
    <p:ext uri="{DCECCB84-F9BA-43D5-87BE-67443E8EF086}">
      <p15:sldGuideLst xmlns:p15="http://schemas.microsoft.com/office/powerpoint/2012/main">
        <p15:guide id="1" orient="horz" pos="1620" userDrawn="1">
          <p15:clr>
            <a:srgbClr val="FBAE40"/>
          </p15:clr>
        </p15:guide>
        <p15:guide id="2" pos="288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6">
                    <a:lumMod val="20000"/>
                    <a:lumOff val="80000"/>
                  </a:schemeClr>
                </a:solidFill>
              </a:defRPr>
            </a:lvl1p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lvl1pPr>
              <a:defRPr>
                <a:solidFill>
                  <a:schemeClr val="accent6">
                    <a:lumMod val="40000"/>
                    <a:lumOff val="60000"/>
                  </a:schemeClr>
                </a:solidFill>
              </a:defRPr>
            </a:lvl1pPr>
            <a:lvl2pPr>
              <a:defRPr>
                <a:solidFill>
                  <a:schemeClr val="accent6">
                    <a:lumMod val="60000"/>
                    <a:lumOff val="40000"/>
                  </a:schemeClr>
                </a:solidFill>
              </a:defRPr>
            </a:lvl2pPr>
            <a:lvl3pPr>
              <a:defRPr>
                <a:solidFill>
                  <a:schemeClr val="accent5">
                    <a:lumMod val="40000"/>
                    <a:lumOff val="60000"/>
                  </a:schemeClr>
                </a:solidFill>
              </a:defRPr>
            </a:lvl3pPr>
            <a:lvl4pPr>
              <a:defRPr>
                <a:solidFill>
                  <a:schemeClr val="accent5">
                    <a:lumMod val="60000"/>
                    <a:lumOff val="40000"/>
                  </a:schemeClr>
                </a:solidFill>
              </a:defRPr>
            </a:lvl4pPr>
            <a:lvl5pPr>
              <a:defRPr>
                <a:solidFill>
                  <a:schemeClr val="accent4">
                    <a:lumMod val="40000"/>
                    <a:lumOff val="6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6" name="Slide Number Placeholder 5"/>
          <p:cNvSpPr>
            <a:spLocks noGrp="1"/>
          </p:cNvSpPr>
          <p:nvPr>
            <p:ph type="sldNum" sz="quarter" idx="12"/>
          </p:nvPr>
        </p:nvSpPr>
        <p:spPr/>
        <p:txBody>
          <a:bodyPr/>
          <a:lstStyle/>
          <a:p>
            <a:fld id="{A1DC3ABC-92C2-B748-ABF3-8546144348B4}" type="slidenum">
              <a:rPr lang="en-US" smtClean="0"/>
              <a:t>‹#›</a:t>
            </a:fld>
            <a:endParaRPr lang="en-US"/>
          </a:p>
        </p:txBody>
      </p:sp>
    </p:spTree>
    <p:extLst>
      <p:ext uri="{BB962C8B-B14F-4D97-AF65-F5344CB8AC3E}">
        <p14:creationId xmlns:p14="http://schemas.microsoft.com/office/powerpoint/2010/main" val="10591457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lvl1pPr>
              <a:defRPr>
                <a:solidFill>
                  <a:schemeClr val="accent6">
                    <a:lumMod val="20000"/>
                    <a:lumOff val="80000"/>
                  </a:schemeClr>
                </a:solidFill>
              </a:defRPr>
            </a:lvl1pPr>
          </a:lstStyle>
          <a:p>
            <a:r>
              <a:rPr lang="en-GB"/>
              <a:t>Click to edit Master title style</a:t>
            </a:r>
            <a:endParaRPr lang="en-US" dirty="0"/>
          </a:p>
        </p:txBody>
      </p:sp>
      <p:sp>
        <p:nvSpPr>
          <p:cNvPr id="3" name="Vertical Text Placeholder 2"/>
          <p:cNvSpPr>
            <a:spLocks noGrp="1"/>
          </p:cNvSpPr>
          <p:nvPr>
            <p:ph type="body" orient="vert" idx="1"/>
          </p:nvPr>
        </p:nvSpPr>
        <p:spPr>
          <a:xfrm>
            <a:off x="457200" y="205979"/>
            <a:ext cx="6019800" cy="4388644"/>
          </a:xfrm>
        </p:spPr>
        <p:txBody>
          <a:bodyPr vert="eaVert"/>
          <a:lstStyle>
            <a:lvl1pPr>
              <a:defRPr>
                <a:solidFill>
                  <a:schemeClr val="accent6">
                    <a:lumMod val="40000"/>
                    <a:lumOff val="60000"/>
                  </a:schemeClr>
                </a:solidFill>
              </a:defRPr>
            </a:lvl1pPr>
            <a:lvl2pPr>
              <a:defRPr>
                <a:solidFill>
                  <a:schemeClr val="accent6">
                    <a:lumMod val="60000"/>
                    <a:lumOff val="40000"/>
                  </a:schemeClr>
                </a:solidFill>
              </a:defRPr>
            </a:lvl2pPr>
            <a:lvl3pPr>
              <a:defRPr>
                <a:solidFill>
                  <a:schemeClr val="accent5">
                    <a:lumMod val="40000"/>
                    <a:lumOff val="60000"/>
                  </a:schemeClr>
                </a:solidFill>
              </a:defRPr>
            </a:lvl3pPr>
            <a:lvl4pPr>
              <a:defRPr>
                <a:solidFill>
                  <a:schemeClr val="accent5">
                    <a:lumMod val="60000"/>
                    <a:lumOff val="40000"/>
                  </a:schemeClr>
                </a:solidFill>
              </a:defRPr>
            </a:lvl4pPr>
            <a:lvl5pPr>
              <a:defRPr>
                <a:solidFill>
                  <a:schemeClr val="accent4">
                    <a:lumMod val="40000"/>
                    <a:lumOff val="6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6" name="Slide Number Placeholder 5"/>
          <p:cNvSpPr>
            <a:spLocks noGrp="1"/>
          </p:cNvSpPr>
          <p:nvPr>
            <p:ph type="sldNum" sz="quarter" idx="12"/>
          </p:nvPr>
        </p:nvSpPr>
        <p:spPr/>
        <p:txBody>
          <a:bodyPr/>
          <a:lstStyle/>
          <a:p>
            <a:fld id="{A1DC3ABC-92C2-B748-ABF3-8546144348B4}" type="slidenum">
              <a:rPr lang="en-US" smtClean="0"/>
              <a:t>‹#›</a:t>
            </a:fld>
            <a:endParaRPr lang="en-US"/>
          </a:p>
        </p:txBody>
      </p:sp>
    </p:spTree>
    <p:extLst>
      <p:ext uri="{BB962C8B-B14F-4D97-AF65-F5344CB8AC3E}">
        <p14:creationId xmlns:p14="http://schemas.microsoft.com/office/powerpoint/2010/main" val="17560446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lumMod val="20000"/>
                    <a:lumOff val="80000"/>
                  </a:schemeClr>
                </a:solidFill>
              </a:defRPr>
            </a:lvl1pPr>
          </a:lstStyle>
          <a:p>
            <a:r>
              <a:rPr lang="en-GB"/>
              <a:t>Click to edit Master title style</a:t>
            </a:r>
            <a:endParaRPr lang="en-US" dirty="0"/>
          </a:p>
        </p:txBody>
      </p:sp>
      <p:sp>
        <p:nvSpPr>
          <p:cNvPr id="3" name="Content Placeholder 2"/>
          <p:cNvSpPr>
            <a:spLocks noGrp="1"/>
          </p:cNvSpPr>
          <p:nvPr>
            <p:ph idx="1"/>
          </p:nvPr>
        </p:nvSpPr>
        <p:spPr/>
        <p:txBody>
          <a:bodyPr/>
          <a:lstStyle>
            <a:lvl1pPr>
              <a:defRPr>
                <a:solidFill>
                  <a:schemeClr val="accent6">
                    <a:lumMod val="40000"/>
                    <a:lumOff val="60000"/>
                  </a:schemeClr>
                </a:solidFill>
              </a:defRPr>
            </a:lvl1pPr>
            <a:lvl2pPr>
              <a:defRPr>
                <a:solidFill>
                  <a:schemeClr val="accent6">
                    <a:lumMod val="60000"/>
                    <a:lumOff val="40000"/>
                  </a:schemeClr>
                </a:solidFill>
              </a:defRPr>
            </a:lvl2pPr>
            <a:lvl3pPr>
              <a:defRPr>
                <a:solidFill>
                  <a:schemeClr val="accent5">
                    <a:lumMod val="60000"/>
                    <a:lumOff val="40000"/>
                  </a:schemeClr>
                </a:solidFill>
              </a:defRPr>
            </a:lvl3pPr>
            <a:lvl4pPr>
              <a:defRPr>
                <a:solidFill>
                  <a:schemeClr val="accent4">
                    <a:lumMod val="60000"/>
                    <a:lumOff val="40000"/>
                  </a:schemeClr>
                </a:solidFill>
              </a:defRPr>
            </a:lvl4pPr>
            <a:lvl5pPr>
              <a:defRPr>
                <a:solidFill>
                  <a:schemeClr val="accent3">
                    <a:lumMod val="60000"/>
                    <a:lumOff val="4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6" name="Slide Number Placeholder 5"/>
          <p:cNvSpPr>
            <a:spLocks noGrp="1"/>
          </p:cNvSpPr>
          <p:nvPr>
            <p:ph type="sldNum" sz="quarter" idx="12"/>
          </p:nvPr>
        </p:nvSpPr>
        <p:spPr/>
        <p:txBody>
          <a:bodyPr/>
          <a:lstStyle/>
          <a:p>
            <a:fld id="{A1DC3ABC-92C2-B748-ABF3-8546144348B4}" type="slidenum">
              <a:rPr lang="en-US" smtClean="0"/>
              <a:t>‹#›</a:t>
            </a:fld>
            <a:endParaRPr lang="en-US"/>
          </a:p>
        </p:txBody>
      </p:sp>
    </p:spTree>
    <p:extLst>
      <p:ext uri="{BB962C8B-B14F-4D97-AF65-F5344CB8AC3E}">
        <p14:creationId xmlns:p14="http://schemas.microsoft.com/office/powerpoint/2010/main" val="7177545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r">
              <a:defRPr sz="4000" b="1" cap="all">
                <a:solidFill>
                  <a:schemeClr val="accent6">
                    <a:lumMod val="20000"/>
                    <a:lumOff val="80000"/>
                  </a:schemeClr>
                </a:solidFill>
              </a:defRPr>
            </a:lvl1pPr>
          </a:lstStyle>
          <a:p>
            <a:r>
              <a:rPr lang="en-GB"/>
              <a:t>Click to edit Master title style</a:t>
            </a:r>
            <a:endParaRPr lang="en-US" dirty="0"/>
          </a:p>
        </p:txBody>
      </p:sp>
      <p:sp>
        <p:nvSpPr>
          <p:cNvPr id="3" name="Text Placeholder 2"/>
          <p:cNvSpPr>
            <a:spLocks noGrp="1"/>
          </p:cNvSpPr>
          <p:nvPr>
            <p:ph type="body" idx="1"/>
          </p:nvPr>
        </p:nvSpPr>
        <p:spPr>
          <a:xfrm>
            <a:off x="722313" y="2180035"/>
            <a:ext cx="7772400" cy="1125140"/>
          </a:xfrm>
        </p:spPr>
        <p:txBody>
          <a:bodyPr anchor="b"/>
          <a:lstStyle>
            <a:lvl1pPr marL="0" indent="0" algn="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6" name="Slide Number Placeholder 5"/>
          <p:cNvSpPr>
            <a:spLocks noGrp="1"/>
          </p:cNvSpPr>
          <p:nvPr>
            <p:ph type="sldNum" sz="quarter" idx="12"/>
          </p:nvPr>
        </p:nvSpPr>
        <p:spPr/>
        <p:txBody>
          <a:bodyPr/>
          <a:lstStyle/>
          <a:p>
            <a:fld id="{A1DC3ABC-92C2-B748-ABF3-8546144348B4}" type="slidenum">
              <a:rPr lang="en-US" smtClean="0"/>
              <a:t>‹#›</a:t>
            </a:fld>
            <a:endParaRPr lang="en-US"/>
          </a:p>
        </p:txBody>
      </p:sp>
    </p:spTree>
    <p:extLst>
      <p:ext uri="{BB962C8B-B14F-4D97-AF65-F5344CB8AC3E}">
        <p14:creationId xmlns:p14="http://schemas.microsoft.com/office/powerpoint/2010/main" val="23756177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6">
                    <a:lumMod val="20000"/>
                    <a:lumOff val="80000"/>
                  </a:schemeClr>
                </a:solidFill>
              </a:defRPr>
            </a:lvl1pPr>
          </a:lstStyle>
          <a:p>
            <a:r>
              <a:rPr lang="en-GB"/>
              <a:t>Click to edit Master title style</a:t>
            </a:r>
            <a:endParaRPr lang="en-US" dirty="0"/>
          </a:p>
        </p:txBody>
      </p:sp>
      <p:sp>
        <p:nvSpPr>
          <p:cNvPr id="3" name="Content Placeholder 2"/>
          <p:cNvSpPr>
            <a:spLocks noGrp="1"/>
          </p:cNvSpPr>
          <p:nvPr>
            <p:ph sz="half" idx="1"/>
          </p:nvPr>
        </p:nvSpPr>
        <p:spPr>
          <a:xfrm>
            <a:off x="0" y="563098"/>
            <a:ext cx="4495800" cy="4580402"/>
          </a:xfrm>
        </p:spPr>
        <p:txBody>
          <a:bodyPr/>
          <a:lstStyle>
            <a:lvl1pPr>
              <a:defRPr sz="2800">
                <a:solidFill>
                  <a:schemeClr val="accent6">
                    <a:lumMod val="40000"/>
                    <a:lumOff val="60000"/>
                  </a:schemeClr>
                </a:solidFill>
              </a:defRPr>
            </a:lvl1pPr>
            <a:lvl2pPr>
              <a:defRPr sz="2400">
                <a:solidFill>
                  <a:schemeClr val="accent6">
                    <a:lumMod val="60000"/>
                    <a:lumOff val="40000"/>
                  </a:schemeClr>
                </a:solidFill>
              </a:defRPr>
            </a:lvl2pPr>
            <a:lvl3pPr>
              <a:defRPr sz="2000">
                <a:solidFill>
                  <a:schemeClr val="accent5">
                    <a:lumMod val="40000"/>
                    <a:lumOff val="60000"/>
                  </a:schemeClr>
                </a:solidFill>
              </a:defRPr>
            </a:lvl3pPr>
            <a:lvl4pPr>
              <a:defRPr sz="1800">
                <a:solidFill>
                  <a:schemeClr val="accent5">
                    <a:lumMod val="60000"/>
                    <a:lumOff val="40000"/>
                  </a:schemeClr>
                </a:solidFill>
              </a:defRPr>
            </a:lvl4pPr>
            <a:lvl5pPr>
              <a:defRPr sz="1800">
                <a:solidFill>
                  <a:schemeClr val="accent4">
                    <a:lumMod val="60000"/>
                    <a:lumOff val="40000"/>
                  </a:schemeClr>
                </a:solidFill>
              </a:defRPr>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4648200" y="563098"/>
            <a:ext cx="4495800" cy="4580402"/>
          </a:xfrm>
        </p:spPr>
        <p:txBody>
          <a:bodyPr/>
          <a:lstStyle>
            <a:lvl1pPr>
              <a:defRPr sz="2800">
                <a:solidFill>
                  <a:schemeClr val="accent6">
                    <a:lumMod val="40000"/>
                    <a:lumOff val="60000"/>
                  </a:schemeClr>
                </a:solidFill>
              </a:defRPr>
            </a:lvl1pPr>
            <a:lvl2pPr>
              <a:defRPr sz="2400">
                <a:solidFill>
                  <a:schemeClr val="accent6">
                    <a:lumMod val="60000"/>
                    <a:lumOff val="40000"/>
                  </a:schemeClr>
                </a:solidFill>
              </a:defRPr>
            </a:lvl2pPr>
            <a:lvl3pPr>
              <a:defRPr sz="2000">
                <a:solidFill>
                  <a:schemeClr val="accent5">
                    <a:lumMod val="40000"/>
                    <a:lumOff val="60000"/>
                  </a:schemeClr>
                </a:solidFill>
              </a:defRPr>
            </a:lvl3pPr>
            <a:lvl4pPr>
              <a:defRPr sz="1800">
                <a:solidFill>
                  <a:schemeClr val="accent5">
                    <a:lumMod val="60000"/>
                    <a:lumOff val="40000"/>
                  </a:schemeClr>
                </a:solidFill>
              </a:defRPr>
            </a:lvl4pPr>
            <a:lvl5pPr>
              <a:defRPr sz="1800">
                <a:solidFill>
                  <a:schemeClr val="accent4">
                    <a:lumMod val="60000"/>
                    <a:lumOff val="40000"/>
                  </a:schemeClr>
                </a:solidFill>
              </a:defRPr>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Slide Number Placeholder 6"/>
          <p:cNvSpPr>
            <a:spLocks noGrp="1"/>
          </p:cNvSpPr>
          <p:nvPr>
            <p:ph type="sldNum" sz="quarter" idx="12"/>
          </p:nvPr>
        </p:nvSpPr>
        <p:spPr/>
        <p:txBody>
          <a:bodyPr/>
          <a:lstStyle/>
          <a:p>
            <a:fld id="{A1DC3ABC-92C2-B748-ABF3-8546144348B4}" type="slidenum">
              <a:rPr lang="en-US" smtClean="0"/>
              <a:t>‹#›</a:t>
            </a:fld>
            <a:endParaRPr lang="en-US"/>
          </a:p>
        </p:txBody>
      </p:sp>
    </p:spTree>
    <p:extLst>
      <p:ext uri="{BB962C8B-B14F-4D97-AF65-F5344CB8AC3E}">
        <p14:creationId xmlns:p14="http://schemas.microsoft.com/office/powerpoint/2010/main" val="15653575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6">
                    <a:lumMod val="20000"/>
                    <a:lumOff val="80000"/>
                  </a:schemeClr>
                </a:solidFill>
              </a:defRPr>
            </a:lvl1pPr>
          </a:lstStyle>
          <a:p>
            <a:r>
              <a:rPr lang="en-GB"/>
              <a:t>Click to edit Master title style</a:t>
            </a:r>
            <a:endParaRPr lang="en-US" dirty="0"/>
          </a:p>
        </p:txBody>
      </p:sp>
      <p:sp>
        <p:nvSpPr>
          <p:cNvPr id="3" name="Text Placeholder 2"/>
          <p:cNvSpPr>
            <a:spLocks noGrp="1"/>
          </p:cNvSpPr>
          <p:nvPr>
            <p:ph type="body" idx="1"/>
          </p:nvPr>
        </p:nvSpPr>
        <p:spPr>
          <a:xfrm>
            <a:off x="0" y="575443"/>
            <a:ext cx="4572000" cy="563097"/>
          </a:xfrm>
        </p:spPr>
        <p:txBody>
          <a:bodyPr anchor="ctr"/>
          <a:lstStyle>
            <a:lvl1pPr marL="0" indent="0">
              <a:buNone/>
              <a:defRPr sz="2400" b="1">
                <a:solidFill>
                  <a:schemeClr val="accent5">
                    <a:lumMod val="20000"/>
                    <a:lumOff val="8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1" y="1150885"/>
            <a:ext cx="4571999" cy="3992615"/>
          </a:xfrm>
        </p:spPr>
        <p:txBody>
          <a:bodyPr/>
          <a:lstStyle>
            <a:lvl1pPr>
              <a:defRPr sz="2400">
                <a:solidFill>
                  <a:schemeClr val="accent6">
                    <a:lumMod val="40000"/>
                    <a:lumOff val="60000"/>
                  </a:schemeClr>
                </a:solidFill>
              </a:defRPr>
            </a:lvl1pPr>
            <a:lvl2pPr>
              <a:defRPr sz="2000">
                <a:solidFill>
                  <a:schemeClr val="accent6">
                    <a:lumMod val="60000"/>
                    <a:lumOff val="40000"/>
                  </a:schemeClr>
                </a:solidFill>
              </a:defRPr>
            </a:lvl2pPr>
            <a:lvl3pPr>
              <a:defRPr sz="1800">
                <a:solidFill>
                  <a:schemeClr val="accent5">
                    <a:lumMod val="40000"/>
                    <a:lumOff val="60000"/>
                  </a:schemeClr>
                </a:solidFill>
              </a:defRPr>
            </a:lvl3pPr>
            <a:lvl4pPr>
              <a:defRPr sz="1600">
                <a:solidFill>
                  <a:schemeClr val="accent5">
                    <a:lumMod val="60000"/>
                    <a:lumOff val="40000"/>
                  </a:schemeClr>
                </a:solidFill>
              </a:defRPr>
            </a:lvl4pPr>
            <a:lvl5pPr>
              <a:defRPr sz="1600">
                <a:solidFill>
                  <a:schemeClr val="accent4">
                    <a:lumMod val="40000"/>
                    <a:lumOff val="60000"/>
                  </a:schemeClr>
                </a:solidFill>
              </a:defRPr>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4572001" y="575444"/>
            <a:ext cx="4572000" cy="563098"/>
          </a:xfrm>
        </p:spPr>
        <p:txBody>
          <a:bodyPr anchor="ctr"/>
          <a:lstStyle>
            <a:lvl1pPr marL="0" indent="0">
              <a:buNone/>
              <a:defRPr sz="2400" b="1">
                <a:solidFill>
                  <a:schemeClr val="accent5">
                    <a:lumMod val="20000"/>
                    <a:lumOff val="8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567956" y="1150885"/>
            <a:ext cx="4571999" cy="3992614"/>
          </a:xfrm>
        </p:spPr>
        <p:txBody>
          <a:bodyPr/>
          <a:lstStyle>
            <a:lvl1pPr>
              <a:defRPr sz="2400">
                <a:solidFill>
                  <a:schemeClr val="accent6">
                    <a:lumMod val="40000"/>
                    <a:lumOff val="60000"/>
                  </a:schemeClr>
                </a:solidFill>
              </a:defRPr>
            </a:lvl1pPr>
            <a:lvl2pPr>
              <a:defRPr sz="2000">
                <a:solidFill>
                  <a:schemeClr val="accent6">
                    <a:lumMod val="60000"/>
                    <a:lumOff val="40000"/>
                  </a:schemeClr>
                </a:solidFill>
              </a:defRPr>
            </a:lvl2pPr>
            <a:lvl3pPr>
              <a:defRPr sz="1800">
                <a:solidFill>
                  <a:schemeClr val="accent5">
                    <a:lumMod val="40000"/>
                    <a:lumOff val="60000"/>
                  </a:schemeClr>
                </a:solidFill>
              </a:defRPr>
            </a:lvl3pPr>
            <a:lvl4pPr>
              <a:defRPr sz="1600">
                <a:solidFill>
                  <a:schemeClr val="accent5">
                    <a:lumMod val="60000"/>
                    <a:lumOff val="40000"/>
                  </a:schemeClr>
                </a:solidFill>
              </a:defRPr>
            </a:lvl4pPr>
            <a:lvl5pPr>
              <a:defRPr sz="1600">
                <a:solidFill>
                  <a:schemeClr val="accent4">
                    <a:lumMod val="40000"/>
                    <a:lumOff val="60000"/>
                  </a:schemeClr>
                </a:solidFill>
              </a:defRPr>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9" name="Slide Number Placeholder 8"/>
          <p:cNvSpPr>
            <a:spLocks noGrp="1"/>
          </p:cNvSpPr>
          <p:nvPr>
            <p:ph type="sldNum" sz="quarter" idx="12"/>
          </p:nvPr>
        </p:nvSpPr>
        <p:spPr/>
        <p:txBody>
          <a:bodyPr/>
          <a:lstStyle/>
          <a:p>
            <a:fld id="{A1DC3ABC-92C2-B748-ABF3-8546144348B4}" type="slidenum">
              <a:rPr lang="en-US" smtClean="0"/>
              <a:t>‹#›</a:t>
            </a:fld>
            <a:endParaRPr lang="en-US"/>
          </a:p>
        </p:txBody>
      </p:sp>
    </p:spTree>
    <p:extLst>
      <p:ext uri="{BB962C8B-B14F-4D97-AF65-F5344CB8AC3E}">
        <p14:creationId xmlns:p14="http://schemas.microsoft.com/office/powerpoint/2010/main" val="29743392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6">
                    <a:lumMod val="20000"/>
                    <a:lumOff val="80000"/>
                  </a:schemeClr>
                </a:solidFill>
              </a:defRPr>
            </a:lvl1pPr>
          </a:lstStyle>
          <a:p>
            <a:r>
              <a:rPr lang="en-GB"/>
              <a:t>Click to edit Master title style</a:t>
            </a:r>
            <a:endParaRPr lang="en-US" dirty="0"/>
          </a:p>
        </p:txBody>
      </p:sp>
      <p:sp>
        <p:nvSpPr>
          <p:cNvPr id="5" name="Slide Number Placeholder 4"/>
          <p:cNvSpPr>
            <a:spLocks noGrp="1"/>
          </p:cNvSpPr>
          <p:nvPr>
            <p:ph type="sldNum" sz="quarter" idx="12"/>
          </p:nvPr>
        </p:nvSpPr>
        <p:spPr/>
        <p:txBody>
          <a:bodyPr/>
          <a:lstStyle/>
          <a:p>
            <a:fld id="{A1DC3ABC-92C2-B748-ABF3-8546144348B4}" type="slidenum">
              <a:rPr lang="en-US" smtClean="0"/>
              <a:t>‹#›</a:t>
            </a:fld>
            <a:endParaRPr lang="en-US"/>
          </a:p>
        </p:txBody>
      </p:sp>
    </p:spTree>
    <p:extLst>
      <p:ext uri="{BB962C8B-B14F-4D97-AF65-F5344CB8AC3E}">
        <p14:creationId xmlns:p14="http://schemas.microsoft.com/office/powerpoint/2010/main" val="8395512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1DC3ABC-92C2-B748-ABF3-8546144348B4}" type="slidenum">
              <a:rPr lang="en-US" smtClean="0"/>
              <a:t>‹#›</a:t>
            </a:fld>
            <a:endParaRPr lang="en-US"/>
          </a:p>
        </p:txBody>
      </p:sp>
    </p:spTree>
    <p:extLst>
      <p:ext uri="{BB962C8B-B14F-4D97-AF65-F5344CB8AC3E}">
        <p14:creationId xmlns:p14="http://schemas.microsoft.com/office/powerpoint/2010/main" val="42103510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solidFill>
                  <a:schemeClr val="accent6">
                    <a:lumMod val="20000"/>
                    <a:lumOff val="80000"/>
                  </a:schemeClr>
                </a:solidFill>
              </a:defRPr>
            </a:lvl1pPr>
          </a:lstStyle>
          <a:p>
            <a:r>
              <a:rPr lang="en-GB"/>
              <a:t>Click to edit Master title style</a:t>
            </a:r>
            <a:endParaRPr lang="en-US" dirty="0"/>
          </a:p>
        </p:txBody>
      </p:sp>
      <p:sp>
        <p:nvSpPr>
          <p:cNvPr id="3" name="Content Placeholder 2"/>
          <p:cNvSpPr>
            <a:spLocks noGrp="1"/>
          </p:cNvSpPr>
          <p:nvPr>
            <p:ph idx="1"/>
          </p:nvPr>
        </p:nvSpPr>
        <p:spPr>
          <a:xfrm>
            <a:off x="3575050" y="204788"/>
            <a:ext cx="5111750" cy="4389835"/>
          </a:xfrm>
        </p:spPr>
        <p:txBody>
          <a:bodyPr/>
          <a:lstStyle>
            <a:lvl1pPr>
              <a:defRPr sz="3200">
                <a:solidFill>
                  <a:schemeClr val="accent6">
                    <a:lumMod val="40000"/>
                    <a:lumOff val="60000"/>
                  </a:schemeClr>
                </a:solidFill>
              </a:defRPr>
            </a:lvl1pPr>
            <a:lvl2pPr>
              <a:defRPr sz="2800">
                <a:solidFill>
                  <a:schemeClr val="accent6">
                    <a:lumMod val="60000"/>
                    <a:lumOff val="40000"/>
                  </a:schemeClr>
                </a:solidFill>
              </a:defRPr>
            </a:lvl2pPr>
            <a:lvl3pPr>
              <a:defRPr sz="2400">
                <a:solidFill>
                  <a:schemeClr val="accent5">
                    <a:lumMod val="40000"/>
                    <a:lumOff val="60000"/>
                  </a:schemeClr>
                </a:solidFill>
              </a:defRPr>
            </a:lvl3pPr>
            <a:lvl4pPr>
              <a:defRPr sz="2000">
                <a:solidFill>
                  <a:schemeClr val="accent5">
                    <a:lumMod val="60000"/>
                    <a:lumOff val="40000"/>
                  </a:schemeClr>
                </a:solidFill>
              </a:defRPr>
            </a:lvl4pPr>
            <a:lvl5pPr>
              <a:defRPr sz="2000">
                <a:solidFill>
                  <a:schemeClr val="accent4">
                    <a:lumMod val="40000"/>
                    <a:lumOff val="60000"/>
                  </a:schemeClr>
                </a:solidFill>
              </a:defRPr>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solidFill>
                  <a:schemeClr val="accent6">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7" name="Slide Number Placeholder 6"/>
          <p:cNvSpPr>
            <a:spLocks noGrp="1"/>
          </p:cNvSpPr>
          <p:nvPr>
            <p:ph type="sldNum" sz="quarter" idx="12"/>
          </p:nvPr>
        </p:nvSpPr>
        <p:spPr/>
        <p:txBody>
          <a:bodyPr/>
          <a:lstStyle/>
          <a:p>
            <a:fld id="{A1DC3ABC-92C2-B748-ABF3-8546144348B4}" type="slidenum">
              <a:rPr lang="en-US" smtClean="0"/>
              <a:t>‹#›</a:t>
            </a:fld>
            <a:endParaRPr lang="en-US"/>
          </a:p>
        </p:txBody>
      </p:sp>
    </p:spTree>
    <p:extLst>
      <p:ext uri="{BB962C8B-B14F-4D97-AF65-F5344CB8AC3E}">
        <p14:creationId xmlns:p14="http://schemas.microsoft.com/office/powerpoint/2010/main" val="27521246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solidFill>
                  <a:schemeClr val="accent6">
                    <a:lumMod val="20000"/>
                    <a:lumOff val="80000"/>
                  </a:schemeClr>
                </a:solidFill>
              </a:defRPr>
            </a:lvl1pPr>
          </a:lstStyle>
          <a:p>
            <a:r>
              <a:rPr lang="en-GB"/>
              <a:t>Click to edit Master title style</a:t>
            </a:r>
            <a:endParaRPr lang="en-US" dirty="0"/>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solidFill>
                  <a:schemeClr val="accent6">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7" name="Slide Number Placeholder 6"/>
          <p:cNvSpPr>
            <a:spLocks noGrp="1"/>
          </p:cNvSpPr>
          <p:nvPr>
            <p:ph type="sldNum" sz="quarter" idx="12"/>
          </p:nvPr>
        </p:nvSpPr>
        <p:spPr/>
        <p:txBody>
          <a:bodyPr/>
          <a:lstStyle/>
          <a:p>
            <a:fld id="{A1DC3ABC-92C2-B748-ABF3-8546144348B4}" type="slidenum">
              <a:rPr lang="en-US" smtClean="0"/>
              <a:t>‹#›</a:t>
            </a:fld>
            <a:endParaRPr lang="en-US"/>
          </a:p>
        </p:txBody>
      </p:sp>
    </p:spTree>
    <p:extLst>
      <p:ext uri="{BB962C8B-B14F-4D97-AF65-F5344CB8AC3E}">
        <p14:creationId xmlns:p14="http://schemas.microsoft.com/office/powerpoint/2010/main" val="33089031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9144000" cy="563098"/>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0" y="563098"/>
            <a:ext cx="9144000" cy="4580402"/>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6" name="Slide Number Placeholder 5"/>
          <p:cNvSpPr>
            <a:spLocks noGrp="1"/>
          </p:cNvSpPr>
          <p:nvPr>
            <p:ph type="sldNum" sz="quarter" idx="4"/>
          </p:nvPr>
        </p:nvSpPr>
        <p:spPr>
          <a:xfrm>
            <a:off x="7010400" y="4930092"/>
            <a:ext cx="2133600" cy="213408"/>
          </a:xfrm>
          <a:prstGeom prst="rect">
            <a:avLst/>
          </a:prstGeom>
        </p:spPr>
        <p:txBody>
          <a:bodyPr vert="horz" lIns="91440" tIns="45720" rIns="91440" bIns="45720" rtlCol="0" anchor="ctr"/>
          <a:lstStyle>
            <a:lvl1pPr algn="r">
              <a:defRPr sz="1200">
                <a:solidFill>
                  <a:schemeClr val="bg1">
                    <a:lumMod val="75000"/>
                  </a:schemeClr>
                </a:solidFill>
              </a:defRPr>
            </a:lvl1pPr>
          </a:lstStyle>
          <a:p>
            <a:fld id="{A1DC3ABC-92C2-B748-ABF3-8546144348B4}" type="slidenum">
              <a:rPr lang="en-US" smtClean="0"/>
              <a:pPr/>
              <a:t>‹#›</a:t>
            </a:fld>
            <a:endParaRPr lang="en-US"/>
          </a:p>
        </p:txBody>
      </p:sp>
    </p:spTree>
    <p:extLst>
      <p:ext uri="{BB962C8B-B14F-4D97-AF65-F5344CB8AC3E}">
        <p14:creationId xmlns:p14="http://schemas.microsoft.com/office/powerpoint/2010/main" val="36666812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r" defTabSz="457200" rtl="0" eaLnBrk="1" latinLnBrk="0" hangingPunct="1">
        <a:spcBef>
          <a:spcPct val="0"/>
        </a:spcBef>
        <a:buNone/>
        <a:defRPr sz="4400" b="1" kern="1200">
          <a:solidFill>
            <a:srgbClr val="FFF50A"/>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b="1" kern="1200">
          <a:solidFill>
            <a:schemeClr val="bg1"/>
          </a:solidFill>
          <a:latin typeface="+mn-lt"/>
          <a:ea typeface="+mn-ea"/>
          <a:cs typeface="+mn-cs"/>
        </a:defRPr>
      </a:lvl1pPr>
      <a:lvl2pPr marL="742950" indent="-285750" algn="l" defTabSz="457200" rtl="0" eaLnBrk="1" latinLnBrk="0" hangingPunct="1">
        <a:spcBef>
          <a:spcPct val="20000"/>
        </a:spcBef>
        <a:buFont typeface="Arial"/>
        <a:buChar char="–"/>
        <a:defRPr sz="2800" b="1" kern="1200">
          <a:solidFill>
            <a:srgbClr val="FF8000"/>
          </a:solidFill>
          <a:latin typeface="+mn-lt"/>
          <a:ea typeface="+mn-ea"/>
          <a:cs typeface="+mn-cs"/>
        </a:defRPr>
      </a:lvl2pPr>
      <a:lvl3pPr marL="1143000" indent="-228600" algn="l" defTabSz="457200" rtl="0" eaLnBrk="1" latinLnBrk="0" hangingPunct="1">
        <a:spcBef>
          <a:spcPct val="20000"/>
        </a:spcBef>
        <a:buFont typeface="Arial"/>
        <a:buChar char="•"/>
        <a:defRPr sz="2400" b="1" kern="1200">
          <a:solidFill>
            <a:srgbClr val="00FF00"/>
          </a:solidFill>
          <a:latin typeface="+mn-lt"/>
          <a:ea typeface="+mn-ea"/>
          <a:cs typeface="+mn-cs"/>
        </a:defRPr>
      </a:lvl3pPr>
      <a:lvl4pPr marL="1600200" indent="-228600" algn="l" defTabSz="457200" rtl="0" eaLnBrk="1" latinLnBrk="0" hangingPunct="1">
        <a:spcBef>
          <a:spcPct val="20000"/>
        </a:spcBef>
        <a:buFont typeface="Arial"/>
        <a:buChar char="–"/>
        <a:defRPr sz="2000" b="1" kern="1200">
          <a:solidFill>
            <a:srgbClr val="00FFFF"/>
          </a:solidFill>
          <a:latin typeface="+mn-lt"/>
          <a:ea typeface="+mn-ea"/>
          <a:cs typeface="+mn-cs"/>
        </a:defRPr>
      </a:lvl4pPr>
      <a:lvl5pPr marL="2057400" indent="-228600" algn="l" defTabSz="457200" rtl="0" eaLnBrk="1" latinLnBrk="0" hangingPunct="1">
        <a:spcBef>
          <a:spcPct val="20000"/>
        </a:spcBef>
        <a:buFont typeface="Arial"/>
        <a:buChar char="»"/>
        <a:defRPr sz="2000" b="1" kern="1200">
          <a:solidFill>
            <a:srgbClr val="FF0000"/>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677840"/>
            <a:ext cx="7772400" cy="1102519"/>
          </a:xfrm>
        </p:spPr>
        <p:txBody>
          <a:bodyPr>
            <a:normAutofit/>
          </a:bodyPr>
          <a:lstStyle/>
          <a:p>
            <a:r>
              <a:rPr lang="en-US" sz="4000" dirty="0"/>
              <a:t>Update and news</a:t>
            </a:r>
          </a:p>
        </p:txBody>
      </p:sp>
      <p:sp>
        <p:nvSpPr>
          <p:cNvPr id="3" name="Subtitle 2"/>
          <p:cNvSpPr>
            <a:spLocks noGrp="1"/>
          </p:cNvSpPr>
          <p:nvPr>
            <p:ph type="subTitle" idx="4294967295"/>
          </p:nvPr>
        </p:nvSpPr>
        <p:spPr>
          <a:xfrm>
            <a:off x="1371600" y="2914650"/>
            <a:ext cx="6400800" cy="1314450"/>
          </a:xfrm>
        </p:spPr>
        <p:txBody>
          <a:bodyPr/>
          <a:lstStyle/>
          <a:p>
            <a:endParaRPr lang="en-US" dirty="0"/>
          </a:p>
        </p:txBody>
      </p:sp>
      <p:sp>
        <p:nvSpPr>
          <p:cNvPr id="4" name="Slide Number Placeholder 3"/>
          <p:cNvSpPr>
            <a:spLocks noGrp="1"/>
          </p:cNvSpPr>
          <p:nvPr>
            <p:ph type="sldNum" sz="quarter" idx="12"/>
          </p:nvPr>
        </p:nvSpPr>
        <p:spPr/>
        <p:txBody>
          <a:bodyPr/>
          <a:lstStyle/>
          <a:p>
            <a:fld id="{A1DC3ABC-92C2-B748-ABF3-8546144348B4}" type="slidenum">
              <a:rPr lang="en-US" smtClean="0"/>
              <a:t>1</a:t>
            </a:fld>
            <a:endParaRPr lang="en-US" dirty="0"/>
          </a:p>
        </p:txBody>
      </p:sp>
    </p:spTree>
    <p:extLst>
      <p:ext uri="{BB962C8B-B14F-4D97-AF65-F5344CB8AC3E}">
        <p14:creationId xmlns:p14="http://schemas.microsoft.com/office/powerpoint/2010/main" val="22189744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C230785-8435-5C00-2757-8907D2B44B7B}"/>
              </a:ext>
            </a:extLst>
          </p:cNvPr>
          <p:cNvSpPr>
            <a:spLocks noGrp="1"/>
          </p:cNvSpPr>
          <p:nvPr>
            <p:ph type="sldNum" sz="quarter" idx="12"/>
          </p:nvPr>
        </p:nvSpPr>
        <p:spPr/>
        <p:txBody>
          <a:bodyPr/>
          <a:lstStyle/>
          <a:p>
            <a:fld id="{A1DC3ABC-92C2-B748-ABF3-8546144348B4}" type="slidenum">
              <a:rPr lang="en-US" smtClean="0"/>
              <a:t>2</a:t>
            </a:fld>
            <a:endParaRPr lang="en-US" dirty="0"/>
          </a:p>
        </p:txBody>
      </p:sp>
      <p:pic>
        <p:nvPicPr>
          <p:cNvPr id="10" name="Picture 9">
            <a:extLst>
              <a:ext uri="{FF2B5EF4-FFF2-40B4-BE49-F238E27FC236}">
                <a16:creationId xmlns:a16="http://schemas.microsoft.com/office/drawing/2014/main" id="{CEBE58E5-F20B-3358-7C40-466B2FF53A47}"/>
              </a:ext>
            </a:extLst>
          </p:cNvPr>
          <p:cNvPicPr>
            <a:picLocks noChangeAspect="1"/>
          </p:cNvPicPr>
          <p:nvPr/>
        </p:nvPicPr>
        <p:blipFill>
          <a:blip r:embed="rId2"/>
          <a:stretch>
            <a:fillRect/>
          </a:stretch>
        </p:blipFill>
        <p:spPr>
          <a:xfrm>
            <a:off x="0" y="0"/>
            <a:ext cx="6920990" cy="5143500"/>
          </a:xfrm>
          <a:prstGeom prst="rect">
            <a:avLst/>
          </a:prstGeom>
          <a:ln>
            <a:solidFill>
              <a:srgbClr val="FF0000"/>
            </a:solidFill>
          </a:ln>
        </p:spPr>
      </p:pic>
      <p:pic>
        <p:nvPicPr>
          <p:cNvPr id="13" name="Picture 12">
            <a:extLst>
              <a:ext uri="{FF2B5EF4-FFF2-40B4-BE49-F238E27FC236}">
                <a16:creationId xmlns:a16="http://schemas.microsoft.com/office/drawing/2014/main" id="{A83DBFA1-8297-BC2E-B495-D5A84A645C37}"/>
              </a:ext>
            </a:extLst>
          </p:cNvPr>
          <p:cNvPicPr>
            <a:picLocks noChangeAspect="1"/>
          </p:cNvPicPr>
          <p:nvPr/>
        </p:nvPicPr>
        <p:blipFill>
          <a:blip r:embed="rId3"/>
          <a:stretch>
            <a:fillRect/>
          </a:stretch>
        </p:blipFill>
        <p:spPr>
          <a:xfrm>
            <a:off x="4704387" y="4473510"/>
            <a:ext cx="4433206" cy="669990"/>
          </a:xfrm>
          <a:prstGeom prst="rect">
            <a:avLst/>
          </a:prstGeom>
          <a:ln>
            <a:solidFill>
              <a:srgbClr val="FF0000"/>
            </a:solidFill>
          </a:ln>
        </p:spPr>
      </p:pic>
      <p:pic>
        <p:nvPicPr>
          <p:cNvPr id="14" name="Picture 13">
            <a:extLst>
              <a:ext uri="{FF2B5EF4-FFF2-40B4-BE49-F238E27FC236}">
                <a16:creationId xmlns:a16="http://schemas.microsoft.com/office/drawing/2014/main" id="{1ED1307B-BBC8-8188-3E1B-350AB42DFCC3}"/>
              </a:ext>
            </a:extLst>
          </p:cNvPr>
          <p:cNvPicPr>
            <a:picLocks noChangeAspect="1"/>
          </p:cNvPicPr>
          <p:nvPr/>
        </p:nvPicPr>
        <p:blipFill>
          <a:blip r:embed="rId4"/>
          <a:srcRect l="26648" t="12953" r="27025" b="36942"/>
          <a:stretch/>
        </p:blipFill>
        <p:spPr>
          <a:xfrm>
            <a:off x="7552718" y="201478"/>
            <a:ext cx="953147" cy="1285391"/>
          </a:xfrm>
          <a:prstGeom prst="rect">
            <a:avLst/>
          </a:prstGeom>
        </p:spPr>
      </p:pic>
      <p:pic>
        <p:nvPicPr>
          <p:cNvPr id="16" name="Picture 15" descr="A group of people standing in a classroom&#10;&#10;Description automatically generated">
            <a:extLst>
              <a:ext uri="{FF2B5EF4-FFF2-40B4-BE49-F238E27FC236}">
                <a16:creationId xmlns:a16="http://schemas.microsoft.com/office/drawing/2014/main" id="{30690003-C928-723E-C279-7052E5242505}"/>
              </a:ext>
            </a:extLst>
          </p:cNvPr>
          <p:cNvPicPr>
            <a:picLocks noChangeAspect="1"/>
          </p:cNvPicPr>
          <p:nvPr/>
        </p:nvPicPr>
        <p:blipFill>
          <a:blip r:embed="rId5"/>
          <a:srcRect l="67628" t="45499" r="29887" b="50000"/>
          <a:stretch/>
        </p:blipFill>
        <p:spPr>
          <a:xfrm>
            <a:off x="7552717" y="201478"/>
            <a:ext cx="953147" cy="1294339"/>
          </a:xfrm>
          <a:prstGeom prst="rect">
            <a:avLst/>
          </a:prstGeom>
          <a:ln>
            <a:solidFill>
              <a:srgbClr val="FF0000"/>
            </a:solidFill>
          </a:ln>
        </p:spPr>
      </p:pic>
      <p:sp>
        <p:nvSpPr>
          <p:cNvPr id="17" name="TextBox 16">
            <a:extLst>
              <a:ext uri="{FF2B5EF4-FFF2-40B4-BE49-F238E27FC236}">
                <a16:creationId xmlns:a16="http://schemas.microsoft.com/office/drawing/2014/main" id="{9CDDDF91-F443-A9DB-92D9-88F87FD3843F}"/>
              </a:ext>
            </a:extLst>
          </p:cNvPr>
          <p:cNvSpPr txBox="1"/>
          <p:nvPr/>
        </p:nvSpPr>
        <p:spPr>
          <a:xfrm>
            <a:off x="7411280" y="1629233"/>
            <a:ext cx="1331839" cy="646331"/>
          </a:xfrm>
          <a:prstGeom prst="rect">
            <a:avLst/>
          </a:prstGeom>
          <a:noFill/>
        </p:spPr>
        <p:txBody>
          <a:bodyPr wrap="none" rtlCol="0">
            <a:spAutoFit/>
          </a:bodyPr>
          <a:lstStyle/>
          <a:p>
            <a:pPr algn="ctr"/>
            <a:r>
              <a:rPr lang="en-US" b="1" dirty="0">
                <a:solidFill>
                  <a:schemeClr val="accent6">
                    <a:lumMod val="60000"/>
                    <a:lumOff val="40000"/>
                  </a:schemeClr>
                </a:solidFill>
              </a:rPr>
              <a:t>Kudos:</a:t>
            </a:r>
            <a:br>
              <a:rPr lang="en-US" b="1" dirty="0">
                <a:solidFill>
                  <a:schemeClr val="accent6">
                    <a:lumMod val="60000"/>
                    <a:lumOff val="40000"/>
                  </a:schemeClr>
                </a:solidFill>
              </a:rPr>
            </a:br>
            <a:r>
              <a:rPr lang="en-US" b="1" dirty="0">
                <a:solidFill>
                  <a:schemeClr val="accent6">
                    <a:lumMod val="60000"/>
                    <a:lumOff val="40000"/>
                  </a:schemeClr>
                </a:solidFill>
              </a:rPr>
              <a:t>Will Shields</a:t>
            </a:r>
          </a:p>
        </p:txBody>
      </p:sp>
    </p:spTree>
    <p:extLst>
      <p:ext uri="{BB962C8B-B14F-4D97-AF65-F5344CB8AC3E}">
        <p14:creationId xmlns:p14="http://schemas.microsoft.com/office/powerpoint/2010/main" val="31320050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A19F97-13B0-52C2-4566-3DF301D52942}"/>
              </a:ext>
            </a:extLst>
          </p:cNvPr>
          <p:cNvSpPr>
            <a:spLocks noGrp="1"/>
          </p:cNvSpPr>
          <p:nvPr>
            <p:ph type="title"/>
          </p:nvPr>
        </p:nvSpPr>
        <p:spPr/>
        <p:txBody>
          <a:bodyPr>
            <a:normAutofit fontScale="90000"/>
          </a:bodyPr>
          <a:lstStyle/>
          <a:p>
            <a:r>
              <a:rPr lang="en-US" dirty="0"/>
              <a:t>Bridging Period</a:t>
            </a:r>
          </a:p>
        </p:txBody>
      </p:sp>
      <p:sp>
        <p:nvSpPr>
          <p:cNvPr id="6" name="Content Placeholder 5">
            <a:extLst>
              <a:ext uri="{FF2B5EF4-FFF2-40B4-BE49-F238E27FC236}">
                <a16:creationId xmlns:a16="http://schemas.microsoft.com/office/drawing/2014/main" id="{C6A0ABCB-EC93-2732-F7C8-B6F0B2FF4D2A}"/>
              </a:ext>
            </a:extLst>
          </p:cNvPr>
          <p:cNvSpPr>
            <a:spLocks noGrp="1"/>
          </p:cNvSpPr>
          <p:nvPr>
            <p:ph idx="1"/>
          </p:nvPr>
        </p:nvSpPr>
        <p:spPr/>
        <p:txBody>
          <a:bodyPr>
            <a:normAutofit/>
          </a:bodyPr>
          <a:lstStyle/>
          <a:p>
            <a:pPr marL="0" indent="0">
              <a:buNone/>
            </a:pPr>
            <a:r>
              <a:rPr lang="en-US" dirty="0"/>
              <a:t>No change; still working to ameliorate consequences of IF decision:</a:t>
            </a:r>
          </a:p>
          <a:p>
            <a:r>
              <a:rPr lang="en-US" dirty="0"/>
              <a:t>ITRF Project Board:</a:t>
            </a:r>
          </a:p>
          <a:p>
            <a:pPr lvl="1"/>
            <a:r>
              <a:rPr lang="en-US" dirty="0"/>
              <a:t>Disappointed about decision;</a:t>
            </a:r>
          </a:p>
          <a:p>
            <a:pPr lvl="1"/>
            <a:r>
              <a:rPr lang="en-US" dirty="0" err="1"/>
              <a:t>Recognises</a:t>
            </a:r>
            <a:r>
              <a:rPr lang="en-US" dirty="0"/>
              <a:t> financial situation;</a:t>
            </a:r>
          </a:p>
          <a:p>
            <a:pPr lvl="1"/>
            <a:r>
              <a:rPr lang="en-US" dirty="0"/>
              <a:t>Engaging in negotiations</a:t>
            </a:r>
          </a:p>
          <a:p>
            <a:endParaRPr lang="en-US" dirty="0"/>
          </a:p>
        </p:txBody>
      </p:sp>
      <p:sp>
        <p:nvSpPr>
          <p:cNvPr id="4" name="Slide Number Placeholder 3">
            <a:extLst>
              <a:ext uri="{FF2B5EF4-FFF2-40B4-BE49-F238E27FC236}">
                <a16:creationId xmlns:a16="http://schemas.microsoft.com/office/drawing/2014/main" id="{6A8F0CC0-17F3-90C3-0D78-0A35C99F0E86}"/>
              </a:ext>
            </a:extLst>
          </p:cNvPr>
          <p:cNvSpPr>
            <a:spLocks noGrp="1"/>
          </p:cNvSpPr>
          <p:nvPr>
            <p:ph type="sldNum" sz="quarter" idx="12"/>
          </p:nvPr>
        </p:nvSpPr>
        <p:spPr/>
        <p:txBody>
          <a:bodyPr/>
          <a:lstStyle/>
          <a:p>
            <a:fld id="{A1DC3ABC-92C2-B748-ABF3-8546144348B4}" type="slidenum">
              <a:rPr lang="en-US" smtClean="0"/>
              <a:t>3</a:t>
            </a:fld>
            <a:endParaRPr lang="en-US"/>
          </a:p>
        </p:txBody>
      </p:sp>
    </p:spTree>
    <p:extLst>
      <p:ext uri="{BB962C8B-B14F-4D97-AF65-F5344CB8AC3E}">
        <p14:creationId xmlns:p14="http://schemas.microsoft.com/office/powerpoint/2010/main" val="36893874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147444-3813-909B-75DE-F9D1DA658821}"/>
              </a:ext>
            </a:extLst>
          </p:cNvPr>
          <p:cNvSpPr>
            <a:spLocks noGrp="1"/>
          </p:cNvSpPr>
          <p:nvPr>
            <p:ph type="title"/>
          </p:nvPr>
        </p:nvSpPr>
        <p:spPr/>
        <p:txBody>
          <a:bodyPr>
            <a:normAutofit fontScale="90000"/>
          </a:bodyPr>
          <a:lstStyle/>
          <a:p>
            <a:r>
              <a:rPr lang="en-US" dirty="0"/>
              <a:t>MRC</a:t>
            </a:r>
          </a:p>
        </p:txBody>
      </p:sp>
      <p:sp>
        <p:nvSpPr>
          <p:cNvPr id="4" name="Slide Number Placeholder 3">
            <a:extLst>
              <a:ext uri="{FF2B5EF4-FFF2-40B4-BE49-F238E27FC236}">
                <a16:creationId xmlns:a16="http://schemas.microsoft.com/office/drawing/2014/main" id="{22F7F18A-749C-AE2E-5567-2AB405344759}"/>
              </a:ext>
            </a:extLst>
          </p:cNvPr>
          <p:cNvSpPr>
            <a:spLocks noGrp="1"/>
          </p:cNvSpPr>
          <p:nvPr>
            <p:ph type="sldNum" sz="quarter" idx="12"/>
          </p:nvPr>
        </p:nvSpPr>
        <p:spPr/>
        <p:txBody>
          <a:bodyPr/>
          <a:lstStyle/>
          <a:p>
            <a:fld id="{A1DC3ABC-92C2-B748-ABF3-8546144348B4}" type="slidenum">
              <a:rPr lang="en-US" smtClean="0"/>
              <a:t>4</a:t>
            </a:fld>
            <a:endParaRPr lang="en-US"/>
          </a:p>
        </p:txBody>
      </p:sp>
      <p:sp>
        <p:nvSpPr>
          <p:cNvPr id="6" name="TextBox 5">
            <a:extLst>
              <a:ext uri="{FF2B5EF4-FFF2-40B4-BE49-F238E27FC236}">
                <a16:creationId xmlns:a16="http://schemas.microsoft.com/office/drawing/2014/main" id="{55FFC8D0-29EE-E47D-B89E-B6F5A0F73553}"/>
              </a:ext>
            </a:extLst>
          </p:cNvPr>
          <p:cNvSpPr txBox="1"/>
          <p:nvPr/>
        </p:nvSpPr>
        <p:spPr>
          <a:xfrm>
            <a:off x="1386639" y="448091"/>
            <a:ext cx="6370721" cy="4247317"/>
          </a:xfrm>
          <a:prstGeom prst="rect">
            <a:avLst/>
          </a:prstGeom>
          <a:noFill/>
          <a:ln>
            <a:solidFill>
              <a:srgbClr val="FF0000"/>
            </a:solidFill>
          </a:ln>
        </p:spPr>
        <p:txBody>
          <a:bodyPr wrap="square">
            <a:spAutoFit/>
          </a:bodyPr>
          <a:lstStyle/>
          <a:p>
            <a:r>
              <a:rPr lang="en-GB" b="0" i="0" u="none" strike="noStrike" dirty="0">
                <a:solidFill>
                  <a:schemeClr val="bg1"/>
                </a:solidFill>
                <a:effectLst/>
                <a:latin typeface="Calibri" panose="020F0502020204030204" pitchFamily="34" charset="0"/>
              </a:rPr>
              <a:t>MRC’s Infrastructure and Capital Strategic Advisory Group (ICSAG) (advisory group of external experts) reviewed the outline for a full bid for UKRI’s Infrastructure Fund. ICSAG was excited by the technology and its potential but noted the proposal was high risk for MRC because the application of the technology in terms of biology had not been proven. Further, the evidence of use case for MRC and link to patients was not sufficient.  In terms of scale, the current proposal required £225M and 10 years to build the infrastructure, with further investment and years needed to reach clinical relevance. Therefore, ICSAG questioned what else might develop in the timeframe to make the technology redundant in terms of application within MRC remit. ICSAG would be prepared to look at a revised bid in later years, which would need to include modelling of the proposed benefits against those of other therapies and clear evidence of the use case for MRC. </a:t>
            </a:r>
            <a:endParaRPr lang="en-US" dirty="0">
              <a:solidFill>
                <a:schemeClr val="bg1"/>
              </a:solidFill>
            </a:endParaRPr>
          </a:p>
        </p:txBody>
      </p:sp>
      <p:sp>
        <p:nvSpPr>
          <p:cNvPr id="7" name="TextBox 6">
            <a:extLst>
              <a:ext uri="{FF2B5EF4-FFF2-40B4-BE49-F238E27FC236}">
                <a16:creationId xmlns:a16="http://schemas.microsoft.com/office/drawing/2014/main" id="{31627AE5-A548-9FC9-4C7A-CEA8E8385E43}"/>
              </a:ext>
            </a:extLst>
          </p:cNvPr>
          <p:cNvSpPr txBox="1"/>
          <p:nvPr/>
        </p:nvSpPr>
        <p:spPr>
          <a:xfrm>
            <a:off x="80210" y="78759"/>
            <a:ext cx="2763642" cy="369332"/>
          </a:xfrm>
          <a:prstGeom prst="rect">
            <a:avLst/>
          </a:prstGeom>
          <a:noFill/>
        </p:spPr>
        <p:txBody>
          <a:bodyPr wrap="none" rtlCol="0">
            <a:spAutoFit/>
          </a:bodyPr>
          <a:lstStyle/>
          <a:p>
            <a:r>
              <a:rPr lang="en-US" dirty="0">
                <a:solidFill>
                  <a:schemeClr val="bg1"/>
                </a:solidFill>
              </a:rPr>
              <a:t>Thanks to H. Burgess (MRC)</a:t>
            </a:r>
          </a:p>
        </p:txBody>
      </p:sp>
    </p:spTree>
    <p:extLst>
      <p:ext uri="{BB962C8B-B14F-4D97-AF65-F5344CB8AC3E}">
        <p14:creationId xmlns:p14="http://schemas.microsoft.com/office/powerpoint/2010/main" val="13063796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9C6030-63ED-FC2A-5771-CEAE2D8DB178}"/>
              </a:ext>
            </a:extLst>
          </p:cNvPr>
          <p:cNvSpPr>
            <a:spLocks noGrp="1"/>
          </p:cNvSpPr>
          <p:nvPr>
            <p:ph type="title"/>
          </p:nvPr>
        </p:nvSpPr>
        <p:spPr/>
        <p:txBody>
          <a:bodyPr>
            <a:normAutofit fontScale="90000"/>
          </a:bodyPr>
          <a:lstStyle/>
          <a:p>
            <a:r>
              <a:rPr lang="en-US" dirty="0"/>
              <a:t>Going forward</a:t>
            </a:r>
          </a:p>
        </p:txBody>
      </p:sp>
      <p:sp>
        <p:nvSpPr>
          <p:cNvPr id="3" name="Content Placeholder 2">
            <a:extLst>
              <a:ext uri="{FF2B5EF4-FFF2-40B4-BE49-F238E27FC236}">
                <a16:creationId xmlns:a16="http://schemas.microsoft.com/office/drawing/2014/main" id="{59882134-A24A-207D-E23A-DA6584B3804C}"/>
              </a:ext>
            </a:extLst>
          </p:cNvPr>
          <p:cNvSpPr>
            <a:spLocks noGrp="1"/>
          </p:cNvSpPr>
          <p:nvPr>
            <p:ph idx="1"/>
          </p:nvPr>
        </p:nvSpPr>
        <p:spPr/>
        <p:txBody>
          <a:bodyPr/>
          <a:lstStyle/>
          <a:p>
            <a:r>
              <a:rPr lang="en-US" dirty="0"/>
              <a:t>Discussions continue … propose we make a hybrid “all-hands” style meeting in the Tuesday slot late January 2025:</a:t>
            </a:r>
          </a:p>
          <a:p>
            <a:pPr lvl="1"/>
            <a:r>
              <a:rPr lang="en-US" dirty="0"/>
              <a:t>Propose: 28Jan25 … central venue &amp; ZOOM</a:t>
            </a:r>
          </a:p>
          <a:p>
            <a:endParaRPr lang="en-US" dirty="0"/>
          </a:p>
          <a:p>
            <a:r>
              <a:rPr lang="en-US" dirty="0"/>
              <a:t>Important to take “cautious but optimistic” point of view for the moment</a:t>
            </a:r>
          </a:p>
        </p:txBody>
      </p:sp>
      <p:sp>
        <p:nvSpPr>
          <p:cNvPr id="4" name="Slide Number Placeholder 3">
            <a:extLst>
              <a:ext uri="{FF2B5EF4-FFF2-40B4-BE49-F238E27FC236}">
                <a16:creationId xmlns:a16="http://schemas.microsoft.com/office/drawing/2014/main" id="{24696F51-F28E-044F-5219-C17C83D41398}"/>
              </a:ext>
            </a:extLst>
          </p:cNvPr>
          <p:cNvSpPr>
            <a:spLocks noGrp="1"/>
          </p:cNvSpPr>
          <p:nvPr>
            <p:ph type="sldNum" sz="quarter" idx="12"/>
          </p:nvPr>
        </p:nvSpPr>
        <p:spPr/>
        <p:txBody>
          <a:bodyPr/>
          <a:lstStyle/>
          <a:p>
            <a:fld id="{A1DC3ABC-92C2-B748-ABF3-8546144348B4}" type="slidenum">
              <a:rPr lang="en-US" smtClean="0"/>
              <a:t>5</a:t>
            </a:fld>
            <a:endParaRPr lang="en-US"/>
          </a:p>
        </p:txBody>
      </p:sp>
    </p:spTree>
    <p:extLst>
      <p:ext uri="{BB962C8B-B14F-4D97-AF65-F5344CB8AC3E}">
        <p14:creationId xmlns:p14="http://schemas.microsoft.com/office/powerpoint/2010/main" val="29492652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391EB5-1F82-AE43-2C0D-1181F05D6E0B}"/>
              </a:ext>
            </a:extLst>
          </p:cNvPr>
          <p:cNvSpPr>
            <a:spLocks noGrp="1"/>
          </p:cNvSpPr>
          <p:nvPr>
            <p:ph type="title"/>
          </p:nvPr>
        </p:nvSpPr>
        <p:spPr/>
        <p:txBody>
          <a:bodyPr>
            <a:normAutofit fontScale="90000"/>
          </a:bodyPr>
          <a:lstStyle/>
          <a:p>
            <a:r>
              <a:rPr lang="en-US"/>
              <a:t>Going forward</a:t>
            </a:r>
          </a:p>
        </p:txBody>
      </p:sp>
      <p:sp>
        <p:nvSpPr>
          <p:cNvPr id="3" name="Content Placeholder 2">
            <a:extLst>
              <a:ext uri="{FF2B5EF4-FFF2-40B4-BE49-F238E27FC236}">
                <a16:creationId xmlns:a16="http://schemas.microsoft.com/office/drawing/2014/main" id="{6FB5AA76-D716-77FD-9411-FC383F766F1D}"/>
              </a:ext>
            </a:extLst>
          </p:cNvPr>
          <p:cNvSpPr>
            <a:spLocks noGrp="1"/>
          </p:cNvSpPr>
          <p:nvPr>
            <p:ph idx="1"/>
          </p:nvPr>
        </p:nvSpPr>
        <p:spPr>
          <a:xfrm>
            <a:off x="0" y="804745"/>
            <a:ext cx="9144000" cy="3729556"/>
          </a:xfrm>
        </p:spPr>
        <p:txBody>
          <a:bodyPr/>
          <a:lstStyle/>
          <a:p>
            <a:r>
              <a:rPr lang="en-US" dirty="0"/>
              <a:t>Next “all hands”: 28Jan25</a:t>
            </a:r>
          </a:p>
          <a:p>
            <a:endParaRPr lang="en-US" dirty="0"/>
          </a:p>
          <a:p>
            <a:r>
              <a:rPr lang="en-US" dirty="0"/>
              <a:t>Next CM … UCL, 7—8 Apr25</a:t>
            </a:r>
          </a:p>
          <a:p>
            <a:endParaRPr lang="en-US" dirty="0"/>
          </a:p>
          <a:p>
            <a:r>
              <a:rPr lang="en-US" dirty="0"/>
              <a:t>Rolling w/p reports:</a:t>
            </a:r>
          </a:p>
          <a:p>
            <a:pPr lvl="1"/>
            <a:r>
              <a:rPr lang="en-US" dirty="0"/>
              <a:t>Restart 2025</a:t>
            </a:r>
          </a:p>
        </p:txBody>
      </p:sp>
    </p:spTree>
    <p:extLst>
      <p:ext uri="{BB962C8B-B14F-4D97-AF65-F5344CB8AC3E}">
        <p14:creationId xmlns:p14="http://schemas.microsoft.com/office/powerpoint/2010/main" val="456708266"/>
      </p:ext>
    </p:extLst>
  </p:cSld>
  <p:clrMapOvr>
    <a:masterClrMapping/>
  </p:clrMapOvr>
</p:sld>
</file>

<file path=ppt/theme/theme1.xml><?xml version="1.0" encoding="utf-8"?>
<a:theme xmlns:a="http://schemas.openxmlformats.org/drawingml/2006/main" name="KL-standard-black">
  <a:themeElements>
    <a:clrScheme name="Yellow Orange">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 id="{133DBA20-A29D-174B-8269-FCD54B7B52E0}" vid="{55919E50-0394-E84F-A17C-9616D9B5AA7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KL-standard-black</Template>
  <TotalTime>263</TotalTime>
  <Words>291</Words>
  <Application>Microsoft Macintosh PowerPoint</Application>
  <PresentationFormat>On-screen Show (16:9)</PresentationFormat>
  <Paragraphs>28</Paragraphs>
  <Slides>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Arial</vt:lpstr>
      <vt:lpstr>Calibri</vt:lpstr>
      <vt:lpstr>KL-standard-black</vt:lpstr>
      <vt:lpstr>Update and news</vt:lpstr>
      <vt:lpstr>PowerPoint Presentation</vt:lpstr>
      <vt:lpstr>Bridging Period</vt:lpstr>
      <vt:lpstr>MRC</vt:lpstr>
      <vt:lpstr>Going forward</vt:lpstr>
      <vt:lpstr>Going forward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Long, Ken (Oxford Uni.,RAL,PPD)</dc:creator>
  <cp:lastModifiedBy>Long, Ken (STFC,RAL,PPD)</cp:lastModifiedBy>
  <cp:revision>10</cp:revision>
  <dcterms:created xsi:type="dcterms:W3CDTF">2024-07-16T12:17:28Z</dcterms:created>
  <dcterms:modified xsi:type="dcterms:W3CDTF">2024-12-17T13:51:34Z</dcterms:modified>
</cp:coreProperties>
</file>