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1562" r:id="rId5"/>
    <p:sldId id="1561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62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52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10/22/24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10/22/24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22 October, 2024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19F97-13B0-52C2-4566-3DF301D52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Bridging Period: costing 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A0ABCB-EC93-2732-F7C8-B6F0B2FF4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Working through the end game:</a:t>
            </a:r>
          </a:p>
          <a:p>
            <a:pPr lvl="1"/>
            <a:r>
              <a:rPr lang="en-US" dirty="0"/>
              <a:t>Some issues with costing; now resolved, but, required additional trimming!</a:t>
            </a:r>
          </a:p>
          <a:p>
            <a:pPr lvl="1"/>
            <a:r>
              <a:rPr lang="en-US" dirty="0"/>
              <a:t>Cost attribution now with STFC; loop will close with institutes</a:t>
            </a:r>
          </a:p>
          <a:p>
            <a:r>
              <a:rPr lang="en-US" dirty="0"/>
              <a:t>Bridging Period document:</a:t>
            </a:r>
          </a:p>
          <a:p>
            <a:pPr lvl="1"/>
            <a:r>
              <a:rPr lang="en-US" dirty="0"/>
              <a:t>Need to update to reflect present attributions</a:t>
            </a:r>
          </a:p>
          <a:p>
            <a:pPr lvl="1"/>
            <a:r>
              <a:rPr lang="en-US" dirty="0"/>
              <a:t>Important now to document planning and milestones</a:t>
            </a:r>
          </a:p>
          <a:p>
            <a:r>
              <a:rPr lang="en-US" i="1" u="sng" dirty="0"/>
              <a:t>Benefits analysis:</a:t>
            </a:r>
          </a:p>
          <a:p>
            <a:pPr lvl="1"/>
            <a:r>
              <a:rPr lang="en-US" dirty="0"/>
              <a:t>Capture benefits of </a:t>
            </a:r>
            <a:r>
              <a:rPr lang="en-US" dirty="0" err="1"/>
              <a:t>programme</a:t>
            </a:r>
            <a:r>
              <a:rPr lang="en-US" dirty="0"/>
              <a:t> … and …</a:t>
            </a:r>
          </a:p>
          <a:p>
            <a:pPr lvl="1"/>
            <a:r>
              <a:rPr lang="en-US" dirty="0"/>
              <a:t>Additional contributions (in cash or in kind) that amplify these benefits</a:t>
            </a:r>
          </a:p>
          <a:p>
            <a:pPr lvl="1"/>
            <a:r>
              <a:rPr lang="en-US" dirty="0"/>
              <a:t>Create separate, but equally important, document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F0CC0-17F3-90C3-0D78-0A35C99F0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38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35D04-0B28-5A0C-E65E-1F5DB9BF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conceptual design report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39929-D96B-7660-EEC9-03BC1D83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E88A1A-1109-C65E-3CD1-BE074E3CB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8" y="563098"/>
            <a:ext cx="3219927" cy="455660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2F92B9-BC6B-581C-12AA-0AB3E536D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513" y="532102"/>
            <a:ext cx="2641617" cy="3738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B86284-8D33-C4A1-1E98-4178611203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9388" y="787130"/>
            <a:ext cx="2641617" cy="3738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3915C0-95EE-210E-49EC-5723C72148C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62938"/>
          <a:stretch/>
        </p:blipFill>
        <p:spPr>
          <a:xfrm>
            <a:off x="6470963" y="3735965"/>
            <a:ext cx="2638319" cy="138373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FCF76C1-270E-A1BD-161F-CD095806EF6E}"/>
              </a:ext>
            </a:extLst>
          </p:cNvPr>
          <p:cNvSpPr txBox="1"/>
          <p:nvPr/>
        </p:nvSpPr>
        <p:spPr>
          <a:xfrm>
            <a:off x="3435167" y="4637859"/>
            <a:ext cx="276607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Some gaps; we keep going!</a:t>
            </a:r>
          </a:p>
        </p:txBody>
      </p:sp>
    </p:spTree>
    <p:extLst>
      <p:ext uri="{BB962C8B-B14F-4D97-AF65-F5344CB8AC3E}">
        <p14:creationId xmlns:p14="http://schemas.microsoft.com/office/powerpoint/2010/main" val="664438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EFCE78-59F2-513C-E76E-70E28EC35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731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7CEE28-7EC2-7B6E-13E4-44AECCF7C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003" y="83026"/>
            <a:ext cx="6564087" cy="563098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Collaboration meeting #7:</a:t>
            </a:r>
            <a:br>
              <a:rPr lang="en-US" sz="2400" dirty="0"/>
            </a:br>
            <a:r>
              <a:rPr lang="en-US" sz="2400" dirty="0"/>
              <a:t>UCL 7—8 Apr25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4F93C-DA1C-A1D0-C85E-75D39224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217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6324"/>
            <a:ext cx="9144000" cy="3729556"/>
          </a:xfrm>
        </p:spPr>
        <p:txBody>
          <a:bodyPr/>
          <a:lstStyle/>
          <a:p>
            <a:r>
              <a:rPr lang="en-US" dirty="0"/>
              <a:t>Next CM … UCL, 7—8 Apr25</a:t>
            </a:r>
          </a:p>
          <a:p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/>
              <a:t>WPA, Tsk 4; &amp; WPB, Tsk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200</TotalTime>
  <Words>139</Words>
  <Application>Microsoft Macintosh PowerPoint</Application>
  <PresentationFormat>On-screen Show (16:9)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KL-standard-black</vt:lpstr>
      <vt:lpstr>Update and news</vt:lpstr>
      <vt:lpstr>Bridging Period: costing …</vt:lpstr>
      <vt:lpstr>ITRF/LhARA conceptual design report</vt:lpstr>
      <vt:lpstr>Collaboration meeting #7: UCL 7—8 Apr25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 (STFC,RAL,PPD)</cp:lastModifiedBy>
  <cp:revision>7</cp:revision>
  <dcterms:created xsi:type="dcterms:W3CDTF">2024-07-16T12:17:28Z</dcterms:created>
  <dcterms:modified xsi:type="dcterms:W3CDTF">2024-10-22T12:58:33Z</dcterms:modified>
</cp:coreProperties>
</file>