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6" r:id="rId4"/>
    <p:sldId id="282" r:id="rId5"/>
    <p:sldId id="281" r:id="rId6"/>
    <p:sldId id="280" r:id="rId7"/>
    <p:sldId id="278" r:id="rId8"/>
    <p:sldId id="283" r:id="rId9"/>
    <p:sldId id="284" r:id="rId10"/>
    <p:sldId id="28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86"/>
  </p:normalViewPr>
  <p:slideViewPr>
    <p:cSldViewPr snapToGrid="0">
      <p:cViewPr varScale="1">
        <p:scale>
          <a:sx n="102" d="100"/>
          <a:sy n="102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4D8E-74BA-5A4E-8B4E-3411C1742D2C}" type="datetimeFigureOut">
              <a:rPr lang="en-US" smtClean="0"/>
              <a:t>9/25/24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E45FA-621B-6640-B2F8-A8CC2F36B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4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6C6D-158C-5BF3-B247-C2FAFEFE8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994D92-A913-F95D-1535-28B785CF7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47E8A-B4C4-B6A9-AC7A-98BFEF61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2A87A-DAEA-DE41-BCBF-45877EE8FF90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4F098-DEE9-067B-E8CB-9746CA84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ED01-61AC-88FA-A3A1-7718D049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7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B2718-287E-842A-8475-8B0A6E0C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08F913-D7BF-E402-8F38-4B79A5215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A464-664C-6B0C-611C-C72EE6B42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5B17-8649-144B-A6E7-04C57B69132C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377CB-2D2C-F8D7-4021-FC73B4823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C2F6-4454-EB5C-D8CD-A0C03AD4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0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9E24EE-50A0-F51B-4F85-33C705A89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DF8C6-11E4-D07B-9CB6-35B6E1212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ED6E5-E797-B618-0270-2ADED756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435-804B-AD45-8A44-8BCC698E8427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7500-171F-EE3B-9B49-563581EC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BFF2-B8A0-6B5A-A81F-30A6DFEED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A854-44EF-C4D3-7748-C03255A5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D8045-D1EB-C821-C4FA-3EC7FB4DA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3F7CA-5A4D-1EF5-8840-5385ED59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F30A-10E4-1C45-BD53-AF8EBD15EFB6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5ABC0-C75C-665D-04D1-BDD84DC7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43F9E-2EB5-31B3-007B-293C5EB7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2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7A83-AF87-DE89-4BB6-FCB3CB0DC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3C5F8-E014-0944-6CDC-C09AE154A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9D7E1-7667-D4D3-A76F-468B88B1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3340-D575-BD4B-BA0C-7225BD51ADC7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2DB91-F6A5-A68C-8698-481AB494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B6FFF-55DB-0879-8A8A-C6581807E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8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B3947-C84F-E597-F5A9-A5400BF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2A39A-9344-8DF7-EE42-E891D0699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9813B2-9B47-2DC9-E7C6-6C0CCC76C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1B67B-5B8E-5365-E8AD-F17C830A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0C75C-1BA3-B840-8EF4-A200EC70DF77}" type="datetime1">
              <a:rPr lang="en-GB" smtClean="0"/>
              <a:t>25/09/2024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EAFFA-B6B4-A1CB-B680-6CB37050E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6D0A3-3C03-B800-8485-572338AF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46871-9E78-416B-F364-62F7371A0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CC729-F069-0688-7EFB-8CF744751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F8944-5614-1740-0DA7-2E447F643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6EBED2-1E8E-E713-318A-364810CF6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F353F-4F7E-FB9B-5C45-AD66342FA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2D29A2-FBAC-8A3D-D35E-95E19FE20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833A-CE09-F141-9B44-77E1AB7BE586}" type="datetime1">
              <a:rPr lang="en-GB" smtClean="0"/>
              <a:t>25/09/2024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47644F-80D5-FB7B-F759-B95333BB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C19D2-D6AE-99E6-BC73-BB820EF79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2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3A14-AF61-C42B-265B-BA9C2AC7B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BA57E-C060-8212-EEF3-FB747698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EDF6-053B-8F4D-AA84-F63FA69C9BBB}" type="datetime1">
              <a:rPr lang="en-GB" smtClean="0"/>
              <a:t>25/09/2024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EAF66-87E2-B13A-4AA9-C493D0EB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1D113-FF7F-64D9-8B1E-486C5645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507FCD-6256-2F9F-A0A4-802CD15A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FB97-118A-8944-BB33-ED23DD11A134}" type="datetime1">
              <a:rPr lang="en-GB" smtClean="0"/>
              <a:t>25/09/2024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AFC0D1-1026-5650-218E-50D70299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91F-8D8B-769E-2989-19C0E939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1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76074-013A-4A6D-6FFB-762C261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EE657-3BD4-F018-DD8F-D0CD55100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A1E48-6BB2-4CD0-4F55-6169CF979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5B8EB-D92C-1E91-B28C-47B79906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738B-2664-3145-90FF-55239BF4D570}" type="datetime1">
              <a:rPr lang="en-GB" smtClean="0"/>
              <a:t>25/09/2024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91290-0D14-64E5-F56C-E9D007E22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4A7DC-7D81-8FB4-A287-E4E8600B5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6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49B2D-B512-B338-85C6-36411B26C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5EB75D-2E4F-756E-7078-BB813E07A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821A9-B09C-1492-9811-A4F1F1C6A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6AE70-CEBF-4579-6365-FC5C984C3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08C7-0EA7-5242-AC44-1EB484178FD9}" type="datetime1">
              <a:rPr lang="en-GB" smtClean="0"/>
              <a:t>25/09/2024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D1C58A-D388-19B3-1FBA-BA3C472AF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9BFEE-B391-DF25-ED2A-ECCD4450F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2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E0B0EC-19DC-4E3E-7EDB-8ACEC205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8B572-1F46-1CA1-AF26-487F679E8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259DF-749B-4FF1-7F62-267D25B42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F7A891-894A-DE41-9DA5-5EDED239DA75}" type="datetime1">
              <a:rPr lang="en-GB" smtClean="0"/>
              <a:t>25/09/2024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37EF2-6A95-86BB-94F5-69A09B19A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17397-D474-DA1E-B978-BCF02165A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5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65B1-2B88-5587-D8FE-9AC1BEDE7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1643" y="1554863"/>
            <a:ext cx="9144000" cy="2387600"/>
          </a:xfrm>
        </p:spPr>
        <p:txBody>
          <a:bodyPr/>
          <a:lstStyle/>
          <a:p>
            <a:r>
              <a:rPr lang="en-US" dirty="0"/>
              <a:t>LION Beamline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6A102-F80D-613F-5ADA-96C808F9E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F50541-5FA7-AA32-8419-2E26E3412676}"/>
              </a:ext>
            </a:extLst>
          </p:cNvPr>
          <p:cNvSpPr txBox="1"/>
          <p:nvPr/>
        </p:nvSpPr>
        <p:spPr>
          <a:xfrm>
            <a:off x="4396636" y="3942463"/>
            <a:ext cx="318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18/9/2024 – 20/9/2024</a:t>
            </a:r>
          </a:p>
        </p:txBody>
      </p:sp>
    </p:spTree>
    <p:extLst>
      <p:ext uri="{BB962C8B-B14F-4D97-AF65-F5344CB8AC3E}">
        <p14:creationId xmlns:p14="http://schemas.microsoft.com/office/powerpoint/2010/main" val="98870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E4DAE-89C0-FA15-4C73-A4CFF4805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753B879-9978-FA63-6BF8-B130FB91B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2 &amp; 3: Liquid Scintillator Data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23E51B-64ED-88FD-F46F-0266293A6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10</a:t>
            </a:fld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6AD184-1BB7-D367-842C-F470A4B8D02C}"/>
              </a:ext>
            </a:extLst>
          </p:cNvPr>
          <p:cNvCxnSpPr/>
          <p:nvPr/>
        </p:nvCxnSpPr>
        <p:spPr>
          <a:xfrm>
            <a:off x="558066" y="3331923"/>
            <a:ext cx="560268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ACE98FAD-2387-0BE4-1E94-E219CC9386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28" t="9680" r="6452" b="7314"/>
          <a:stretch/>
        </p:blipFill>
        <p:spPr>
          <a:xfrm>
            <a:off x="7458592" y="1561642"/>
            <a:ext cx="4040302" cy="47947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DE0ACA-B587-1D13-EA0D-34D9D1DDF9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091" r="7618" b="20183"/>
          <a:stretch/>
        </p:blipFill>
        <p:spPr>
          <a:xfrm>
            <a:off x="3753893" y="1323251"/>
            <a:ext cx="3667430" cy="27661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E464DC1-3545-E86F-2D96-588E220D18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1" t="22772" r="7618" b="20207"/>
          <a:stretch/>
        </p:blipFill>
        <p:spPr>
          <a:xfrm>
            <a:off x="3778945" y="4089444"/>
            <a:ext cx="3667430" cy="2671554"/>
          </a:xfrm>
          <a:prstGeom prst="rect">
            <a:avLst/>
          </a:prstGeom>
        </p:spPr>
      </p:pic>
      <p:pic>
        <p:nvPicPr>
          <p:cNvPr id="20" name="Picture 19" descr="A light in the dark&#10;&#10;Description automatically generated">
            <a:extLst>
              <a:ext uri="{FF2B5EF4-FFF2-40B4-BE49-F238E27FC236}">
                <a16:creationId xmlns:a16="http://schemas.microsoft.com/office/drawing/2014/main" id="{44C09F87-3ED2-E0BD-E865-848678C23F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581" y="1658373"/>
            <a:ext cx="3072054" cy="23500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4CB6D8-CF1C-632B-7448-175F3737C292}"/>
              </a:ext>
            </a:extLst>
          </p:cNvPr>
          <p:cNvSpPr txBox="1"/>
          <p:nvPr/>
        </p:nvSpPr>
        <p:spPr>
          <a:xfrm>
            <a:off x="549716" y="3014179"/>
            <a:ext cx="560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Beam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4260CD7-FB4D-BE36-594E-6093A539CA24}"/>
              </a:ext>
            </a:extLst>
          </p:cNvPr>
          <p:cNvCxnSpPr/>
          <p:nvPr/>
        </p:nvCxnSpPr>
        <p:spPr>
          <a:xfrm>
            <a:off x="560154" y="3331923"/>
            <a:ext cx="560268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black background with a spot light&#10;&#10;Description automatically generated">
            <a:extLst>
              <a:ext uri="{FF2B5EF4-FFF2-40B4-BE49-F238E27FC236}">
                <a16:creationId xmlns:a16="http://schemas.microsoft.com/office/drawing/2014/main" id="{4361DACF-409B-D928-CAC6-5CAA975D40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580" y="4230056"/>
            <a:ext cx="3072053" cy="230404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D4F9808-6EBB-CC75-69B0-3E7FCA7EFDDA}"/>
              </a:ext>
            </a:extLst>
          </p:cNvPr>
          <p:cNvCxnSpPr/>
          <p:nvPr/>
        </p:nvCxnSpPr>
        <p:spPr>
          <a:xfrm>
            <a:off x="558066" y="4862186"/>
            <a:ext cx="560268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48240E4-ED67-96FE-4ABE-2002FBC5158B}"/>
              </a:ext>
            </a:extLst>
          </p:cNvPr>
          <p:cNvSpPr txBox="1"/>
          <p:nvPr/>
        </p:nvSpPr>
        <p:spPr>
          <a:xfrm>
            <a:off x="553234" y="4599280"/>
            <a:ext cx="560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27FFD9-36B2-D813-2B3C-9D70C63A24EE}"/>
              </a:ext>
            </a:extLst>
          </p:cNvPr>
          <p:cNvSpPr txBox="1"/>
          <p:nvPr/>
        </p:nvSpPr>
        <p:spPr>
          <a:xfrm>
            <a:off x="10934176" y="2066794"/>
            <a:ext cx="40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E8BA9D-09D7-858D-C175-CD6FECDB0CD2}"/>
              </a:ext>
            </a:extLst>
          </p:cNvPr>
          <p:cNvSpPr txBox="1"/>
          <p:nvPr/>
        </p:nvSpPr>
        <p:spPr>
          <a:xfrm>
            <a:off x="10934176" y="3569914"/>
            <a:ext cx="40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C157C7-5D62-F08C-0C66-BDA386D9FCB8}"/>
              </a:ext>
            </a:extLst>
          </p:cNvPr>
          <p:cNvSpPr txBox="1"/>
          <p:nvPr/>
        </p:nvSpPr>
        <p:spPr>
          <a:xfrm>
            <a:off x="10896598" y="5185768"/>
            <a:ext cx="40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18750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82B8F-8E84-6F42-6ECA-A8AB04DEC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F13618E-DE15-8282-7D5B-D6952F5C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Centre for Advanced Laser Applications (CALA)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42B713-C29D-A5F7-07D7-C618C20D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2</a:t>
            </a:fld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6EDE6CD-C13C-5161-204F-A1174DBBFE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479" t="14739" b="16644"/>
          <a:stretch/>
        </p:blipFill>
        <p:spPr>
          <a:xfrm>
            <a:off x="1255890" y="2129422"/>
            <a:ext cx="3554066" cy="408902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9E8D880-481E-A50B-CFB7-EA6B36F42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348" y="2129423"/>
            <a:ext cx="5452027" cy="408902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6BF5391-2C13-D99F-FFB0-5989A81924B0}"/>
              </a:ext>
            </a:extLst>
          </p:cNvPr>
          <p:cNvSpPr txBox="1"/>
          <p:nvPr/>
        </p:nvSpPr>
        <p:spPr>
          <a:xfrm>
            <a:off x="1450700" y="1710000"/>
            <a:ext cx="316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LION beam line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A1EB26-077A-EA40-7FB0-3EEED32C7CC3}"/>
              </a:ext>
            </a:extLst>
          </p:cNvPr>
          <p:cNvSpPr txBox="1"/>
          <p:nvPr/>
        </p:nvSpPr>
        <p:spPr>
          <a:xfrm>
            <a:off x="6515138" y="1690688"/>
            <a:ext cx="316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CALA control room</a:t>
            </a:r>
          </a:p>
        </p:txBody>
      </p:sp>
    </p:spTree>
    <p:extLst>
      <p:ext uri="{BB962C8B-B14F-4D97-AF65-F5344CB8AC3E}">
        <p14:creationId xmlns:p14="http://schemas.microsoft.com/office/powerpoint/2010/main" val="201480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46108-A367-3218-9CD1-365A7CAD5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CCD2105-9BC7-BDBD-875C-FC550EDEA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Control Room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2C93F0-84CF-C7A8-7078-B6684F49F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D80DAC-62A8-C80E-EF0B-F93B0F113A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011"/>
          <a:stretch/>
        </p:blipFill>
        <p:spPr>
          <a:xfrm>
            <a:off x="2057132" y="1816722"/>
            <a:ext cx="7450123" cy="441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35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40BD9-BCCD-999F-7DD1-BA7464975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AF5FB3E-6E6B-4C61-802B-B184F043A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1: Scintillating </a:t>
            </a:r>
            <a:r>
              <a:rPr lang="en-US" sz="4000" dirty="0" err="1"/>
              <a:t>Fibre</a:t>
            </a:r>
            <a:r>
              <a:rPr lang="en-US" sz="4000" dirty="0"/>
              <a:t> Detectors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883F42-3B55-ECCD-C936-93456AC5E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4</a:t>
            </a:fld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7F6D61C-CF7A-AF5F-D61B-C67EB9DB77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08" b="4366"/>
          <a:stretch/>
        </p:blipFill>
        <p:spPr>
          <a:xfrm>
            <a:off x="1570523" y="2348021"/>
            <a:ext cx="3557131" cy="410853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E1690CB-D011-5165-37CF-12265A508591}"/>
              </a:ext>
            </a:extLst>
          </p:cNvPr>
          <p:cNvCxnSpPr>
            <a:cxnSpLocks/>
          </p:cNvCxnSpPr>
          <p:nvPr/>
        </p:nvCxnSpPr>
        <p:spPr>
          <a:xfrm flipH="1">
            <a:off x="3519814" y="2163253"/>
            <a:ext cx="1077238" cy="17949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3998713-7CC7-D1EB-0A5A-9EBC5B96B2CE}"/>
              </a:ext>
            </a:extLst>
          </p:cNvPr>
          <p:cNvSpPr txBox="1"/>
          <p:nvPr/>
        </p:nvSpPr>
        <p:spPr>
          <a:xfrm>
            <a:off x="3545431" y="1758621"/>
            <a:ext cx="316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Scintillating </a:t>
            </a:r>
            <a:r>
              <a:rPr lang="en-US" sz="1600" b="1" dirty="0" err="1"/>
              <a:t>Fibre</a:t>
            </a:r>
            <a:r>
              <a:rPr lang="en-US" sz="1600" b="1" dirty="0"/>
              <a:t> Detectors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889540C-8AAD-33AE-06FD-57F93C5079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795" b="13242"/>
          <a:stretch/>
        </p:blipFill>
        <p:spPr>
          <a:xfrm>
            <a:off x="5641149" y="2348021"/>
            <a:ext cx="4281898" cy="4108537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4AE854-412A-8168-AADA-3CEFB3E64153}"/>
              </a:ext>
            </a:extLst>
          </p:cNvPr>
          <p:cNvCxnSpPr>
            <a:cxnSpLocks/>
          </p:cNvCxnSpPr>
          <p:nvPr/>
        </p:nvCxnSpPr>
        <p:spPr>
          <a:xfrm>
            <a:off x="5423770" y="2247813"/>
            <a:ext cx="1791672" cy="19601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365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D192F-22F1-A36E-E43A-5A6189047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C368E60-2C77-96EC-64F7-F06846970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1: Scintillating </a:t>
            </a:r>
            <a:r>
              <a:rPr lang="en-US" sz="4000" dirty="0" err="1"/>
              <a:t>Fibre</a:t>
            </a:r>
            <a:r>
              <a:rPr lang="en-US" sz="4000" dirty="0"/>
              <a:t> Detectors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9866FC-823B-EFC0-6C62-DA94ACC4D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8E1C0B-5D69-6A5F-FC09-92CD2BBB8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3525" y="2155300"/>
            <a:ext cx="3150787" cy="42010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D49F6E-F505-E9D6-840A-DB4AF66A1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58" y="2110319"/>
            <a:ext cx="3150787" cy="4201050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25C652F-EEAD-3480-40C2-1752EA89CBEE}"/>
              </a:ext>
            </a:extLst>
          </p:cNvPr>
          <p:cNvCxnSpPr>
            <a:cxnSpLocks/>
          </p:cNvCxnSpPr>
          <p:nvPr/>
        </p:nvCxnSpPr>
        <p:spPr>
          <a:xfrm flipH="1">
            <a:off x="8097175" y="3757808"/>
            <a:ext cx="733674" cy="504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C21F2ED-33F2-8C53-D26A-3D8E73EC6144}"/>
              </a:ext>
            </a:extLst>
          </p:cNvPr>
          <p:cNvSpPr txBox="1"/>
          <p:nvPr/>
        </p:nvSpPr>
        <p:spPr>
          <a:xfrm>
            <a:off x="8294622" y="3429000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Exit Window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7A5FE3-FF0E-5E01-4BB0-517F56B1BEA5}"/>
              </a:ext>
            </a:extLst>
          </p:cNvPr>
          <p:cNvCxnSpPr>
            <a:cxnSpLocks/>
          </p:cNvCxnSpPr>
          <p:nvPr/>
        </p:nvCxnSpPr>
        <p:spPr>
          <a:xfrm>
            <a:off x="6167455" y="1735793"/>
            <a:ext cx="334147" cy="10674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8A80CB-451C-AF45-5D00-6A363EA8C13B}"/>
              </a:ext>
            </a:extLst>
          </p:cNvPr>
          <p:cNvCxnSpPr>
            <a:cxnSpLocks/>
          </p:cNvCxnSpPr>
          <p:nvPr/>
        </p:nvCxnSpPr>
        <p:spPr>
          <a:xfrm flipH="1">
            <a:off x="7217953" y="1731173"/>
            <a:ext cx="488327" cy="5900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D7CDC8-E29A-C319-7EC3-C16BBB77A9D6}"/>
              </a:ext>
            </a:extLst>
          </p:cNvPr>
          <p:cNvSpPr txBox="1"/>
          <p:nvPr/>
        </p:nvSpPr>
        <p:spPr>
          <a:xfrm>
            <a:off x="5576613" y="1409088"/>
            <a:ext cx="1181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Camera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BA6E50-D244-A785-C308-440348141D5B}"/>
              </a:ext>
            </a:extLst>
          </p:cNvPr>
          <p:cNvSpPr txBox="1"/>
          <p:nvPr/>
        </p:nvSpPr>
        <p:spPr>
          <a:xfrm>
            <a:off x="7295639" y="1378888"/>
            <a:ext cx="1181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Camera 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04A076-88B6-4D7B-CF49-234DB6E627DB}"/>
              </a:ext>
            </a:extLst>
          </p:cNvPr>
          <p:cNvCxnSpPr>
            <a:cxnSpLocks/>
          </p:cNvCxnSpPr>
          <p:nvPr/>
        </p:nvCxnSpPr>
        <p:spPr>
          <a:xfrm flipV="1">
            <a:off x="1675735" y="4467587"/>
            <a:ext cx="1643556" cy="10911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FD580CF-F9D7-95A1-2FD8-4BD331D87606}"/>
              </a:ext>
            </a:extLst>
          </p:cNvPr>
          <p:cNvSpPr txBox="1"/>
          <p:nvPr/>
        </p:nvSpPr>
        <p:spPr>
          <a:xfrm>
            <a:off x="232254" y="5596508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SmartPhantom</a:t>
            </a:r>
          </a:p>
        </p:txBody>
      </p:sp>
    </p:spTree>
    <p:extLst>
      <p:ext uri="{BB962C8B-B14F-4D97-AF65-F5344CB8AC3E}">
        <p14:creationId xmlns:p14="http://schemas.microsoft.com/office/powerpoint/2010/main" val="1785063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60901-B3AB-92A2-2C2C-E6B3DC9B2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771E7A1-79D3-EC98-F89B-8EC78F02C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1: Scintillating </a:t>
            </a:r>
            <a:r>
              <a:rPr lang="en-US" sz="4000" dirty="0" err="1"/>
              <a:t>Fibre</a:t>
            </a:r>
            <a:r>
              <a:rPr lang="en-US" sz="4000" dirty="0"/>
              <a:t> Detectors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A518B-141B-3CE3-94AF-E0B58E468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468D46-756C-157A-9A3E-8308A11BC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2212943"/>
            <a:ext cx="5336931" cy="3854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3882FC-D337-60DC-4134-FEDF0B2AA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44" y="2212943"/>
            <a:ext cx="5180981" cy="38544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E24185-B59B-3C99-7AC6-782ED0EEA6B0}"/>
              </a:ext>
            </a:extLst>
          </p:cNvPr>
          <p:cNvSpPr txBox="1"/>
          <p:nvPr/>
        </p:nvSpPr>
        <p:spPr>
          <a:xfrm>
            <a:off x="2117998" y="1690688"/>
            <a:ext cx="222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Camera 1: Top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7200B3-9DE2-33EF-5CDC-821C66661C20}"/>
              </a:ext>
            </a:extLst>
          </p:cNvPr>
          <p:cNvSpPr txBox="1"/>
          <p:nvPr/>
        </p:nvSpPr>
        <p:spPr>
          <a:xfrm>
            <a:off x="7612962" y="1690688"/>
            <a:ext cx="222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Camera 2: Side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2BE8CD-13EC-8A3D-DBCF-742EB6B6FDA3}"/>
              </a:ext>
            </a:extLst>
          </p:cNvPr>
          <p:cNvSpPr txBox="1"/>
          <p:nvPr/>
        </p:nvSpPr>
        <p:spPr>
          <a:xfrm>
            <a:off x="4984062" y="6189538"/>
            <a:ext cx="222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20 MeV example</a:t>
            </a:r>
          </a:p>
        </p:txBody>
      </p:sp>
    </p:spTree>
    <p:extLst>
      <p:ext uri="{BB962C8B-B14F-4D97-AF65-F5344CB8AC3E}">
        <p14:creationId xmlns:p14="http://schemas.microsoft.com/office/powerpoint/2010/main" val="4112854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E21C8-4E75-22AD-FFAD-A0F8F766E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E105A53-CA19-0D19-DAE0-BC6858182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2 &amp; 3: Liquid Scintillator &amp; Transducers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E226BC-19BB-D0D0-8407-73B62BC4E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3358A5-59D4-CEB4-C79C-35782E51AE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108"/>
          <a:stretch/>
        </p:blipFill>
        <p:spPr>
          <a:xfrm>
            <a:off x="6211082" y="2125216"/>
            <a:ext cx="3632964" cy="43058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F1AC754-4C70-9F4E-26F0-90DD574523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931"/>
          <a:stretch/>
        </p:blipFill>
        <p:spPr>
          <a:xfrm>
            <a:off x="1879913" y="2125217"/>
            <a:ext cx="3741761" cy="43438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DCC2A15-7C11-A447-DAA7-8632A9E3D21B}"/>
              </a:ext>
            </a:extLst>
          </p:cNvPr>
          <p:cNvCxnSpPr>
            <a:cxnSpLocks/>
          </p:cNvCxnSpPr>
          <p:nvPr/>
        </p:nvCxnSpPr>
        <p:spPr>
          <a:xfrm>
            <a:off x="6396624" y="1918934"/>
            <a:ext cx="148605" cy="26902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6343D1-092D-140F-B614-F4471D675DC9}"/>
              </a:ext>
            </a:extLst>
          </p:cNvPr>
          <p:cNvCxnSpPr>
            <a:cxnSpLocks/>
          </p:cNvCxnSpPr>
          <p:nvPr/>
        </p:nvCxnSpPr>
        <p:spPr>
          <a:xfrm flipH="1">
            <a:off x="8108144" y="2009704"/>
            <a:ext cx="511239" cy="5647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2F92C1-56E5-D067-B5F1-90B5C0C3D81E}"/>
              </a:ext>
            </a:extLst>
          </p:cNvPr>
          <p:cNvCxnSpPr>
            <a:cxnSpLocks/>
          </p:cNvCxnSpPr>
          <p:nvPr/>
        </p:nvCxnSpPr>
        <p:spPr>
          <a:xfrm>
            <a:off x="1620069" y="3206321"/>
            <a:ext cx="1459269" cy="7368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6A76D21-3F71-E67A-F7D3-0652E3E04E84}"/>
              </a:ext>
            </a:extLst>
          </p:cNvPr>
          <p:cNvCxnSpPr>
            <a:cxnSpLocks/>
          </p:cNvCxnSpPr>
          <p:nvPr/>
        </p:nvCxnSpPr>
        <p:spPr>
          <a:xfrm flipV="1">
            <a:off x="1582918" y="4840245"/>
            <a:ext cx="2167875" cy="103446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E179FBD-D1A6-BC8D-049B-10B251A90D8E}"/>
              </a:ext>
            </a:extLst>
          </p:cNvPr>
          <p:cNvSpPr txBox="1"/>
          <p:nvPr/>
        </p:nvSpPr>
        <p:spPr>
          <a:xfrm>
            <a:off x="5859338" y="1549602"/>
            <a:ext cx="1371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Camera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99D8CB-61AA-21F5-AD49-2E56832FA885}"/>
              </a:ext>
            </a:extLst>
          </p:cNvPr>
          <p:cNvSpPr txBox="1"/>
          <p:nvPr/>
        </p:nvSpPr>
        <p:spPr>
          <a:xfrm>
            <a:off x="8225333" y="1549602"/>
            <a:ext cx="1371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Camera 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768F62-50CD-B500-50A3-F52F98D64E1D}"/>
              </a:ext>
            </a:extLst>
          </p:cNvPr>
          <p:cNvSpPr txBox="1"/>
          <p:nvPr/>
        </p:nvSpPr>
        <p:spPr>
          <a:xfrm>
            <a:off x="316999" y="2952501"/>
            <a:ext cx="1507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Piston hydrophone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E2E3B2-AE31-B04E-0073-060D1C912FAA}"/>
              </a:ext>
            </a:extLst>
          </p:cNvPr>
          <p:cNvSpPr txBox="1"/>
          <p:nvPr/>
        </p:nvSpPr>
        <p:spPr>
          <a:xfrm>
            <a:off x="296586" y="5550616"/>
            <a:ext cx="1507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Olympus hydrophone</a:t>
            </a:r>
          </a:p>
        </p:txBody>
      </p:sp>
    </p:spTree>
    <p:extLst>
      <p:ext uri="{BB962C8B-B14F-4D97-AF65-F5344CB8AC3E}">
        <p14:creationId xmlns:p14="http://schemas.microsoft.com/office/powerpoint/2010/main" val="212258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9C332-FB21-0C27-7891-1A671BE00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406A09B-CCCD-3D23-F37A-CC13E71D1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Day 2 &amp; 3: Liquid Scintillator &amp; Transducers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2CEF96-8414-56F7-BEB7-D9AE1781A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 descr="A computer monitors on a desk&#10;&#10;Description automatically generated">
            <a:extLst>
              <a:ext uri="{FF2B5EF4-FFF2-40B4-BE49-F238E27FC236}">
                <a16:creationId xmlns:a16="http://schemas.microsoft.com/office/drawing/2014/main" id="{6ABFF5E9-716B-39BA-414C-02DD0FC8B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89" y="2455102"/>
            <a:ext cx="4701855" cy="3526391"/>
          </a:xfrm>
          <a:prstGeom prst="rect">
            <a:avLst/>
          </a:prstGeom>
        </p:spPr>
      </p:pic>
      <p:pic>
        <p:nvPicPr>
          <p:cNvPr id="6" name="Picture 5" descr="A computer screen with a graph on it&#10;&#10;Description automatically generated">
            <a:extLst>
              <a:ext uri="{FF2B5EF4-FFF2-40B4-BE49-F238E27FC236}">
                <a16:creationId xmlns:a16="http://schemas.microsoft.com/office/drawing/2014/main" id="{5D17B93B-8C7D-1B9A-043D-B7E60C64A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962" y="2455102"/>
            <a:ext cx="4701855" cy="35263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7207A2-7122-849C-3107-066FC4BCA0B6}"/>
              </a:ext>
            </a:extLst>
          </p:cNvPr>
          <p:cNvSpPr txBox="1"/>
          <p:nvPr/>
        </p:nvSpPr>
        <p:spPr>
          <a:xfrm>
            <a:off x="3146409" y="1888229"/>
            <a:ext cx="536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Example image &amp; acoustic traces</a:t>
            </a:r>
          </a:p>
        </p:txBody>
      </p:sp>
    </p:spTree>
    <p:extLst>
      <p:ext uri="{BB962C8B-B14F-4D97-AF65-F5344CB8AC3E}">
        <p14:creationId xmlns:p14="http://schemas.microsoft.com/office/powerpoint/2010/main" val="2683176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24962-5F3E-3A3F-C62B-F0E0B0D03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134F4D1-75EF-98C8-0753-641AECA27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/>
              <a:t>Day 2 &amp; 3: Liquid Scintillator &amp; Transducers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6DE24A-12DB-BB46-79A9-0897CDA37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F95D2E15-EE09-F256-CE4A-BDDFB1AE6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764" y="1913753"/>
            <a:ext cx="3202226" cy="4269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DB2C44-ED43-D3AF-1049-431734307B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51" t="19193" r="19376" b="24003"/>
          <a:stretch/>
        </p:blipFill>
        <p:spPr>
          <a:xfrm rot="16200000">
            <a:off x="6169147" y="2287064"/>
            <a:ext cx="3035446" cy="40000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45F613-170A-F271-516B-A49EFD8B97B3}"/>
              </a:ext>
            </a:extLst>
          </p:cNvPr>
          <p:cNvSpPr txBox="1"/>
          <p:nvPr/>
        </p:nvSpPr>
        <p:spPr>
          <a:xfrm>
            <a:off x="6503891" y="2254729"/>
            <a:ext cx="222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Collimators</a:t>
            </a:r>
          </a:p>
        </p:txBody>
      </p:sp>
    </p:spTree>
    <p:extLst>
      <p:ext uri="{BB962C8B-B14F-4D97-AF65-F5344CB8AC3E}">
        <p14:creationId xmlns:p14="http://schemas.microsoft.com/office/powerpoint/2010/main" val="2174797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125</Words>
  <Application>Microsoft Macintosh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LION Beamline Experiment</vt:lpstr>
      <vt:lpstr>Centre for Advanced Laser Applications (CALA)</vt:lpstr>
      <vt:lpstr>Control Room</vt:lpstr>
      <vt:lpstr>Day 1: Scintillating Fibre Detectors</vt:lpstr>
      <vt:lpstr>Day 1: Scintillating Fibre Detectors</vt:lpstr>
      <vt:lpstr>Day 1: Scintillating Fibre Detectors</vt:lpstr>
      <vt:lpstr>Day 2 &amp; 3: Liquid Scintillator &amp; Transducers</vt:lpstr>
      <vt:lpstr>Day 2 &amp; 3: Liquid Scintillator &amp; Transducers</vt:lpstr>
      <vt:lpstr>Day 2 &amp; 3: Liquid Scintillator &amp; Transducers</vt:lpstr>
      <vt:lpstr>Day 2 &amp; 3: Liquid Scintillator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Maxouti</dc:creator>
  <cp:lastModifiedBy>Maria Maxouti</cp:lastModifiedBy>
  <cp:revision>443</cp:revision>
  <dcterms:created xsi:type="dcterms:W3CDTF">2024-06-26T21:38:16Z</dcterms:created>
  <dcterms:modified xsi:type="dcterms:W3CDTF">2024-09-25T18:53:47Z</dcterms:modified>
</cp:coreProperties>
</file>