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29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B3976-34C9-42D7-A231-DD54AC0DDE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0BC419-0FD0-4831-B291-6FEDA2BA5B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21F651-B8FE-4302-B8C8-944B4F4F0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C2F89-2B0F-4659-BC51-0D8C6DE39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ED73D-EB8C-4385-B68C-36FCC5661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099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07AF5-0CC6-4A86-90E0-052CBB73F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7C0B68-FE0C-4DA8-AA31-0109DA33C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F1C74-721C-483A-A6F8-20DBB70C7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3D38A-BD12-41E6-8616-539C18E27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899A7-2C11-420E-8A28-9E9C464A4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34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F00149-CE6E-4FC0-8683-91815902FF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4008AD-2643-41B3-BF4D-76A5C3A0E7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B2982-8844-4632-A7E4-1F6AE8B27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C4437-BAA4-45C8-8FBE-8D444EDAF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C1158-9691-4587-A070-FFD4DC2A1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3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2B67D-FACE-4BFB-847E-C2E507525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6E7CE3-E9F5-49FC-879B-7BC02121CD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ACC09-71FB-4D7B-8A34-40E6E7228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109E7-551B-4351-9F10-ADD74C6CF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A33C3-CC45-44B2-8193-6D19B2559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445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6C2F3-846B-4ED1-8FA3-E2C364C59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7A674-A547-42AB-9236-E1A60E601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8E4C9-5C6D-49F3-96F2-15E6159ED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3E359-4DDD-4BA2-9527-3F7C4406D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81FF1-617F-4E06-B480-F3A990FBE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234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6CA4A-9EF8-4619-8635-A945AD3CF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9213E-858A-4CFB-AF45-3D190CF1D7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6AA1AC-E44E-48C2-A30D-A0BE9765A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7154E-2C64-4501-A3AE-1136DC581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ADFC2B-8569-490D-883E-3DB8FA75B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F5A03C-0E43-4CB2-9C03-165AFA7C7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776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3FB60-16BF-4167-82BE-03ECF7183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12B1BC-C224-4E46-95B8-8E7EFD7FA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2AB92D-FF85-4F29-B3A7-95CE197087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7D1F03-F5CB-46E3-B1D8-77B7EB81B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044786-28E0-4012-B041-B44A888938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F09841-C1E4-4249-AFE9-E79A176B7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B572E9-C766-4DC4-B931-A42575A6F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6327B7-E8C6-4D23-8272-D345BC115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139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E1B38-2665-49AB-AF32-BA35C0433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6B7C25-3809-4CC8-AE7B-2E45663CC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BB291-067E-471D-83BE-C99649750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009DA-DCF0-472D-975E-64C4100C1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423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E599DB-6EEB-4D82-A644-8F330210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335E1F-FA5A-4C5A-9D74-20621BCA0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0FD509-CEBD-4C2D-8A85-163196DD1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323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12EBB-B675-41BE-8E37-6B2A2FACF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D4B1A-0FDA-4CF3-81A9-440A36958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256F0C-3C36-4FB5-B03A-A66E89DEB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438242-2B96-47BA-A830-86BFDD1BB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D785DD-8E15-4192-94CF-FD1214B19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12DAAB-E8DD-4C2F-B5D2-402473356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92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CDE8E-B6D7-4D6F-A70C-2371B0632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05F25B-9B07-48AB-A04A-91766660C9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0E0A4C-3FCA-43DE-9C9F-4E27748134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855B54-7601-446E-8767-F2AC098E8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585272-DF7D-4D62-82DA-A60203195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B0FB99-7AC7-47EE-9F4E-CEFFEC40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08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364A90-1EAF-4E03-9CB5-4B4E096B8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90AAF-2DBE-412E-957A-926E51F6F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1F00F-819F-4951-B83D-6C33E64AD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5E43-872C-4088-90D5-22FDC1A8B73F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534B6-12A0-47A7-9DE8-76D300FA84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56FE1-573E-49C9-8F20-1E9CAC2315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319A7-9BF1-4523-A652-A0A51AC49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43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C8BE32-738F-CEEC-8E79-A131AA3CCD66}"/>
              </a:ext>
            </a:extLst>
          </p:cNvPr>
          <p:cNvSpPr txBox="1"/>
          <p:nvPr/>
        </p:nvSpPr>
        <p:spPr>
          <a:xfrm>
            <a:off x="218783" y="914565"/>
            <a:ext cx="11203664" cy="15542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As reported at the CM, during the March experiment we were limited to around 7 MeV protons from 25 um tape targets. 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This was likely to be related to the laser temporal intensity contrast. Significant work was undertaken in recent months to remove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prepulses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in the system.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E85E7A9-B5CB-4217-97E8-725A1EF36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54" y="3117517"/>
            <a:ext cx="4304523" cy="28858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3E5D38-519C-5291-B4A3-6CEBE8FDC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4146" y="2933563"/>
            <a:ext cx="3906362" cy="3009871"/>
          </a:xfrm>
          <a:prstGeom prst="rect">
            <a:avLst/>
          </a:prstGeom>
        </p:spPr>
      </p:pic>
      <p:sp>
        <p:nvSpPr>
          <p:cNvPr id="18" name="Shape 169">
            <a:extLst>
              <a:ext uri="{FF2B5EF4-FFF2-40B4-BE49-F238E27FC236}">
                <a16:creationId xmlns:a16="http://schemas.microsoft.com/office/drawing/2014/main" id="{246A8FBB-B53B-03BC-E700-F4029B2347CE}"/>
              </a:ext>
            </a:extLst>
          </p:cNvPr>
          <p:cNvSpPr/>
          <p:nvPr/>
        </p:nvSpPr>
        <p:spPr>
          <a:xfrm>
            <a:off x="55467" y="27566"/>
            <a:ext cx="6764808" cy="5006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2400">
                <a:solidFill>
                  <a:schemeClr val="accent5">
                    <a:lumMod val="75000"/>
                  </a:schemeClr>
                </a:solidFill>
              </a:rPr>
              <a:t>WP2 Source </a:t>
            </a:r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Development Updates </a:t>
            </a:r>
            <a:endParaRPr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29FDD6-0D4C-0FF8-B0A0-3B8575B26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029167"/>
            <a:ext cx="3748662" cy="303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05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D3C8BBC-1F38-4A88-A960-B165A325C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47" y="3513066"/>
            <a:ext cx="2829159" cy="28930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A51C31-8195-4D4E-977F-03782F3AEA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66" b="1874"/>
          <a:stretch/>
        </p:blipFill>
        <p:spPr>
          <a:xfrm>
            <a:off x="3427603" y="3343367"/>
            <a:ext cx="4277285" cy="3064338"/>
          </a:xfrm>
          <a:prstGeom prst="rect">
            <a:avLst/>
          </a:prstGeom>
        </p:spPr>
      </p:pic>
      <p:sp>
        <p:nvSpPr>
          <p:cNvPr id="10" name="Shape 169">
            <a:extLst>
              <a:ext uri="{FF2B5EF4-FFF2-40B4-BE49-F238E27FC236}">
                <a16:creationId xmlns:a16="http://schemas.microsoft.com/office/drawing/2014/main" id="{EE529F04-DDCC-47C2-BAF0-ED186C8D456B}"/>
              </a:ext>
            </a:extLst>
          </p:cNvPr>
          <p:cNvSpPr/>
          <p:nvPr/>
        </p:nvSpPr>
        <p:spPr>
          <a:xfrm>
            <a:off x="182395" y="58152"/>
            <a:ext cx="6764808" cy="5006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2400" dirty="0">
                <a:solidFill>
                  <a:schemeClr val="accent5">
                    <a:lumMod val="75000"/>
                  </a:schemeClr>
                </a:solidFill>
              </a:rPr>
              <a:t>WP2 Source Development Updates </a:t>
            </a:r>
            <a:endParaRPr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35B09B-D958-45AA-9E52-DE16E7CCE478}"/>
              </a:ext>
            </a:extLst>
          </p:cNvPr>
          <p:cNvSpPr txBox="1"/>
          <p:nvPr/>
        </p:nvSpPr>
        <p:spPr>
          <a:xfrm>
            <a:off x="182395" y="564687"/>
            <a:ext cx="11827210" cy="27084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Very recent results (from 13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/14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June) show much improved energies up to 15 MeV both on the Thomson parabola and RCF diagnostics. 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There have been improvements to the laser focal spot but the contrast change is likely the major factor here. 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The experiment continues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We are aiming to optimise the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preplasma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with a second pulse which will should increase the proton energies further.  We will also be doing some detector calibrations in the next days to support the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PoPLaR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effort.</a:t>
            </a:r>
          </a:p>
        </p:txBody>
      </p:sp>
      <p:sp>
        <p:nvSpPr>
          <p:cNvPr id="12" name="Shape 169">
            <a:extLst>
              <a:ext uri="{FF2B5EF4-FFF2-40B4-BE49-F238E27FC236}">
                <a16:creationId xmlns:a16="http://schemas.microsoft.com/office/drawing/2014/main" id="{DE022DBB-54A9-445D-8C27-58109E9CA950}"/>
              </a:ext>
            </a:extLst>
          </p:cNvPr>
          <p:cNvSpPr/>
          <p:nvPr/>
        </p:nvSpPr>
        <p:spPr>
          <a:xfrm>
            <a:off x="837447" y="6406136"/>
            <a:ext cx="1526089" cy="408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RCF Stack</a:t>
            </a:r>
            <a:endParaRPr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Shape 169">
            <a:extLst>
              <a:ext uri="{FF2B5EF4-FFF2-40B4-BE49-F238E27FC236}">
                <a16:creationId xmlns:a16="http://schemas.microsoft.com/office/drawing/2014/main" id="{52122883-FCC6-413D-9074-9387BD6D807E}"/>
              </a:ext>
            </a:extLst>
          </p:cNvPr>
          <p:cNvSpPr/>
          <p:nvPr/>
        </p:nvSpPr>
        <p:spPr>
          <a:xfrm>
            <a:off x="4841970" y="6391533"/>
            <a:ext cx="2105233" cy="408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TP Spectrometer</a:t>
            </a:r>
            <a:endParaRPr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Shape 169">
            <a:extLst>
              <a:ext uri="{FF2B5EF4-FFF2-40B4-BE49-F238E27FC236}">
                <a16:creationId xmlns:a16="http://schemas.microsoft.com/office/drawing/2014/main" id="{37A6BF15-F497-4F3D-87BD-B5D13A52B088}"/>
              </a:ext>
            </a:extLst>
          </p:cNvPr>
          <p:cNvSpPr/>
          <p:nvPr/>
        </p:nvSpPr>
        <p:spPr>
          <a:xfrm>
            <a:off x="9202749" y="6391533"/>
            <a:ext cx="2105233" cy="408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Energy Scan</a:t>
            </a:r>
            <a:endParaRPr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0AD4C7-8CC2-6626-B20F-0CF5B73288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4982" y="3159273"/>
            <a:ext cx="4000597" cy="314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74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154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 Gray</dc:creator>
  <cp:lastModifiedBy>Ross Gray</cp:lastModifiedBy>
  <cp:revision>11</cp:revision>
  <dcterms:created xsi:type="dcterms:W3CDTF">2024-06-17T08:03:15Z</dcterms:created>
  <dcterms:modified xsi:type="dcterms:W3CDTF">2024-06-18T13:00:23Z</dcterms:modified>
</cp:coreProperties>
</file>