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</p:sldMasterIdLst>
  <p:notesMasterIdLst>
    <p:notesMasterId r:id="rId7"/>
  </p:notesMasterIdLst>
  <p:sldIdLst>
    <p:sldId id="1550" r:id="rId2"/>
    <p:sldId id="1562" r:id="rId3"/>
    <p:sldId id="1555" r:id="rId4"/>
    <p:sldId id="1556" r:id="rId5"/>
    <p:sldId id="15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FFE6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39"/>
    <p:restoredTop sz="94694"/>
  </p:normalViewPr>
  <p:slideViewPr>
    <p:cSldViewPr snapToGrid="0" snapToObjects="1">
      <p:cViewPr varScale="1">
        <p:scale>
          <a:sx n="124" d="100"/>
          <a:sy n="124" d="100"/>
        </p:scale>
        <p:origin x="832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086D37-0954-7E4B-8F32-EBEAFC34966C}" type="datetimeFigureOut">
              <a:rPr lang="en-US" smtClean="0"/>
              <a:t>4/9/24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7BC606-1307-F541-9D91-A1E2DB8CC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24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472736" y="6519446"/>
            <a:ext cx="231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Long; 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9 April, 2024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01032" y="-17363"/>
            <a:ext cx="1466583" cy="377256"/>
          </a:xfrm>
          <a:prstGeom prst="rect">
            <a:avLst/>
          </a:prstGeom>
        </p:spPr>
      </p:pic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7FB27F37-5029-264F-83A9-85FFD872F8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167120"/>
            <a:ext cx="2031428" cy="6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979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4/9/24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054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4/9/24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2212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942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65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4/9/24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806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4/9/24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91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4/9/24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029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4/9/24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747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4/9/24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159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4/9/24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6131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4/9/24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112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80836"/>
            <a:ext cx="9144000" cy="2729127"/>
          </a:xfrm>
        </p:spPr>
        <p:txBody>
          <a:bodyPr>
            <a:normAutofit/>
          </a:bodyPr>
          <a:lstStyle/>
          <a:p>
            <a:r>
              <a:rPr lang="en-US" dirty="0"/>
              <a:t>Update and news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E1ACA1-5C67-7EDF-B053-74674EB6AC24}"/>
              </a:ext>
            </a:extLst>
          </p:cNvPr>
          <p:cNvSpPr txBox="1"/>
          <p:nvPr/>
        </p:nvSpPr>
        <p:spPr>
          <a:xfrm>
            <a:off x="-678094" y="5332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2EBF26-3701-3BC7-C740-21111710B8D2}"/>
              </a:ext>
            </a:extLst>
          </p:cNvPr>
          <p:cNvSpPr txBox="1"/>
          <p:nvPr/>
        </p:nvSpPr>
        <p:spPr>
          <a:xfrm>
            <a:off x="5640512" y="98631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7291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B984C9-4254-05B5-1848-E97152808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Bridging period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9057EF-1511-AA39-A3FD-1C22FEA290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Planning continues:</a:t>
            </a:r>
          </a:p>
          <a:p>
            <a:r>
              <a:rPr lang="en-US" dirty="0"/>
              <a:t>Priorities (as before):</a:t>
            </a:r>
          </a:p>
          <a:p>
            <a:pPr lvl="1"/>
            <a:r>
              <a:rPr lang="en-US" dirty="0"/>
              <a:t>Bio </a:t>
            </a:r>
            <a:r>
              <a:rPr lang="en-US" dirty="0" err="1"/>
              <a:t>programme</a:t>
            </a:r>
            <a:r>
              <a:rPr lang="en-US" dirty="0"/>
              <a:t>, including </a:t>
            </a:r>
            <a:r>
              <a:rPr lang="en-US" dirty="0" err="1"/>
              <a:t>PoPLaR</a:t>
            </a:r>
            <a:endParaRPr lang="en-US" dirty="0"/>
          </a:p>
          <a:p>
            <a:pPr lvl="1"/>
            <a:r>
              <a:rPr lang="en-US" dirty="0"/>
              <a:t>Risk management for ITRF/</a:t>
            </a:r>
            <a:r>
              <a:rPr lang="en-US" dirty="0" err="1"/>
              <a:t>LhARA</a:t>
            </a:r>
            <a:endParaRPr lang="en-US" dirty="0"/>
          </a:p>
          <a:p>
            <a:pPr lvl="1"/>
            <a:r>
              <a:rPr lang="en-US" dirty="0" err="1"/>
              <a:t>Managenent</a:t>
            </a:r>
            <a:endParaRPr lang="en-US" dirty="0"/>
          </a:p>
          <a:p>
            <a:r>
              <a:rPr lang="en-US" dirty="0"/>
              <a:t>Now packaging as:</a:t>
            </a:r>
          </a:p>
          <a:p>
            <a:pPr lvl="1"/>
            <a:r>
              <a:rPr lang="en-US" dirty="0"/>
              <a:t>£1m/</a:t>
            </a:r>
            <a:r>
              <a:rPr lang="en-US" dirty="0" err="1"/>
              <a:t>yr</a:t>
            </a:r>
            <a:endParaRPr lang="en-US" dirty="0"/>
          </a:p>
          <a:p>
            <a:pPr lvl="1"/>
            <a:r>
              <a:rPr lang="en-US" dirty="0" err="1"/>
              <a:t>Programme</a:t>
            </a:r>
            <a:r>
              <a:rPr lang="en-US" dirty="0"/>
              <a:t>: 2 + 1</a:t>
            </a:r>
          </a:p>
        </p:txBody>
      </p:sp>
    </p:spTree>
    <p:extLst>
      <p:ext uri="{BB962C8B-B14F-4D97-AF65-F5344CB8AC3E}">
        <p14:creationId xmlns:p14="http://schemas.microsoft.com/office/powerpoint/2010/main" val="1553483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AAA305-0791-6C3E-69F4-0F7A6A954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collaboration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B76FBC-DE98-D19D-F18D-4A9AD15DF0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25/26Apr24; </a:t>
            </a:r>
          </a:p>
          <a:p>
            <a:pPr lvl="1"/>
            <a:r>
              <a:rPr lang="en-US" dirty="0"/>
              <a:t>25APR: </a:t>
            </a:r>
          </a:p>
          <a:p>
            <a:pPr lvl="2"/>
            <a:r>
              <a:rPr lang="en-US" dirty="0"/>
              <a:t>IC, </a:t>
            </a:r>
            <a:r>
              <a:rPr lang="en-US" dirty="0" err="1"/>
              <a:t>Sth</a:t>
            </a:r>
            <a:r>
              <a:rPr lang="en-US" dirty="0"/>
              <a:t> Kensington</a:t>
            </a:r>
          </a:p>
          <a:p>
            <a:pPr lvl="3"/>
            <a:r>
              <a:rPr lang="en-US" dirty="0"/>
              <a:t>Rm 539, Blackett</a:t>
            </a:r>
          </a:p>
          <a:p>
            <a:pPr lvl="1"/>
            <a:r>
              <a:rPr lang="en-US" dirty="0"/>
              <a:t>26APR: </a:t>
            </a:r>
          </a:p>
          <a:p>
            <a:pPr lvl="2"/>
            <a:r>
              <a:rPr lang="en-US" dirty="0"/>
              <a:t>ICR, Chelsea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26" name="Picture 2" descr="Split image of Sir Richard Doll building in Sutton and Imperial College building in South Kensington 547x410">
            <a:extLst>
              <a:ext uri="{FF2B5EF4-FFF2-40B4-BE49-F238E27FC236}">
                <a16:creationId xmlns:a16="http://schemas.microsoft.com/office/drawing/2014/main" id="{4823022B-E3FB-A3D1-F500-BE820604CF9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144"/>
          <a:stretch/>
        </p:blipFill>
        <p:spPr bwMode="auto">
          <a:xfrm>
            <a:off x="4670961" y="772901"/>
            <a:ext cx="7285544" cy="2656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EDC0C3C-431A-096D-368D-CC7DFE0FB2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395" y="3539324"/>
            <a:ext cx="10574896" cy="3242477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168869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n image of Queen's University Belfast">
            <a:extLst>
              <a:ext uri="{FF2B5EF4-FFF2-40B4-BE49-F238E27FC236}">
                <a16:creationId xmlns:a16="http://schemas.microsoft.com/office/drawing/2014/main" id="{4C9478CF-279D-EF0D-1152-75C6C7FC06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5AA76-D716-77FD-9411-FC383F766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11074" y="541096"/>
            <a:ext cx="5780926" cy="427246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Queens University Belfast: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02/03Sep 2024</a:t>
            </a:r>
          </a:p>
          <a:p>
            <a:pPr lvl="2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9391EB5-1F82-AE43-2C0D-1181F05D6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September collaboration meeting</a:t>
            </a:r>
          </a:p>
        </p:txBody>
      </p:sp>
      <p:pic>
        <p:nvPicPr>
          <p:cNvPr id="1028" name="Picture 4" descr="Queen's University Belfast - British Irish Chamber">
            <a:extLst>
              <a:ext uri="{FF2B5EF4-FFF2-40B4-BE49-F238E27FC236}">
                <a16:creationId xmlns:a16="http://schemas.microsoft.com/office/drawing/2014/main" id="{79FBF8C8-7473-47B1-75D6-1D38C82B6D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43869"/>
            <a:ext cx="2256418" cy="814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5375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91EB5-1F82-AE43-2C0D-1181F05D6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Going forward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5AA76-D716-77FD-9411-FC383F766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875098"/>
            <a:ext cx="12192000" cy="4972741"/>
          </a:xfrm>
        </p:spPr>
        <p:txBody>
          <a:bodyPr/>
          <a:lstStyle/>
          <a:p>
            <a:r>
              <a:rPr lang="en-US" dirty="0"/>
              <a:t>Rolling w/p reports:</a:t>
            </a:r>
          </a:p>
          <a:p>
            <a:pPr lvl="1"/>
            <a:r>
              <a:rPr lang="en-US" dirty="0"/>
              <a:t>Next time:</a:t>
            </a:r>
          </a:p>
          <a:p>
            <a:pPr lvl="2"/>
            <a:r>
              <a:rPr lang="en-US"/>
              <a:t>Source (WP2)?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6708266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EC3852F-5332-BC40-B675-9761C7F1497A}" vid="{83EE5F88-8A1E-8B49-B1F9-687D03D81F6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1397</TotalTime>
  <Words>83</Words>
  <Application>Microsoft Macintosh PowerPoint</Application>
  <PresentationFormat>Widescreen</PresentationFormat>
  <Paragraphs>26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2_Office Theme</vt:lpstr>
      <vt:lpstr>Update and news</vt:lpstr>
      <vt:lpstr>Bridging period update</vt:lpstr>
      <vt:lpstr>Next collaboration meeting</vt:lpstr>
      <vt:lpstr>September collaboration meeting</vt:lpstr>
      <vt:lpstr>Going forward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</dc:title>
  <dc:creator>Kenneth Long</dc:creator>
  <cp:lastModifiedBy>Long, Kenneth R</cp:lastModifiedBy>
  <cp:revision>99</cp:revision>
  <dcterms:created xsi:type="dcterms:W3CDTF">2022-02-08T12:34:24Z</dcterms:created>
  <dcterms:modified xsi:type="dcterms:W3CDTF">2024-04-09T13:23:22Z</dcterms:modified>
</cp:coreProperties>
</file>