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0"/>
  </p:notesMasterIdLst>
  <p:sldIdLst>
    <p:sldId id="1550" r:id="rId2"/>
    <p:sldId id="1557" r:id="rId3"/>
    <p:sldId id="1558" r:id="rId4"/>
    <p:sldId id="1559" r:id="rId5"/>
    <p:sldId id="1560" r:id="rId6"/>
    <p:sldId id="1555" r:id="rId7"/>
    <p:sldId id="1556" r:id="rId8"/>
    <p:sldId id="15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31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16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3/26/24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26 March,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3/26/24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3/26/24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AB373-CA00-782F-8F6F-10EEAA98E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Advisory Committee, 15Mar24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58F7AD-12B5-0C8B-2BB1-33BC791ED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78" y="150518"/>
            <a:ext cx="4237369" cy="243343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F880FA-EB36-A120-0D66-CB34D8948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414" y="1362598"/>
            <a:ext cx="9167742" cy="51568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E473EC-505F-585D-4B08-C1666745634E}"/>
              </a:ext>
            </a:extLst>
          </p:cNvPr>
          <p:cNvSpPr txBox="1"/>
          <p:nvPr/>
        </p:nvSpPr>
        <p:spPr>
          <a:xfrm>
            <a:off x="9596063" y="1427350"/>
            <a:ext cx="2015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Hywel’s slides</a:t>
            </a:r>
          </a:p>
        </p:txBody>
      </p:sp>
    </p:spTree>
    <p:extLst>
      <p:ext uri="{BB962C8B-B14F-4D97-AF65-F5344CB8AC3E}">
        <p14:creationId xmlns:p14="http://schemas.microsoft.com/office/powerpoint/2010/main" val="3253427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87483D-0D98-3C31-C6B6-70C552757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314" y="251052"/>
            <a:ext cx="11299372" cy="635589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45C9A9-03AF-DFEE-E0BC-928EDE08A90B}"/>
              </a:ext>
            </a:extLst>
          </p:cNvPr>
          <p:cNvSpPr txBox="1"/>
          <p:nvPr/>
        </p:nvSpPr>
        <p:spPr>
          <a:xfrm>
            <a:off x="9647433" y="251052"/>
            <a:ext cx="2015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Hywel’s slides</a:t>
            </a:r>
          </a:p>
        </p:txBody>
      </p:sp>
    </p:spTree>
    <p:extLst>
      <p:ext uri="{BB962C8B-B14F-4D97-AF65-F5344CB8AC3E}">
        <p14:creationId xmlns:p14="http://schemas.microsoft.com/office/powerpoint/2010/main" val="995364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621F149-C050-BCA6-CFD8-48777227E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96" y="93814"/>
            <a:ext cx="11456608" cy="64443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B6EA39-267E-BE7E-5A45-349F2DA034B0}"/>
              </a:ext>
            </a:extLst>
          </p:cNvPr>
          <p:cNvSpPr txBox="1"/>
          <p:nvPr/>
        </p:nvSpPr>
        <p:spPr>
          <a:xfrm>
            <a:off x="8712485" y="93814"/>
            <a:ext cx="2015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Hywel’s slides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37DC19-FC98-A5D3-FA8A-1065DEB4A146}"/>
              </a:ext>
            </a:extLst>
          </p:cNvPr>
          <p:cNvSpPr txBox="1"/>
          <p:nvPr/>
        </p:nvSpPr>
        <p:spPr>
          <a:xfrm>
            <a:off x="3667874" y="6328881"/>
            <a:ext cx="401007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Ongoing! Comment in WS </a:t>
            </a:r>
            <a:r>
              <a:rPr lang="en-US" b="1" i="1" dirty="0" err="1">
                <a:solidFill>
                  <a:srgbClr val="C00000"/>
                </a:solidFill>
              </a:rPr>
              <a:t>contrinbution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517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923AF-049E-56B9-45EB-A9371C131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 takeaways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CDBAC-CA1D-1B74-03D0-064E26C52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Continued support</a:t>
            </a:r>
          </a:p>
          <a:p>
            <a:r>
              <a:rPr lang="en-US" dirty="0"/>
              <a:t>Endorsement of our strategy for the bridging period:</a:t>
            </a:r>
          </a:p>
          <a:p>
            <a:pPr lvl="1"/>
            <a:r>
              <a:rPr lang="en-US" dirty="0"/>
              <a:t>£1M/year for three years; </a:t>
            </a:r>
          </a:p>
          <a:p>
            <a:pPr lvl="1"/>
            <a:r>
              <a:rPr lang="en-US" dirty="0"/>
              <a:t>No rowing back on ambition, but, recognition of impact on timeline, and need for careful planning</a:t>
            </a:r>
          </a:p>
          <a:p>
            <a:r>
              <a:rPr lang="en-US" dirty="0"/>
              <a:t>Support for engagement with MRC</a:t>
            </a:r>
          </a:p>
          <a:p>
            <a:r>
              <a:rPr lang="en-US" dirty="0"/>
              <a:t>Advice on making case for novel technologies leading to transformative capabilities …</a:t>
            </a:r>
          </a:p>
          <a:p>
            <a:pPr lvl="1"/>
            <a:r>
              <a:rPr lang="en-US" dirty="0"/>
              <a:t>A miscommunication here?  This is how we have been presenting our </a:t>
            </a:r>
            <a:r>
              <a:rPr lang="en-US" dirty="0" err="1"/>
              <a:t>programme</a:t>
            </a:r>
            <a:r>
              <a:rPr lang="en-US" dirty="0"/>
              <a:t>; need to hone presentation of case</a:t>
            </a:r>
          </a:p>
        </p:txBody>
      </p:sp>
    </p:spTree>
    <p:extLst>
      <p:ext uri="{BB962C8B-B14F-4D97-AF65-F5344CB8AC3E}">
        <p14:creationId xmlns:p14="http://schemas.microsoft.com/office/powerpoint/2010/main" val="1527795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A305-0791-6C3E-69F4-0F7A6A95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76FBC-DE98-D19D-F18D-4A9AD15DF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25/26Apr24; </a:t>
            </a:r>
          </a:p>
          <a:p>
            <a:pPr lvl="1"/>
            <a:r>
              <a:rPr lang="en-US" dirty="0"/>
              <a:t>25APR: </a:t>
            </a:r>
          </a:p>
          <a:p>
            <a:pPr lvl="2"/>
            <a:r>
              <a:rPr lang="en-US" dirty="0"/>
              <a:t>IC, </a:t>
            </a:r>
            <a:r>
              <a:rPr lang="en-US" dirty="0" err="1"/>
              <a:t>Sth</a:t>
            </a:r>
            <a:r>
              <a:rPr lang="en-US" dirty="0"/>
              <a:t> Kensington</a:t>
            </a:r>
          </a:p>
          <a:p>
            <a:pPr lvl="3"/>
            <a:r>
              <a:rPr lang="en-US" dirty="0"/>
              <a:t>Rm 539, Blackett</a:t>
            </a:r>
          </a:p>
          <a:p>
            <a:pPr lvl="1"/>
            <a:r>
              <a:rPr lang="en-US" dirty="0"/>
              <a:t>26APR: </a:t>
            </a:r>
          </a:p>
          <a:p>
            <a:pPr lvl="2"/>
            <a:r>
              <a:rPr lang="en-US" dirty="0"/>
              <a:t>ICR, Chelsea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Split image of Sir Richard Doll building in Sutton and Imperial College building in South Kensington 547x410">
            <a:extLst>
              <a:ext uri="{FF2B5EF4-FFF2-40B4-BE49-F238E27FC236}">
                <a16:creationId xmlns:a16="http://schemas.microsoft.com/office/drawing/2014/main" id="{4823022B-E3FB-A3D1-F500-BE820604C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44"/>
          <a:stretch/>
        </p:blipFill>
        <p:spPr bwMode="auto">
          <a:xfrm>
            <a:off x="4670961" y="772901"/>
            <a:ext cx="7285544" cy="26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DC0C3C-431A-096D-368D-CC7DFE0FB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395" y="3539324"/>
            <a:ext cx="10574896" cy="324247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8869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 image of Queen's University Belfast">
            <a:extLst>
              <a:ext uri="{FF2B5EF4-FFF2-40B4-BE49-F238E27FC236}">
                <a16:creationId xmlns:a16="http://schemas.microsoft.com/office/drawing/2014/main" id="{4C9478CF-279D-EF0D-1152-75C6C7FC0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074" y="541096"/>
            <a:ext cx="5780926" cy="427246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Queens University Belfast: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02/03Sep 2024</a:t>
            </a:r>
          </a:p>
          <a:p>
            <a:pPr lvl="2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September collaboration meeting</a:t>
            </a:r>
          </a:p>
        </p:txBody>
      </p:sp>
      <p:pic>
        <p:nvPicPr>
          <p:cNvPr id="1028" name="Picture 4" descr="Queen's University Belfast - British Irish Chamber">
            <a:extLst>
              <a:ext uri="{FF2B5EF4-FFF2-40B4-BE49-F238E27FC236}">
                <a16:creationId xmlns:a16="http://schemas.microsoft.com/office/drawing/2014/main" id="{79FBF8C8-7473-47B1-75D6-1D38C82B6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3869"/>
            <a:ext cx="2256418" cy="81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3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75098"/>
            <a:ext cx="12192000" cy="4972741"/>
          </a:xfrm>
        </p:spPr>
        <p:txBody>
          <a:bodyPr/>
          <a:lstStyle/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Next time:</a:t>
            </a:r>
          </a:p>
          <a:p>
            <a:pPr lvl="2"/>
            <a:r>
              <a:rPr lang="en-US" dirty="0"/>
              <a:t>Design and integration (</a:t>
            </a:r>
            <a:r>
              <a:rPr lang="en-US"/>
              <a:t>WP6)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1365</TotalTime>
  <Words>147</Words>
  <Application>Microsoft Macintosh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2_Office Theme</vt:lpstr>
      <vt:lpstr>Update and news</vt:lpstr>
      <vt:lpstr>ITRF Advisory Committee, 15Mar24</vt:lpstr>
      <vt:lpstr>PowerPoint Presentation</vt:lpstr>
      <vt:lpstr>PowerPoint Presentation</vt:lpstr>
      <vt:lpstr>AC takeaways …</vt:lpstr>
      <vt:lpstr>Next collaboration meeting</vt:lpstr>
      <vt:lpstr>September collaboration meeting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96</cp:revision>
  <dcterms:created xsi:type="dcterms:W3CDTF">2022-02-08T12:34:24Z</dcterms:created>
  <dcterms:modified xsi:type="dcterms:W3CDTF">2024-03-26T11:34:30Z</dcterms:modified>
</cp:coreProperties>
</file>