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5"/>
  </p:notesMasterIdLst>
  <p:sldIdLst>
    <p:sldId id="1550" r:id="rId2"/>
    <p:sldId id="1555" r:id="rId3"/>
    <p:sldId id="15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FE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22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6D37-0954-7E4B-8F32-EBEAFC34966C}" type="datetimeFigureOut">
              <a:rPr lang="en-US" smtClean="0"/>
              <a:t>2/27/24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BC606-1307-F541-9D91-A1E2DB8CC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27 February, 2024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7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2/27/24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4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2/27/24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21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94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9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2/27/24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9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2/27/24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4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15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2/27/24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2/27/24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1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Update and 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9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AA305-0791-6C3E-69F4-0F7A6A954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collaboration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76FBC-DE98-D19D-F18D-4A9AD15DF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25/26Apr24; </a:t>
            </a:r>
          </a:p>
          <a:p>
            <a:pPr lvl="1"/>
            <a:r>
              <a:rPr lang="en-US" dirty="0"/>
              <a:t>25APR: </a:t>
            </a:r>
          </a:p>
          <a:p>
            <a:pPr lvl="2"/>
            <a:r>
              <a:rPr lang="en-US" dirty="0"/>
              <a:t>IC, </a:t>
            </a:r>
            <a:r>
              <a:rPr lang="en-US" dirty="0" err="1"/>
              <a:t>Sth</a:t>
            </a:r>
            <a:r>
              <a:rPr lang="en-US" dirty="0"/>
              <a:t> Kensington</a:t>
            </a:r>
          </a:p>
          <a:p>
            <a:pPr lvl="3"/>
            <a:r>
              <a:rPr lang="en-US" dirty="0"/>
              <a:t>Rm 539, Blackett</a:t>
            </a:r>
          </a:p>
          <a:p>
            <a:pPr lvl="1"/>
            <a:r>
              <a:rPr lang="en-US" dirty="0"/>
              <a:t>26APR: </a:t>
            </a:r>
          </a:p>
          <a:p>
            <a:pPr lvl="2"/>
            <a:r>
              <a:rPr lang="en-US" dirty="0"/>
              <a:t>ICR, Chelsea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Split image of Sir Richard Doll building in Sutton and Imperial College building in South Kensington 547x410">
            <a:extLst>
              <a:ext uri="{FF2B5EF4-FFF2-40B4-BE49-F238E27FC236}">
                <a16:creationId xmlns:a16="http://schemas.microsoft.com/office/drawing/2014/main" id="{4823022B-E3FB-A3D1-F500-BE820604C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44"/>
          <a:stretch/>
        </p:blipFill>
        <p:spPr bwMode="auto">
          <a:xfrm>
            <a:off x="4670961" y="772901"/>
            <a:ext cx="7285544" cy="26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DC0C3C-431A-096D-368D-CC7DFE0FB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395" y="3539324"/>
            <a:ext cx="10574896" cy="324247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68869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1EB5-1F82-AE43-2C0D-1181F05D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5AA76-D716-77FD-9411-FC383F766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75098"/>
            <a:ext cx="12192000" cy="4972741"/>
          </a:xfrm>
        </p:spPr>
        <p:txBody>
          <a:bodyPr/>
          <a:lstStyle/>
          <a:p>
            <a:r>
              <a:rPr lang="en-US" dirty="0"/>
              <a:t>Rolling w/p reports:</a:t>
            </a:r>
          </a:p>
          <a:p>
            <a:pPr lvl="1"/>
            <a:r>
              <a:rPr lang="en-US" dirty="0"/>
              <a:t>Next time:</a:t>
            </a:r>
          </a:p>
          <a:p>
            <a:pPr lvl="2"/>
            <a:r>
              <a:rPr lang="en-US" dirty="0"/>
              <a:t>Capture (WP5)</a:t>
            </a:r>
          </a:p>
          <a:p>
            <a:pPr lvl="3"/>
            <a:r>
              <a:rPr lang="en-US" dirty="0"/>
              <a:t>And … report on Consultation #3</a:t>
            </a:r>
          </a:p>
        </p:txBody>
      </p:sp>
    </p:spTree>
    <p:extLst>
      <p:ext uri="{BB962C8B-B14F-4D97-AF65-F5344CB8AC3E}">
        <p14:creationId xmlns:p14="http://schemas.microsoft.com/office/powerpoint/2010/main" val="365537555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1259</TotalTime>
  <Words>45</Words>
  <Application>Microsoft Macintosh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2_Office Theme</vt:lpstr>
      <vt:lpstr>Update and news</vt:lpstr>
      <vt:lpstr>Next collaboration meeting</vt:lpstr>
      <vt:lpstr>Going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91</cp:revision>
  <dcterms:created xsi:type="dcterms:W3CDTF">2022-02-08T12:34:24Z</dcterms:created>
  <dcterms:modified xsi:type="dcterms:W3CDTF">2024-02-27T12:43:46Z</dcterms:modified>
</cp:coreProperties>
</file>