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9"/>
  </p:notesMasterIdLst>
  <p:sldIdLst>
    <p:sldId id="1550" r:id="rId2"/>
    <p:sldId id="1551" r:id="rId3"/>
    <p:sldId id="1554" r:id="rId4"/>
    <p:sldId id="1552" r:id="rId5"/>
    <p:sldId id="1553" r:id="rId6"/>
    <p:sldId id="1555" r:id="rId7"/>
    <p:sldId id="155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E6D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48"/>
    <p:restoredTop sz="94694"/>
  </p:normalViewPr>
  <p:slideViewPr>
    <p:cSldViewPr snapToGrid="0" snapToObjects="1">
      <p:cViewPr varScale="1">
        <p:scale>
          <a:sx n="110" d="100"/>
          <a:sy n="110" d="100"/>
        </p:scale>
        <p:origin x="184" y="4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1/16/24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16 January,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tfc.ac.uk/event/933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physicsworld.com/a/get-offline-and-meet-in-person-to-make-breakthroughs-claims-study/#:~:text=That%20is%20according%20to%20a,technology%20(Nature%20623%20987)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tfc.ac.uk/event/923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91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6456-C038-8D67-2CF8-C1C2CEA90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on PA2 proposal to STFC Visions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BFF98-8066-40BB-EBD0-3F9C9FCF7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5488" y="640080"/>
            <a:ext cx="7626512" cy="620776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Broad support </a:t>
            </a:r>
          </a:p>
          <a:p>
            <a:pPr lvl="1"/>
            <a:r>
              <a:rPr lang="en-US" dirty="0"/>
              <a:t>High impact potential</a:t>
            </a:r>
          </a:p>
          <a:p>
            <a:pPr lvl="1"/>
            <a:r>
              <a:rPr lang="en-US" dirty="0"/>
              <a:t>Could deliver step change</a:t>
            </a:r>
          </a:p>
          <a:p>
            <a:pPr lvl="1"/>
            <a:r>
              <a:rPr lang="en-US" dirty="0"/>
              <a:t>Potential for broad reach</a:t>
            </a:r>
          </a:p>
          <a:p>
            <a:pPr lvl="1"/>
            <a:r>
              <a:rPr lang="en-US" dirty="0"/>
              <a:t>Ambitious</a:t>
            </a:r>
          </a:p>
          <a:p>
            <a:pPr lvl="2"/>
            <a:endParaRPr lang="en-US" dirty="0"/>
          </a:p>
          <a:p>
            <a:r>
              <a:rPr lang="en-US" dirty="0"/>
              <a:t>But not selected</a:t>
            </a:r>
          </a:p>
          <a:p>
            <a:pPr lvl="1"/>
            <a:r>
              <a:rPr lang="en-US" dirty="0"/>
              <a:t>Fit with international landscape unclear</a:t>
            </a:r>
          </a:p>
          <a:p>
            <a:pPr lvl="1"/>
            <a:r>
              <a:rPr lang="en-US" dirty="0"/>
              <a:t>Potential for target community unclear</a:t>
            </a:r>
          </a:p>
          <a:p>
            <a:pPr lvl="1"/>
            <a:r>
              <a:rPr lang="en-US" dirty="0"/>
              <a:t>Progress of first preliminary activity unclear (but only 9 months into 2 year project when written)</a:t>
            </a:r>
          </a:p>
          <a:p>
            <a:pPr lvl="2"/>
            <a:endParaRPr lang="en-US" dirty="0"/>
          </a:p>
          <a:p>
            <a:r>
              <a:rPr lang="en-US" dirty="0"/>
              <a:t>Now seeking access to bridging funds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7E4CC867-9506-BBDD-14CC-61B79B7C5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17" y="640080"/>
            <a:ext cx="4317254" cy="610946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00756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48479-BF5A-8672-3BD7-1A44DB61C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</a:t>
            </a:r>
            <a:r>
              <a:rPr lang="en-US" dirty="0" err="1"/>
              <a:t>LhARA</a:t>
            </a:r>
            <a:r>
              <a:rPr lang="en-US" dirty="0"/>
              <a:t>/ISIS FFA meeting, 10Jan24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34B19-E56A-8058-52BA-A1FCC7DB7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Excellent meeting:</a:t>
            </a:r>
          </a:p>
          <a:p>
            <a:pPr lvl="1"/>
            <a:r>
              <a:rPr lang="en-US" dirty="0"/>
              <a:t>Covered a lot of material</a:t>
            </a:r>
          </a:p>
          <a:p>
            <a:r>
              <a:rPr lang="en-US" dirty="0"/>
              <a:t>Clear synergies, clear differences!</a:t>
            </a:r>
          </a:p>
          <a:p>
            <a:r>
              <a:rPr lang="en-US" dirty="0"/>
              <a:t>Concrete outcome:</a:t>
            </a:r>
          </a:p>
          <a:p>
            <a:pPr lvl="1"/>
            <a:r>
              <a:rPr lang="en-US" dirty="0"/>
              <a:t>Initiate engineering design of:</a:t>
            </a:r>
          </a:p>
          <a:p>
            <a:pPr lvl="2"/>
            <a:r>
              <a:rPr lang="en-US" dirty="0"/>
              <a:t>FFA magnet:</a:t>
            </a:r>
          </a:p>
          <a:p>
            <a:pPr lvl="3"/>
            <a:r>
              <a:rPr lang="en-US" dirty="0"/>
              <a:t>In particular coil geometry</a:t>
            </a:r>
          </a:p>
          <a:p>
            <a:pPr lvl="2"/>
            <a:r>
              <a:rPr lang="en-US" dirty="0"/>
              <a:t>MA cavity</a:t>
            </a:r>
          </a:p>
          <a:p>
            <a:pPr lvl="2"/>
            <a:endParaRPr lang="en-US" dirty="0"/>
          </a:p>
          <a:p>
            <a:r>
              <a:rPr lang="en-US" dirty="0"/>
              <a:t>Very valuable!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A29BF9-C11E-C449-5FEA-F9FC056F4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256" y="4160974"/>
            <a:ext cx="6975572" cy="259252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9472F3-272A-7C10-FB0F-D8583A107753}"/>
              </a:ext>
            </a:extLst>
          </p:cNvPr>
          <p:cNvSpPr txBox="1"/>
          <p:nvPr/>
        </p:nvSpPr>
        <p:spPr>
          <a:xfrm>
            <a:off x="8409964" y="4360947"/>
            <a:ext cx="37269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https://indico.stfc.ac.uk/event/933/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9331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A2DAD1-964C-B299-48C0-687DE9C67B36}"/>
              </a:ext>
            </a:extLst>
          </p:cNvPr>
          <p:cNvSpPr txBox="1"/>
          <p:nvPr/>
        </p:nvSpPr>
        <p:spPr>
          <a:xfrm>
            <a:off x="1068512" y="0"/>
            <a:ext cx="105208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hlinkClick r:id="rId2"/>
              </a:rPr>
              <a:t>https://physicsworld.com/a/get-offline-and-meet-in-person-to-make-breakthroughs-claims-study/#:~:text=That%20is%20according%20to%20a,technology%20(Nature%20623%20987)</a:t>
            </a:r>
            <a:r>
              <a:rPr lang="en-US" sz="1050" b="1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3547F2-EA49-5381-2FA3-440BDB734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2778" y="334451"/>
            <a:ext cx="7986444" cy="639458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59458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BC9C1-F3A9-5272-B6F1-262F273E4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events: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875B8-56A1-7A09-E747-05C266955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24Jan24: Peer-group consultation #3: Liverpool University</a:t>
            </a:r>
          </a:p>
          <a:p>
            <a:pPr lvl="1"/>
            <a:r>
              <a:rPr lang="en-US" dirty="0"/>
              <a:t>Focus on in vivo end station and its requirements …</a:t>
            </a:r>
          </a:p>
          <a:p>
            <a:pPr lvl="2"/>
            <a:r>
              <a:rPr lang="en-US" dirty="0"/>
              <a:t>Not on wiki, need to get advertising going again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86162F-6C19-29C8-8596-85CED3085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754" y="2198278"/>
            <a:ext cx="9746492" cy="425002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1BCE22-49CA-1DE3-0F4A-669BB779858D}"/>
              </a:ext>
            </a:extLst>
          </p:cNvPr>
          <p:cNvSpPr txBox="1"/>
          <p:nvPr/>
        </p:nvSpPr>
        <p:spPr>
          <a:xfrm>
            <a:off x="7222733" y="2702103"/>
            <a:ext cx="371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https://indico.stfc.ac.uk/event/923/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3306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AA305-0791-6C3E-69F4-0F7A6A954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76FBC-DE98-D19D-F18D-4A9AD15DF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26Apr24; ICR, London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Sep24, Queens University Belfast</a:t>
            </a:r>
          </a:p>
          <a:p>
            <a:endParaRPr lang="en-US" dirty="0"/>
          </a:p>
        </p:txBody>
      </p:sp>
      <p:pic>
        <p:nvPicPr>
          <p:cNvPr id="1026" name="Picture 2" descr="Split image of Sir Richard Doll building in Sutton and Imperial College building in South Kensington 547x410">
            <a:extLst>
              <a:ext uri="{FF2B5EF4-FFF2-40B4-BE49-F238E27FC236}">
                <a16:creationId xmlns:a16="http://schemas.microsoft.com/office/drawing/2014/main" id="{4823022B-E3FB-A3D1-F500-BE820604CF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44"/>
          <a:stretch/>
        </p:blipFill>
        <p:spPr bwMode="auto">
          <a:xfrm>
            <a:off x="4670961" y="772901"/>
            <a:ext cx="7285544" cy="265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tudents sitting under cherry blossom">
            <a:extLst>
              <a:ext uri="{FF2B5EF4-FFF2-40B4-BE49-F238E27FC236}">
                <a16:creationId xmlns:a16="http://schemas.microsoft.com/office/drawing/2014/main" id="{9CAC0A0F-8859-6FA9-60DF-D34CD40EA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432" y="3755091"/>
            <a:ext cx="5470566" cy="307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869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75098"/>
            <a:ext cx="12192000" cy="4972741"/>
          </a:xfrm>
        </p:spPr>
        <p:txBody>
          <a:bodyPr/>
          <a:lstStyle/>
          <a:p>
            <a:r>
              <a:rPr lang="en-US" dirty="0"/>
              <a:t>Will solicit reports by w/p on a rolling basis for 2024:</a:t>
            </a:r>
          </a:p>
          <a:p>
            <a:pPr lvl="1"/>
            <a:r>
              <a:rPr lang="en-US" dirty="0"/>
              <a:t>Need to watch progress in preparation for CDR!</a:t>
            </a:r>
          </a:p>
        </p:txBody>
      </p:sp>
    </p:spTree>
    <p:extLst>
      <p:ext uri="{BB962C8B-B14F-4D97-AF65-F5344CB8AC3E}">
        <p14:creationId xmlns:p14="http://schemas.microsoft.com/office/powerpoint/2010/main" val="365537555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1223</TotalTime>
  <Words>232</Words>
  <Application>Microsoft Macintosh PowerPoint</Application>
  <PresentationFormat>Widescreen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2_Office Theme</vt:lpstr>
      <vt:lpstr>Update and news</vt:lpstr>
      <vt:lpstr>Feedback on PA2 proposal to STFC Visions Team</vt:lpstr>
      <vt:lpstr>Joint LhARA/ISIS FFA meeting, 10Jan24</vt:lpstr>
      <vt:lpstr>PowerPoint Presentation</vt:lpstr>
      <vt:lpstr>Upcoming events:</vt:lpstr>
      <vt:lpstr>Next collaboration meetings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82</cp:revision>
  <dcterms:created xsi:type="dcterms:W3CDTF">2022-02-08T12:34:24Z</dcterms:created>
  <dcterms:modified xsi:type="dcterms:W3CDTF">2024-01-16T12:51:34Z</dcterms:modified>
</cp:coreProperties>
</file>