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1528" r:id="rId3"/>
    <p:sldId id="291" r:id="rId4"/>
    <p:sldId id="151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E6D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34"/>
    <p:restoredTop sz="94694"/>
  </p:normalViewPr>
  <p:slideViewPr>
    <p:cSldViewPr snapToGrid="0" snapToObjects="1">
      <p:cViewPr>
        <p:scale>
          <a:sx n="92" d="100"/>
          <a:sy n="92" d="100"/>
        </p:scale>
        <p:origin x="1984" y="8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21 November,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0B546-ED0B-C139-18E8-5D6D0EA42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12-month report (Re)DONE!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ECCACB-CEBD-E765-A02B-9928B840FB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747"/>
          <a:stretch/>
        </p:blipFill>
        <p:spPr>
          <a:xfrm>
            <a:off x="83130" y="72344"/>
            <a:ext cx="5555670" cy="670253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81721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13" y="689821"/>
            <a:ext cx="10691974" cy="60331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B607E1-D28D-BE0F-7FBE-042BFB5507D7}"/>
              </a:ext>
            </a:extLst>
          </p:cNvPr>
          <p:cNvSpPr/>
          <p:nvPr/>
        </p:nvSpPr>
        <p:spPr>
          <a:xfrm>
            <a:off x="750013" y="3429000"/>
            <a:ext cx="10613205" cy="1893013"/>
          </a:xfrm>
          <a:prstGeom prst="rect">
            <a:avLst/>
          </a:prstGeom>
          <a:solidFill>
            <a:schemeClr val="accent3">
              <a:lumMod val="60000"/>
              <a:lumOff val="40000"/>
              <a:alpha val="2313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30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9D80D9C-C6E8-73A0-1F09-ADEEB082A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790" y="4889786"/>
            <a:ext cx="3010315" cy="188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FF251F-CEF9-0D67-FE4E-ABB121DB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of detailed PA2 plan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092370-7D40-8954-481E-430457CC4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872" y="640080"/>
            <a:ext cx="7283746" cy="262332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5F2B64A-3E91-A653-46BC-CB5E6BEC6982}"/>
              </a:ext>
            </a:extLst>
          </p:cNvPr>
          <p:cNvSpPr/>
          <p:nvPr/>
        </p:nvSpPr>
        <p:spPr>
          <a:xfrm>
            <a:off x="4758459" y="1999681"/>
            <a:ext cx="3924728" cy="236306"/>
          </a:xfrm>
          <a:prstGeom prst="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17AB972-1AF1-2380-00F1-62A1F3FF60C3}"/>
              </a:ext>
            </a:extLst>
          </p:cNvPr>
          <p:cNvSpPr txBox="1">
            <a:spLocks/>
          </p:cNvSpPr>
          <p:nvPr/>
        </p:nvSpPr>
        <p:spPr>
          <a:xfrm>
            <a:off x="4643253" y="3594600"/>
            <a:ext cx="7666971" cy="3263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Behind our schedule!</a:t>
            </a:r>
          </a:p>
          <a:p>
            <a:r>
              <a:rPr lang="en-US" dirty="0"/>
              <a:t>Need to push on this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7D35CD-B1AA-36C2-2543-621DC37CC5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04" r="6627" b="10515"/>
          <a:stretch/>
        </p:blipFill>
        <p:spPr>
          <a:xfrm>
            <a:off x="127895" y="122621"/>
            <a:ext cx="4234082" cy="61368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DC0ECCF-5A7D-D097-F7C9-0D2E858B744F}"/>
              </a:ext>
            </a:extLst>
          </p:cNvPr>
          <p:cNvSpPr/>
          <p:nvPr/>
        </p:nvSpPr>
        <p:spPr>
          <a:xfrm>
            <a:off x="4758458" y="2266465"/>
            <a:ext cx="6934777" cy="642990"/>
          </a:xfrm>
          <a:prstGeom prst="rect">
            <a:avLst/>
          </a:prstGeom>
          <a:solidFill>
            <a:srgbClr val="FF0000">
              <a:alpha val="38039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68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1157</TotalTime>
  <Words>25</Words>
  <Application>Microsoft Macintosh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Update and news</vt:lpstr>
      <vt:lpstr>12-month report (Re)DONE!</vt:lpstr>
      <vt:lpstr>Timeline</vt:lpstr>
      <vt:lpstr>Preparation of detailed PA2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75</cp:revision>
  <dcterms:created xsi:type="dcterms:W3CDTF">2022-02-08T12:34:24Z</dcterms:created>
  <dcterms:modified xsi:type="dcterms:W3CDTF">2023-11-21T13:44:26Z</dcterms:modified>
</cp:coreProperties>
</file>