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528" r:id="rId3"/>
    <p:sldId id="291" r:id="rId4"/>
    <p:sldId id="151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E6D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34"/>
    <p:restoredTop sz="94694"/>
  </p:normalViewPr>
  <p:slideViewPr>
    <p:cSldViewPr snapToGrid="0" snapToObjects="1">
      <p:cViewPr>
        <p:scale>
          <a:sx n="92" d="100"/>
          <a:sy n="92" d="100"/>
        </p:scale>
        <p:origin x="2080" y="9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7 November,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0B546-ED0B-C139-18E8-5D6D0EA42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12-month report DONE!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ADA63-D8A9-F00E-6206-36CBAB94D9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13"/>
          <a:stretch/>
        </p:blipFill>
        <p:spPr>
          <a:xfrm>
            <a:off x="625345" y="157786"/>
            <a:ext cx="4971892" cy="654242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8172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Target for full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 err="1">
                <a:solidFill>
                  <a:srgbClr val="FF0000"/>
                </a:solidFill>
              </a:rPr>
              <a:t>programme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definition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mid Oct23</a:t>
            </a:r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9D80D9C-C6E8-73A0-1F09-ADEEB082A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790" y="4889786"/>
            <a:ext cx="3010315" cy="188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FF251F-CEF9-0D67-FE4E-ABB121D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detailed PA2 plan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092370-7D40-8954-481E-430457CC4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872" y="640080"/>
            <a:ext cx="7283746" cy="262332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F2B64A-3E91-A653-46BC-CB5E6BEC6982}"/>
              </a:ext>
            </a:extLst>
          </p:cNvPr>
          <p:cNvSpPr/>
          <p:nvPr/>
        </p:nvSpPr>
        <p:spPr>
          <a:xfrm>
            <a:off x="4758459" y="1999681"/>
            <a:ext cx="3924728" cy="236306"/>
          </a:xfrm>
          <a:prstGeom prst="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17AB972-1AF1-2380-00F1-62A1F3FF60C3}"/>
              </a:ext>
            </a:extLst>
          </p:cNvPr>
          <p:cNvSpPr txBox="1">
            <a:spLocks/>
          </p:cNvSpPr>
          <p:nvPr/>
        </p:nvSpPr>
        <p:spPr>
          <a:xfrm>
            <a:off x="4643253" y="3594600"/>
            <a:ext cx="7666971" cy="326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Behind our schedule</a:t>
            </a:r>
          </a:p>
          <a:p>
            <a:r>
              <a:rPr lang="en-US" dirty="0"/>
              <a:t>Need to push on this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7D35CD-B1AA-36C2-2543-621DC37CC5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04" r="6627" b="10515"/>
          <a:stretch/>
        </p:blipFill>
        <p:spPr>
          <a:xfrm>
            <a:off x="127895" y="122621"/>
            <a:ext cx="4234082" cy="61368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C0ECCF-5A7D-D097-F7C9-0D2E858B744F}"/>
              </a:ext>
            </a:extLst>
          </p:cNvPr>
          <p:cNvSpPr/>
          <p:nvPr/>
        </p:nvSpPr>
        <p:spPr>
          <a:xfrm>
            <a:off x="4758458" y="2266465"/>
            <a:ext cx="6934777" cy="642990"/>
          </a:xfrm>
          <a:prstGeom prst="rect">
            <a:avLst/>
          </a:prstGeom>
          <a:solidFill>
            <a:srgbClr val="FF0000">
              <a:alpha val="3803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6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187A8-B151-4F48-CA21-69ACA564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23317"/>
            <a:ext cx="11776364" cy="4828854"/>
          </a:xfrm>
        </p:spPr>
        <p:txBody>
          <a:bodyPr>
            <a:normAutofit/>
          </a:bodyPr>
          <a:lstStyle/>
          <a:p>
            <a:r>
              <a:rPr lang="en-US" dirty="0"/>
              <a:t>Initial meeting last week, agreed:</a:t>
            </a:r>
          </a:p>
          <a:p>
            <a:pPr lvl="1"/>
            <a:r>
              <a:rPr lang="en-US" dirty="0"/>
              <a:t>Fortnightly meeting schedule:</a:t>
            </a:r>
          </a:p>
          <a:p>
            <a:pPr lvl="2"/>
            <a:r>
              <a:rPr lang="en-US" dirty="0"/>
              <a:t>Tuesday, 16:00, next 14Nov23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LhARA</a:t>
            </a:r>
            <a:r>
              <a:rPr lang="en-US" dirty="0"/>
              <a:t> bio-</a:t>
            </a:r>
            <a:r>
              <a:rPr lang="en-US" dirty="0" err="1"/>
              <a:t>PoP</a:t>
            </a:r>
            <a:r>
              <a:rPr lang="en-US" dirty="0"/>
              <a:t> as part of broader </a:t>
            </a:r>
            <a:r>
              <a:rPr lang="en-US" dirty="0" err="1"/>
              <a:t>LhARA</a:t>
            </a:r>
            <a:r>
              <a:rPr lang="en-US" dirty="0"/>
              <a:t> biophysics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Parallel development:</a:t>
            </a:r>
          </a:p>
          <a:p>
            <a:pPr lvl="2"/>
            <a:r>
              <a:rPr lang="en-US" dirty="0"/>
              <a:t>Define system (e.g. quad doublet) that will advance start</a:t>
            </a:r>
          </a:p>
          <a:p>
            <a:pPr lvl="2"/>
            <a:r>
              <a:rPr lang="en-US" dirty="0"/>
              <a:t>Develop plan for incremental implementation of </a:t>
            </a:r>
            <a:r>
              <a:rPr lang="en-US" dirty="0" err="1"/>
              <a:t>LhARA</a:t>
            </a:r>
            <a:r>
              <a:rPr lang="en-US" dirty="0"/>
              <a:t> bio-</a:t>
            </a:r>
            <a:r>
              <a:rPr lang="en-US" dirty="0" err="1"/>
              <a:t>PoP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3320" y="77271"/>
            <a:ext cx="5912686" cy="10733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4F3B77-D290-A8E5-F3B9-F1B1ED85DAF6}"/>
              </a:ext>
            </a:extLst>
          </p:cNvPr>
          <p:cNvSpPr txBox="1"/>
          <p:nvPr/>
        </p:nvSpPr>
        <p:spPr>
          <a:xfrm>
            <a:off x="6538428" y="6129005"/>
            <a:ext cx="5348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More from Jason to follow </a:t>
            </a:r>
          </a:p>
        </p:txBody>
      </p:sp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1146</TotalTime>
  <Words>87</Words>
  <Application>Microsoft Macintosh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Update and news</vt:lpstr>
      <vt:lpstr>12-month report DONE!</vt:lpstr>
      <vt:lpstr>Timeline</vt:lpstr>
      <vt:lpstr>Preparation of detailed PA2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74</cp:revision>
  <dcterms:created xsi:type="dcterms:W3CDTF">2022-02-08T12:34:24Z</dcterms:created>
  <dcterms:modified xsi:type="dcterms:W3CDTF">2023-11-07T12:41:02Z</dcterms:modified>
</cp:coreProperties>
</file>