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6" r:id="rId3"/>
    <p:sldId id="291" r:id="rId4"/>
    <p:sldId id="1518" r:id="rId5"/>
    <p:sldId id="152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39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69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29 August,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10-LhARA-ITRF-proposal-annex.pdf" TargetMode="External"/><Relationship Id="rId2" Type="http://schemas.openxmlformats.org/officeDocument/2006/relationships/hyperlink" Target="https://ccap.hep.ph.ic.ac.uk/trac/raw-attachment/wiki/Communication/Notes/CCAP-TN-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23DB-118D-0CA4-93CD-CE3E9F1E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Infrastructure Fund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6D9F-6BCD-2E18-8A48-A7A69F967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2788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Following a variety of discussions, now committed to:</a:t>
            </a:r>
          </a:p>
          <a:p>
            <a:pPr lvl="1"/>
            <a:r>
              <a:rPr lang="en-US" dirty="0"/>
              <a:t>Proposal a second UKRI Infrastructure Fund Preliminary Activity  </a:t>
            </a:r>
          </a:p>
          <a:p>
            <a:r>
              <a:rPr lang="en-US" dirty="0"/>
              <a:t>IF Proforma Deadline, 21Jul23</a:t>
            </a:r>
          </a:p>
          <a:p>
            <a:pPr lvl="1"/>
            <a:r>
              <a:rPr lang="en-US" dirty="0"/>
              <a:t>Build on our 5-year plan:</a:t>
            </a:r>
          </a:p>
          <a:p>
            <a:pPr lvl="2"/>
            <a:r>
              <a:rPr lang="en-US" dirty="0">
                <a:hlinkClick r:id="rId2"/>
              </a:rPr>
              <a:t>Full-five year proposal</a:t>
            </a:r>
            <a:endParaRPr lang="en-US" dirty="0"/>
          </a:p>
          <a:p>
            <a:pPr lvl="2"/>
            <a:r>
              <a:rPr lang="en-US" dirty="0">
                <a:hlinkClick r:id="rId3"/>
              </a:rPr>
              <a:t>Annex defining work to be carried out in Preliminary Activity</a:t>
            </a:r>
            <a:endParaRPr lang="en-US" dirty="0"/>
          </a:p>
        </p:txBody>
      </p:sp>
      <p:pic>
        <p:nvPicPr>
          <p:cNvPr id="4" name="Picture 3" descr="A screenshot of a website&#10;&#10;Description automatically generated with low confidence">
            <a:extLst>
              <a:ext uri="{FF2B5EF4-FFF2-40B4-BE49-F238E27FC236}">
                <a16:creationId xmlns:a16="http://schemas.microsoft.com/office/drawing/2014/main" id="{C6B10BFD-BE3C-92E0-59F1-8D2D5E38B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297" y="3327132"/>
            <a:ext cx="6431224" cy="34178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BB4D61-4D81-7C24-8ACF-3B30B09A26C4}"/>
              </a:ext>
            </a:extLst>
          </p:cNvPr>
          <p:cNvSpPr txBox="1"/>
          <p:nvPr/>
        </p:nvSpPr>
        <p:spPr>
          <a:xfrm>
            <a:off x="7055046" y="4270301"/>
            <a:ext cx="20201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Wave 4: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Call opens: 02Oct23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Decision.  : 01Mar24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Funding    : 01Oct24</a:t>
            </a:r>
          </a:p>
        </p:txBody>
      </p:sp>
    </p:spTree>
    <p:extLst>
      <p:ext uri="{BB962C8B-B14F-4D97-AF65-F5344CB8AC3E}">
        <p14:creationId xmlns:p14="http://schemas.microsoft.com/office/powerpoint/2010/main" val="603399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B607E1-D28D-BE0F-7FBE-042BFB5507D7}"/>
              </a:ext>
            </a:extLst>
          </p:cNvPr>
          <p:cNvSpPr/>
          <p:nvPr/>
        </p:nvSpPr>
        <p:spPr>
          <a:xfrm>
            <a:off x="750013" y="3429000"/>
            <a:ext cx="10613205" cy="1893013"/>
          </a:xfrm>
          <a:prstGeom prst="rect">
            <a:avLst/>
          </a:prstGeom>
          <a:solidFill>
            <a:schemeClr val="accent3">
              <a:lumMod val="60000"/>
              <a:lumOff val="40000"/>
              <a:alpha val="2313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Target for full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 err="1">
                <a:solidFill>
                  <a:srgbClr val="FF0000"/>
                </a:solidFill>
              </a:rPr>
              <a:t>programme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definition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mid Oct23</a:t>
            </a:r>
          </a:p>
        </p:txBody>
      </p:sp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F251F-CEF9-0D67-FE4E-ABB121DB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document and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E607D-03E6-E7A3-83CE-DE8F191A4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5028" y="640080"/>
            <a:ext cx="7666971" cy="202092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Updated following EB comments, shared with WPMs and </a:t>
            </a:r>
            <a:r>
              <a:rPr lang="en-US" dirty="0" err="1"/>
              <a:t>LhARA</a:t>
            </a:r>
            <a:r>
              <a:rPr lang="en-US" dirty="0"/>
              <a:t> collaboration, no further comments</a:t>
            </a:r>
          </a:p>
          <a:p>
            <a:r>
              <a:rPr lang="en-US" dirty="0"/>
              <a:t>Still awaiting comments from ITRF management</a:t>
            </a:r>
          </a:p>
          <a:p>
            <a:r>
              <a:rPr lang="en-US" dirty="0"/>
              <a:t>Will share with attendees at STFC Bid Review: 04Sep23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092370-7D40-8954-481E-430457CC4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202" y="2359644"/>
            <a:ext cx="7283746" cy="262332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06B4AD-355C-EDE0-CB74-5F81F5F51C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04" r="5964" b="10476"/>
          <a:stretch/>
        </p:blipFill>
        <p:spPr>
          <a:xfrm>
            <a:off x="152778" y="128614"/>
            <a:ext cx="4358245" cy="613954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F2B64A-3E91-A653-46BC-CB5E6BEC6982}"/>
              </a:ext>
            </a:extLst>
          </p:cNvPr>
          <p:cNvSpPr/>
          <p:nvPr/>
        </p:nvSpPr>
        <p:spPr>
          <a:xfrm>
            <a:off x="5013789" y="3719245"/>
            <a:ext cx="3924728" cy="236306"/>
          </a:xfrm>
          <a:prstGeom prst="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17AB972-1AF1-2380-00F1-62A1F3FF60C3}"/>
              </a:ext>
            </a:extLst>
          </p:cNvPr>
          <p:cNvSpPr txBox="1">
            <a:spLocks/>
          </p:cNvSpPr>
          <p:nvPr/>
        </p:nvSpPr>
        <p:spPr>
          <a:xfrm>
            <a:off x="4643253" y="5138435"/>
            <a:ext cx="7666971" cy="1719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Hoped to have presentation from Colin on risk register today:</a:t>
            </a:r>
          </a:p>
          <a:p>
            <a:pPr lvl="1"/>
            <a:r>
              <a:rPr lang="en-US" dirty="0"/>
              <a:t>NATS issues mean he is stranded abroad … </a:t>
            </a:r>
          </a:p>
          <a:p>
            <a:pPr lvl="1"/>
            <a:r>
              <a:rPr lang="en-US" dirty="0"/>
              <a:t>Need to deal with review of risk register when he is back</a:t>
            </a:r>
          </a:p>
        </p:txBody>
      </p:sp>
    </p:spTree>
    <p:extLst>
      <p:ext uri="{BB962C8B-B14F-4D97-AF65-F5344CB8AC3E}">
        <p14:creationId xmlns:p14="http://schemas.microsoft.com/office/powerpoint/2010/main" val="162856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2C337A-845F-1ED3-58E8-CD46EA799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127" y="0"/>
            <a:ext cx="7281746" cy="685800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607460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1055</TotalTime>
  <Words>142</Words>
  <Application>Microsoft Macintosh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Update and news</vt:lpstr>
      <vt:lpstr>UKRI Infrastructure Fund</vt:lpstr>
      <vt:lpstr>Timeline</vt:lpstr>
      <vt:lpstr>Process document and progress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68</cp:revision>
  <dcterms:created xsi:type="dcterms:W3CDTF">2022-02-08T12:34:24Z</dcterms:created>
  <dcterms:modified xsi:type="dcterms:W3CDTF">2023-08-29T12:38:12Z</dcterms:modified>
</cp:coreProperties>
</file>