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327"/>
  </p:normalViewPr>
  <p:slideViewPr>
    <p:cSldViewPr snapToGrid="0">
      <p:cViewPr varScale="1">
        <p:scale>
          <a:sx n="102" d="100"/>
          <a:sy n="102" d="100"/>
        </p:scale>
        <p:origin x="192" y="6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846CCE-7CB3-7730-4957-F9BB2E2B87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225CD32-A4F9-A8B7-92D2-43C65B3437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0AF2A7-EE11-1374-0D88-B0C9530F93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63740-DA9C-0B47-9535-84D6A6BDA9FB}" type="datetimeFigureOut">
              <a:rPr lang="en-US" smtClean="0"/>
              <a:t>7/18/23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C18A42-AB27-50B3-EB40-0711C1302E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993525-98D3-7353-261B-615AAFA1EF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5D97-CCDE-5C49-A100-1214EAE99E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8961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678A57-2962-0654-E16C-0A4454FC5F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377C66-E07E-37F2-15A2-B7BE09BBD7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E7EC2E-F9E8-61BD-ED18-3C43B68DE4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63740-DA9C-0B47-9535-84D6A6BDA9FB}" type="datetimeFigureOut">
              <a:rPr lang="en-US" smtClean="0"/>
              <a:t>7/18/23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80DE47-9B3D-A803-CAF0-892A4CA8B8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2A8588-3A43-7E60-266A-F7EDB4694D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5D97-CCDE-5C49-A100-1214EAE99E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2427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2972F52-7807-50B8-E1B4-5B17B6F75B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C99F74-17C3-BD71-783D-8FB6F68437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E5A6BA-EC35-2FBF-F6A5-6FCB67C6B2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63740-DA9C-0B47-9535-84D6A6BDA9FB}" type="datetimeFigureOut">
              <a:rPr lang="en-US" smtClean="0"/>
              <a:t>7/18/23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1C8C39-DC13-D58E-2489-2EC1D19AF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85FFC1-0CD1-1252-7161-88AE466DF9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5D97-CCDE-5C49-A100-1214EAE99E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770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C98317-673B-324C-E411-3B9E12E3E8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790059-79B5-03A8-EEF9-2B5D4BF42A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115F76-C654-374F-8C25-D91103814E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63740-DA9C-0B47-9535-84D6A6BDA9FB}" type="datetimeFigureOut">
              <a:rPr lang="en-US" smtClean="0"/>
              <a:t>7/18/23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5293D1-8179-48B2-373B-ABFEEEC1F9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1868C3-D3F9-5E76-0A1B-3D1C869C9C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5D97-CCDE-5C49-A100-1214EAE99E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2101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104206-5501-7A88-70D4-00D79A5518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E08CAE-E11C-F95A-6444-D68D2B5916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945155-E2DA-0540-565C-C85F292856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63740-DA9C-0B47-9535-84D6A6BDA9FB}" type="datetimeFigureOut">
              <a:rPr lang="en-US" smtClean="0"/>
              <a:t>7/18/23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56EFCA-37C2-B074-D7FD-500963EBCC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B4430B-4781-0008-7A66-C91D88EF06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5D97-CCDE-5C49-A100-1214EAE99E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476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6D9406-862A-2359-4869-98AC9907A1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C64C8D-B7B6-890F-4335-1F9DFA9F434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1EB2E6-E66B-F05B-36BE-A40DF878B6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20BD80-BAD5-93ED-FD37-FB3CD92B97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63740-DA9C-0B47-9535-84D6A6BDA9FB}" type="datetimeFigureOut">
              <a:rPr lang="en-US" smtClean="0"/>
              <a:t>7/18/23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ECFD31-D2BF-1B30-90D6-834F244E3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7E78AD-68CB-85AD-3D9C-04486DA7BF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5D97-CCDE-5C49-A100-1214EAE99E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5581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3F995A-E709-6947-4081-6908C77F3A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E8B4E9-660B-CF39-500F-5111D464ED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21A7C20-6327-A2F6-14AF-B9258C8A77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FB18007-B5C1-39EF-D629-1FFEC417BFC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20BC3D-2E21-6F39-D658-377D6E432FF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2AF39C6-EA22-D357-1BA7-9908940B08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63740-DA9C-0B47-9535-84D6A6BDA9FB}" type="datetimeFigureOut">
              <a:rPr lang="en-US" smtClean="0"/>
              <a:t>7/18/23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1718271-88CD-437B-C75A-C1904B2E5D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17F6F39-5E22-7994-9B55-401B9AFCE1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5D97-CCDE-5C49-A100-1214EAE99E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417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0B84BD-D85D-ABEC-E4EF-24D925638B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020FB0F-A99A-6E26-1522-828CC7597C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63740-DA9C-0B47-9535-84D6A6BDA9FB}" type="datetimeFigureOut">
              <a:rPr lang="en-US" smtClean="0"/>
              <a:t>7/18/23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B281F55-62FB-FA83-1ED0-3DC75C148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ABD091-73F5-D875-C07C-E0D845FC3E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5D97-CCDE-5C49-A100-1214EAE99E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1616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6C7BEEF-C068-2693-FCDC-5FFDD9DA47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63740-DA9C-0B47-9535-84D6A6BDA9FB}" type="datetimeFigureOut">
              <a:rPr lang="en-US" smtClean="0"/>
              <a:t>7/18/23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B28A5DE-5634-C8F1-7D3F-589A6E114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CD5A71-EEDC-7696-4C6B-E1B66F0209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5D97-CCDE-5C49-A100-1214EAE99E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711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7E0E77-9E7E-4E22-97DE-B7791F5ED6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AA1721-3D1A-3DA7-07BF-2B3EE8F143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E6F6E5-26C9-3EF1-36F1-4D9041021F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D0FFB5-FFB1-A9C5-1507-9F1A9F7331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63740-DA9C-0B47-9535-84D6A6BDA9FB}" type="datetimeFigureOut">
              <a:rPr lang="en-US" smtClean="0"/>
              <a:t>7/18/23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AFCA59-2BD5-0ABA-C136-AA770B5239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71FB2C-5920-CF41-8F08-9A69B07044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5D97-CCDE-5C49-A100-1214EAE99E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3110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C918A7-C796-DFC5-4BDF-FE293837A7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3BBECEC-068D-A349-EC37-2A11DF7025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98E652-A924-47F8-56AE-456D2EAE5A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D8837B-F911-FD92-BC90-178A67AF5A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63740-DA9C-0B47-9535-84D6A6BDA9FB}" type="datetimeFigureOut">
              <a:rPr lang="en-US" smtClean="0"/>
              <a:t>7/18/23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F435E5-66B7-834B-4AF8-190757245B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20B37D-349E-F3EA-5075-C8001D31FE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5D97-CCDE-5C49-A100-1214EAE99E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907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A7ED036-0D8E-0C31-ACB0-7054837EC8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17F5E7-56E6-E6B3-F8BE-703CF15D71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98B639-E568-F037-A677-32439DC47BF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D63740-DA9C-0B47-9535-84D6A6BDA9FB}" type="datetimeFigureOut">
              <a:rPr lang="en-US" smtClean="0"/>
              <a:t>7/18/23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64F575-745A-5DCF-7471-E2DF4139AA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A9B8CF-AE58-4896-B873-4BECF4B79A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BA5D97-CCDE-5C49-A100-1214EAE99E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300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3C9CE39-1A6F-DA45-BFD3-447198CA16B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50" r="2802"/>
          <a:stretch/>
        </p:blipFill>
        <p:spPr>
          <a:xfrm>
            <a:off x="1796342" y="143454"/>
            <a:ext cx="8500054" cy="6571608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B4F146C-2682-B64E-9C70-02A4C29F33A5}"/>
              </a:ext>
            </a:extLst>
          </p:cNvPr>
          <p:cNvSpPr txBox="1"/>
          <p:nvPr/>
        </p:nvSpPr>
        <p:spPr>
          <a:xfrm>
            <a:off x="6942970" y="1671464"/>
            <a:ext cx="22894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Co-chairs: T. Greenshaw (Liv)</a:t>
            </a:r>
          </a:p>
          <a:p>
            <a:r>
              <a:rPr lang="en-US" sz="1200" b="1" dirty="0"/>
              <a:t>                   Y. </a:t>
            </a:r>
            <a:r>
              <a:rPr lang="en-US" sz="1200" b="1" dirty="0" err="1"/>
              <a:t>Presado</a:t>
            </a:r>
            <a:r>
              <a:rPr lang="en-US" sz="1200" b="1" dirty="0"/>
              <a:t> (Inst. Curie)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18A0B17-F672-D74F-93FB-51378B4C467F}"/>
              </a:ext>
            </a:extLst>
          </p:cNvPr>
          <p:cNvSpPr txBox="1"/>
          <p:nvPr/>
        </p:nvSpPr>
        <p:spPr>
          <a:xfrm>
            <a:off x="8382991" y="3338010"/>
            <a:ext cx="20126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Co-spokes: A. </a:t>
            </a:r>
            <a:r>
              <a:rPr lang="en-US" sz="1200" b="1" dirty="0" err="1"/>
              <a:t>Giacca</a:t>
            </a:r>
            <a:r>
              <a:rPr lang="en-US" sz="1200" b="1" dirty="0"/>
              <a:t> (OIRO)</a:t>
            </a:r>
          </a:p>
          <a:p>
            <a:r>
              <a:rPr lang="en-US" sz="1200" b="1" dirty="0"/>
              <a:t>                     K. Long (IC/STFC)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EF48A7B-F6EB-2F4F-B63F-B8A032388330}"/>
              </a:ext>
            </a:extLst>
          </p:cNvPr>
          <p:cNvSpPr txBox="1"/>
          <p:nvPr/>
        </p:nvSpPr>
        <p:spPr>
          <a:xfrm>
            <a:off x="1796342" y="4841870"/>
            <a:ext cx="85000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PMs:                 </a:t>
            </a:r>
            <a:r>
              <a:rPr lang="en-US" sz="2000" b="1" dirty="0">
                <a:solidFill>
                  <a:srgbClr val="00B050"/>
                </a:solidFill>
              </a:rPr>
              <a:t>P. Price (ICL)         </a:t>
            </a:r>
            <a:r>
              <a:rPr lang="en-US" sz="2000" b="1" dirty="0">
                <a:solidFill>
                  <a:srgbClr val="00B0F0"/>
                </a:solidFill>
              </a:rPr>
              <a:t>C. Whyte (Strath)       </a:t>
            </a:r>
            <a:r>
              <a:rPr lang="en-US" sz="2000" b="1" dirty="0">
                <a:solidFill>
                  <a:srgbClr val="FFC000"/>
                </a:solidFill>
              </a:rPr>
              <a:t>J. Parsons (Liv)</a:t>
            </a:r>
            <a:r>
              <a:rPr lang="en-US" sz="2000" b="1" dirty="0">
                <a:solidFill>
                  <a:srgbClr val="00B050"/>
                </a:solidFill>
              </a:rPr>
              <a:t>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68098C8-13A7-BCD9-552B-96803E42A7ED}"/>
              </a:ext>
            </a:extLst>
          </p:cNvPr>
          <p:cNvSpPr/>
          <p:nvPr/>
        </p:nvSpPr>
        <p:spPr>
          <a:xfrm>
            <a:off x="3331923" y="4841870"/>
            <a:ext cx="1415441" cy="40011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762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54</Words>
  <Application>Microsoft Macintosh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Long, Kenneth R</dc:creator>
  <cp:lastModifiedBy>Long, Kenneth R</cp:lastModifiedBy>
  <cp:revision>2</cp:revision>
  <dcterms:created xsi:type="dcterms:W3CDTF">2023-07-18T12:03:30Z</dcterms:created>
  <dcterms:modified xsi:type="dcterms:W3CDTF">2023-07-18T12:11:09Z</dcterms:modified>
</cp:coreProperties>
</file>