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4" r:id="rId3"/>
    <p:sldId id="285" r:id="rId4"/>
    <p:sldId id="286" r:id="rId5"/>
    <p:sldId id="2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20 June,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A23275A-BCE3-F19C-833E-BF6F72BEF96D}"/>
              </a:ext>
            </a:extLst>
          </p:cNvPr>
          <p:cNvSpPr txBox="1"/>
          <p:nvPr/>
        </p:nvSpPr>
        <p:spPr>
          <a:xfrm>
            <a:off x="10122528" y="5609918"/>
            <a:ext cx="1951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Report from </a:t>
            </a:r>
            <a:r>
              <a:rPr lang="en-US" dirty="0" err="1"/>
              <a:t>RMcL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43494F-CDC1-6285-1E99-E71CFEAA9DDD}"/>
              </a:ext>
            </a:extLst>
          </p:cNvPr>
          <p:cNvSpPr txBox="1"/>
          <p:nvPr/>
        </p:nvSpPr>
        <p:spPr>
          <a:xfrm>
            <a:off x="10337715" y="1771233"/>
            <a:ext cx="173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Host: Tony Price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D7E314-EB26-09B3-7BC0-78D93FB8F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742" y="-10275"/>
            <a:ext cx="12397866" cy="1273996"/>
          </a:xfrm>
          <a:prstGeom prst="rect">
            <a:avLst/>
          </a:prstGeom>
        </p:spPr>
      </p:pic>
      <p:pic>
        <p:nvPicPr>
          <p:cNvPr id="10" name="Picture 9" descr="A screenshot of a chat&#10;&#10;Description automatically generated">
            <a:extLst>
              <a:ext uri="{FF2B5EF4-FFF2-40B4-BE49-F238E27FC236}">
                <a16:creationId xmlns:a16="http://schemas.microsoft.com/office/drawing/2014/main" id="{E2A61863-0383-A9BE-0734-F68B32DAD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10" y="1498173"/>
            <a:ext cx="4457318" cy="508676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DFAB0EAC-B717-EAED-4E95-E7FDD38BA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2966" y="2804648"/>
            <a:ext cx="7090994" cy="251051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3888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146897-DADD-74EC-58F8-594686ED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x-council call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26954B-E3EE-4E5D-4845-56A50189C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919470"/>
            <a:ext cx="12192000" cy="39385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Clear opportunity!</a:t>
            </a:r>
          </a:p>
          <a:p>
            <a:r>
              <a:rPr lang="en-US" dirty="0"/>
              <a:t>Ideas:</a:t>
            </a:r>
          </a:p>
          <a:p>
            <a:pPr lvl="1"/>
            <a:r>
              <a:rPr lang="en-US" dirty="0" err="1"/>
              <a:t>Spacial</a:t>
            </a:r>
            <a:r>
              <a:rPr lang="en-US" dirty="0"/>
              <a:t> transcriptomics in</a:t>
            </a:r>
            <a:br>
              <a:rPr lang="en-US" dirty="0"/>
            </a:br>
            <a:r>
              <a:rPr lang="en-US" dirty="0"/>
              <a:t>instrumented cell cultures</a:t>
            </a:r>
          </a:p>
          <a:p>
            <a:pPr lvl="2"/>
            <a:r>
              <a:rPr lang="en-US" dirty="0"/>
              <a:t>Prove principle of ion acoustic w\ culture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Capture; the future of radiation biology and PBT</a:t>
            </a:r>
          </a:p>
          <a:p>
            <a:pPr lvl="1"/>
            <a:r>
              <a:rPr lang="en-US" dirty="0"/>
              <a:t>Advanced spectroscopic techniques (!), TG, PW</a:t>
            </a:r>
          </a:p>
          <a:p>
            <a:pPr lvl="1"/>
            <a:r>
              <a:rPr lang="en-US" dirty="0"/>
              <a:t>…</a:t>
            </a:r>
          </a:p>
        </p:txBody>
      </p:sp>
      <p:pic>
        <p:nvPicPr>
          <p:cNvPr id="7" name="Picture 6" descr="A diagram of different types of cells&#10;&#10;Description automatically generated with low confidence">
            <a:extLst>
              <a:ext uri="{FF2B5EF4-FFF2-40B4-BE49-F238E27FC236}">
                <a16:creationId xmlns:a16="http://schemas.microsoft.com/office/drawing/2014/main" id="{AA649F66-4F6B-CDAC-F672-7D84EFCBC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392" y="2403836"/>
            <a:ext cx="4654735" cy="288279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BD4F6A3D-BBAF-DE48-F86C-92C4E0F93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16" y="0"/>
            <a:ext cx="5095664" cy="2709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261DDE-F9FB-6E35-0F9F-5F4D158B9771}"/>
              </a:ext>
            </a:extLst>
          </p:cNvPr>
          <p:cNvSpPr/>
          <p:nvPr/>
        </p:nvSpPr>
        <p:spPr>
          <a:xfrm>
            <a:off x="3697202" y="1958535"/>
            <a:ext cx="1398780" cy="353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11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23DB-118D-0CA4-93CD-CE3E9F1E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Bid for continuation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D9F-6BCD-2E18-8A48-A7A69F967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Discussions initiated:</a:t>
            </a:r>
          </a:p>
          <a:p>
            <a:pPr lvl="1"/>
            <a:r>
              <a:rPr lang="en-US" dirty="0"/>
              <a:t>Submit request for follow-on funding to </a:t>
            </a:r>
            <a:br>
              <a:rPr lang="en-US" dirty="0"/>
            </a:br>
            <a:r>
              <a:rPr lang="en-US" dirty="0"/>
              <a:t>Infrastructure Fund </a:t>
            </a:r>
            <a:br>
              <a:rPr lang="en-US" dirty="0"/>
            </a:br>
            <a:r>
              <a:rPr lang="en-US" dirty="0"/>
              <a:t>Wave 4? </a:t>
            </a:r>
          </a:p>
        </p:txBody>
      </p:sp>
      <p:pic>
        <p:nvPicPr>
          <p:cNvPr id="4" name="Picture 3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C6B10BFD-BE3C-92E0-59F1-8D2D5E38B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134" y="2177838"/>
            <a:ext cx="8525754" cy="453098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BB4D61-4D81-7C24-8ACF-3B30B09A26C4}"/>
              </a:ext>
            </a:extLst>
          </p:cNvPr>
          <p:cNvSpPr txBox="1"/>
          <p:nvPr/>
        </p:nvSpPr>
        <p:spPr>
          <a:xfrm>
            <a:off x="9481554" y="3714347"/>
            <a:ext cx="24769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Wave 4:</a:t>
            </a:r>
          </a:p>
          <a:p>
            <a:r>
              <a:rPr lang="en-US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Call opens: 02Oct23</a:t>
            </a:r>
          </a:p>
          <a:p>
            <a:r>
              <a:rPr lang="en-US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Decision.  : 01Mar24</a:t>
            </a:r>
          </a:p>
          <a:p>
            <a:r>
              <a:rPr lang="en-US" sz="20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Funding    : 01Oct24</a:t>
            </a:r>
          </a:p>
        </p:txBody>
      </p:sp>
    </p:spTree>
    <p:extLst>
      <p:ext uri="{BB962C8B-B14F-4D97-AF65-F5344CB8AC3E}">
        <p14:creationId xmlns:p14="http://schemas.microsoft.com/office/powerpoint/2010/main" val="60339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826" y="1580322"/>
            <a:ext cx="11347174" cy="52675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Now working towards: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CM4 Date 20 September 2023 Glasgow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B050"/>
                </a:solidFill>
              </a:rPr>
              <a:t>CM5 Date 26 April 2024 ICR, Fulham Road, London</a:t>
            </a: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712</TotalTime>
  <Words>111</Words>
  <Application>Microsoft Macintosh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News/Update</vt:lpstr>
      <vt:lpstr>PowerPoint Presentation</vt:lpstr>
      <vt:lpstr>UKRI x-council call</vt:lpstr>
      <vt:lpstr>Bid for continuation …</vt:lpstr>
      <vt:lpstr>Next collaboration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52</cp:revision>
  <dcterms:created xsi:type="dcterms:W3CDTF">2022-02-08T12:34:24Z</dcterms:created>
  <dcterms:modified xsi:type="dcterms:W3CDTF">2023-06-20T12:32:25Z</dcterms:modified>
</cp:coreProperties>
</file>