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283" r:id="rId4"/>
    <p:sldId id="28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6 June,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1B2879-3BFD-1564-99B3-CD47035DD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548"/>
            <a:ext cx="12192000" cy="22679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644076-CBCE-C167-2F74-5DE366684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94" y="2247394"/>
            <a:ext cx="5749457" cy="398665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2828EB-E7BE-9694-7E77-DF0A5358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8845" y="2247394"/>
            <a:ext cx="5954646" cy="35883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23275A-BCE3-F19C-833E-BF6F72BEF96D}"/>
              </a:ext>
            </a:extLst>
          </p:cNvPr>
          <p:cNvSpPr txBox="1"/>
          <p:nvPr/>
        </p:nvSpPr>
        <p:spPr>
          <a:xfrm>
            <a:off x="6826498" y="6049379"/>
            <a:ext cx="437934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Lots of opportunity for collaborative working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43494F-CDC1-6285-1E99-E71CFEAA9DDD}"/>
              </a:ext>
            </a:extLst>
          </p:cNvPr>
          <p:cNvSpPr txBox="1"/>
          <p:nvPr/>
        </p:nvSpPr>
        <p:spPr>
          <a:xfrm>
            <a:off x="9791984" y="1771233"/>
            <a:ext cx="24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Host: Chris Rogers et al.</a:t>
            </a:r>
          </a:p>
        </p:txBody>
      </p:sp>
    </p:spTree>
    <p:extLst>
      <p:ext uri="{BB962C8B-B14F-4D97-AF65-F5344CB8AC3E}">
        <p14:creationId xmlns:p14="http://schemas.microsoft.com/office/powerpoint/2010/main" val="183888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4527262-8C52-FB55-6F4B-17D4A3B49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628" y="90799"/>
            <a:ext cx="7049754" cy="6676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0C57D-07FB-11F9-0251-CA5B732FC66E}"/>
              </a:ext>
            </a:extLst>
          </p:cNvPr>
          <p:cNvSpPr txBox="1"/>
          <p:nvPr/>
        </p:nvSpPr>
        <p:spPr>
          <a:xfrm>
            <a:off x="7340483" y="1372964"/>
            <a:ext cx="434926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https://</a:t>
            </a:r>
            <a:r>
              <a:rPr lang="en-US" sz="1400" b="1" dirty="0" err="1">
                <a:solidFill>
                  <a:srgbClr val="002060"/>
                </a:solidFill>
              </a:rPr>
              <a:t>ccap.hep.ph.ic.ac.uk</a:t>
            </a:r>
            <a:r>
              <a:rPr lang="en-US" sz="1400" b="1" dirty="0">
                <a:solidFill>
                  <a:srgbClr val="002060"/>
                </a:solidFill>
              </a:rPr>
              <a:t>/trac/wiki/Research/</a:t>
            </a:r>
            <a:r>
              <a:rPr lang="en-US" sz="1400" b="1" dirty="0" err="1">
                <a:solidFill>
                  <a:srgbClr val="002060"/>
                </a:solidFill>
              </a:rPr>
              <a:t>LhARA</a:t>
            </a:r>
            <a:endParaRPr lang="en-US" sz="1400" b="1" dirty="0">
              <a:solidFill>
                <a:srgbClr val="00206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81364F-B434-A912-3C0A-192B8FFC85DA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368553" y="1286012"/>
            <a:ext cx="2364481" cy="166267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6AAA0D8-ACBA-13DC-AEFB-C354C3F27F4B}"/>
              </a:ext>
            </a:extLst>
          </p:cNvPr>
          <p:cNvSpPr txBox="1"/>
          <p:nvPr/>
        </p:nvSpPr>
        <p:spPr>
          <a:xfrm>
            <a:off x="3248660" y="1101346"/>
            <a:ext cx="3119893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Conference contributions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5D2E3B-328C-3428-5D12-364E447F7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98" y="1470678"/>
            <a:ext cx="6262955" cy="4862543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938195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26" y="1580322"/>
            <a:ext cx="11347174" cy="52675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Now working towards: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 September 2023 Glasgow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B050"/>
                </a:solidFill>
              </a:rPr>
              <a:t>CM5 Date 26 April 2024 ICR, Fulham Road, London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680</TotalTime>
  <Words>64</Words>
  <Application>Microsoft Macintosh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News/Update</vt:lpstr>
      <vt:lpstr>PowerPoint Presentation</vt:lpstr>
      <vt:lpstr>PowerPoint Presentation</vt:lpstr>
      <vt:lpstr>Next collaboration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49</cp:revision>
  <dcterms:created xsi:type="dcterms:W3CDTF">2022-02-08T12:34:24Z</dcterms:created>
  <dcterms:modified xsi:type="dcterms:W3CDTF">2023-06-06T11:46:01Z</dcterms:modified>
</cp:coreProperties>
</file>