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3" r:id="rId3"/>
    <p:sldId id="282" r:id="rId4"/>
    <p:sldId id="284" r:id="rId5"/>
    <p:sldId id="285" r:id="rId6"/>
    <p:sldId id="28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22"/>
    <p:restoredTop sz="94694"/>
  </p:normalViewPr>
  <p:slideViewPr>
    <p:cSldViewPr snapToGrid="0" snapToObjects="1">
      <p:cViewPr varScale="1">
        <p:scale>
          <a:sx n="147" d="100"/>
          <a:sy n="147" d="100"/>
        </p:scale>
        <p:origin x="232" y="4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23 May,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14527262-8C52-FB55-6F4B-17D4A3B49B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6" y="105396"/>
            <a:ext cx="7049754" cy="667640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70C57D-07FB-11F9-0251-CA5B732FC66E}"/>
              </a:ext>
            </a:extLst>
          </p:cNvPr>
          <p:cNvSpPr txBox="1"/>
          <p:nvPr/>
        </p:nvSpPr>
        <p:spPr>
          <a:xfrm>
            <a:off x="2686290" y="1361660"/>
            <a:ext cx="4349268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https://</a:t>
            </a:r>
            <a:r>
              <a:rPr lang="en-US" sz="1400" b="1" dirty="0" err="1">
                <a:solidFill>
                  <a:srgbClr val="002060"/>
                </a:solidFill>
              </a:rPr>
              <a:t>ccap.hep.ph.ic.ac.uk</a:t>
            </a:r>
            <a:r>
              <a:rPr lang="en-US" sz="1400" b="1" dirty="0">
                <a:solidFill>
                  <a:srgbClr val="002060"/>
                </a:solidFill>
              </a:rPr>
              <a:t>/trac/wiki/Research/</a:t>
            </a:r>
            <a:r>
              <a:rPr lang="en-US" sz="1400" b="1" dirty="0" err="1">
                <a:solidFill>
                  <a:srgbClr val="002060"/>
                </a:solidFill>
              </a:rPr>
              <a:t>LhARA</a:t>
            </a:r>
            <a:endParaRPr lang="en-US" sz="1400" b="1" dirty="0">
              <a:solidFill>
                <a:srgbClr val="00206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6D3250A-6438-FF06-C155-2FB1A97DC550}"/>
              </a:ext>
            </a:extLst>
          </p:cNvPr>
          <p:cNvCxnSpPr>
            <a:cxnSpLocks/>
          </p:cNvCxnSpPr>
          <p:nvPr/>
        </p:nvCxnSpPr>
        <p:spPr>
          <a:xfrm flipH="1">
            <a:off x="745435" y="606287"/>
            <a:ext cx="6748669" cy="4611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16E4793-7BBC-A579-B340-0966E7790E6E}"/>
              </a:ext>
            </a:extLst>
          </p:cNvPr>
          <p:cNvSpPr txBox="1"/>
          <p:nvPr/>
        </p:nvSpPr>
        <p:spPr>
          <a:xfrm>
            <a:off x="7494104" y="421621"/>
            <a:ext cx="2212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Document repository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481364F-B434-A912-3C0A-192B8FFC85DA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4623371" y="3069288"/>
            <a:ext cx="2870733" cy="78621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6AAA0D8-ACBA-13DC-AEFB-C354C3F27F4B}"/>
              </a:ext>
            </a:extLst>
          </p:cNvPr>
          <p:cNvSpPr txBox="1"/>
          <p:nvPr/>
        </p:nvSpPr>
        <p:spPr>
          <a:xfrm>
            <a:off x="7494104" y="3670839"/>
            <a:ext cx="259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Conference contributions</a:t>
            </a:r>
          </a:p>
        </p:txBody>
      </p:sp>
      <p:pic>
        <p:nvPicPr>
          <p:cNvPr id="20" name="Picture 19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03ADCF63-21E3-F66C-6DFA-2E1543619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0034" y="975619"/>
            <a:ext cx="4734076" cy="212451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938195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1C6C4FD-794C-58A4-7DE4-11C63CCBD7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39" y="56508"/>
            <a:ext cx="4766348" cy="674498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B39D38-AFD6-4049-C056-0EDF97CD1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Peer-group consultation; meeting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56820A-7D3C-D018-3A0D-24243682BC2C}"/>
              </a:ext>
            </a:extLst>
          </p:cNvPr>
          <p:cNvSpPr txBox="1"/>
          <p:nvPr/>
        </p:nvSpPr>
        <p:spPr>
          <a:xfrm>
            <a:off x="1796443" y="6457560"/>
            <a:ext cx="7365478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https://</a:t>
            </a:r>
            <a:r>
              <a:rPr lang="en-US" sz="1200" dirty="0" err="1"/>
              <a:t>ccap.hep.ph.ic.ac.uk</a:t>
            </a:r>
            <a:r>
              <a:rPr lang="en-US" sz="1200" dirty="0"/>
              <a:t>/trac/raw-attachment/wiki/Research/</a:t>
            </a:r>
            <a:r>
              <a:rPr lang="en-US" sz="1200" dirty="0" err="1"/>
              <a:t>LhARA</a:t>
            </a:r>
            <a:r>
              <a:rPr lang="en-US" sz="1200" dirty="0"/>
              <a:t>/Documents/LhARA-Gov-PMB-2023-04.pdf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68E123A-0E26-2269-56CD-EAC2B037B9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94" t="5278" r="7104" b="37622"/>
          <a:stretch/>
        </p:blipFill>
        <p:spPr>
          <a:xfrm>
            <a:off x="5552504" y="593576"/>
            <a:ext cx="6224528" cy="582125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4379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680F3-9AEF-1286-F908-BF0D90834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Peer-group consultation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4BBBB-68C8-F74E-F62D-FA8196E77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Target date: 19Jun23</a:t>
            </a:r>
          </a:p>
          <a:p>
            <a:pPr lvl="1"/>
            <a:r>
              <a:rPr lang="en-US" dirty="0"/>
              <a:t>Venue Birmingham University</a:t>
            </a:r>
          </a:p>
          <a:p>
            <a:r>
              <a:rPr lang="en-US" dirty="0"/>
              <a:t>Preparations underway:</a:t>
            </a:r>
          </a:p>
          <a:p>
            <a:pPr lvl="1"/>
            <a:r>
              <a:rPr lang="en-US" dirty="0"/>
              <a:t>Invitations to:</a:t>
            </a:r>
          </a:p>
          <a:p>
            <a:pPr lvl="2"/>
            <a:r>
              <a:rPr lang="en-US" dirty="0" err="1"/>
              <a:t>LhARA</a:t>
            </a:r>
            <a:r>
              <a:rPr lang="en-US" dirty="0"/>
              <a:t> of course!</a:t>
            </a:r>
          </a:p>
          <a:p>
            <a:pPr lvl="2"/>
            <a:r>
              <a:rPr lang="en-US" dirty="0"/>
              <a:t>Attendees at previous meeting</a:t>
            </a:r>
          </a:p>
          <a:p>
            <a:pPr lvl="2"/>
            <a:r>
              <a:rPr lang="en-US" dirty="0"/>
              <a:t>Networks, e.g. ENLIGHT, RADNET, …</a:t>
            </a:r>
          </a:p>
          <a:p>
            <a:pPr lvl="1"/>
            <a:r>
              <a:rPr lang="en-US" dirty="0"/>
              <a:t>Additional communities who’ve expressed an interest:</a:t>
            </a:r>
          </a:p>
          <a:p>
            <a:pPr lvl="2"/>
            <a:r>
              <a:rPr lang="en-US" dirty="0"/>
              <a:t>MBRT conference </a:t>
            </a:r>
            <a:br>
              <a:rPr lang="en-US" dirty="0"/>
            </a:br>
            <a:r>
              <a:rPr lang="en-US" dirty="0"/>
              <a:t>attendees (invite via </a:t>
            </a:r>
            <a:r>
              <a:rPr lang="en-US" dirty="0" err="1"/>
              <a:t>Y.Prezado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Prof. </a:t>
            </a:r>
            <a:r>
              <a:rPr lang="en-US" dirty="0" err="1"/>
              <a:t>Reindl</a:t>
            </a:r>
            <a:r>
              <a:rPr lang="en-US" dirty="0"/>
              <a:t>, Uni München; </a:t>
            </a:r>
            <a:br>
              <a:rPr lang="en-US" dirty="0"/>
            </a:br>
            <a:r>
              <a:rPr lang="en-US" i="1" dirty="0"/>
              <a:t>in-vitro</a:t>
            </a:r>
            <a:r>
              <a:rPr lang="en-US" dirty="0"/>
              <a:t> automation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r>
              <a:rPr lang="en-US" dirty="0"/>
              <a:t>Sara Wells, et al; Mary Lyon Centre at MRC Harwell</a:t>
            </a:r>
          </a:p>
        </p:txBody>
      </p:sp>
      <p:pic>
        <p:nvPicPr>
          <p:cNvPr id="5" name="Picture 4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AA8E82DC-E7C0-7DDB-E710-987A31C278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7252" y="4034038"/>
            <a:ext cx="3433683" cy="210225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46605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website&#10;&#10;Description automatically generated with medium confidence">
            <a:extLst>
              <a:ext uri="{FF2B5EF4-FFF2-40B4-BE49-F238E27FC236}">
                <a16:creationId xmlns:a16="http://schemas.microsoft.com/office/drawing/2014/main" id="{5C88C3AC-F801-FABE-C397-DC633A50F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09" y="-8137"/>
            <a:ext cx="11878491" cy="68661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7B84E7-EC08-8513-1CDF-09EC8B566C77}"/>
              </a:ext>
            </a:extLst>
          </p:cNvPr>
          <p:cNvSpPr txBox="1"/>
          <p:nvPr/>
        </p:nvSpPr>
        <p:spPr>
          <a:xfrm>
            <a:off x="3082834" y="52254"/>
            <a:ext cx="279262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https://</a:t>
            </a:r>
            <a:r>
              <a:rPr lang="en-US" b="1" dirty="0" err="1"/>
              <a:t>www.har.mrc.ac.uk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39038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C4821-FB50-9667-2F1A-55A251D04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collaboration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BC316-815F-B634-470B-AB9253FA3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826" y="1580322"/>
            <a:ext cx="11347174" cy="526751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Now working towards: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CM4 Date 20th Sept 2023 Glasgow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CM5 Date 17—24 April 2024 ICR, Fulham Road, London</a:t>
            </a:r>
          </a:p>
        </p:txBody>
      </p:sp>
    </p:spTree>
    <p:extLst>
      <p:ext uri="{BB962C8B-B14F-4D97-AF65-F5344CB8AC3E}">
        <p14:creationId xmlns:p14="http://schemas.microsoft.com/office/powerpoint/2010/main" val="1628834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540</TotalTime>
  <Words>172</Words>
  <Application>Microsoft Macintosh PowerPoint</Application>
  <PresentationFormat>Widescreen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News/Update</vt:lpstr>
      <vt:lpstr>PowerPoint Presentation</vt:lpstr>
      <vt:lpstr>Peer-group consultation; meeting 1</vt:lpstr>
      <vt:lpstr>Peer-group consultation 2</vt:lpstr>
      <vt:lpstr>PowerPoint Presentation</vt:lpstr>
      <vt:lpstr>Next collaboration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48</cp:revision>
  <dcterms:created xsi:type="dcterms:W3CDTF">2022-02-08T12:34:24Z</dcterms:created>
  <dcterms:modified xsi:type="dcterms:W3CDTF">2023-05-23T11:58:01Z</dcterms:modified>
</cp:coreProperties>
</file>