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3" r:id="rId3"/>
    <p:sldId id="282" r:id="rId4"/>
    <p:sldId id="28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22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10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9 May, 2023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5/9/23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5/9/23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5/9/23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5/9/23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5/9/23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5/9/23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5/9/23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5/9/23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5/9/23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News/Update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website&#10;&#10;Description automatically generated with medium confidence">
            <a:extLst>
              <a:ext uri="{FF2B5EF4-FFF2-40B4-BE49-F238E27FC236}">
                <a16:creationId xmlns:a16="http://schemas.microsoft.com/office/drawing/2014/main" id="{DD7D03EA-C2C7-C54A-8598-9E615B68B6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28" y="208719"/>
            <a:ext cx="12007607" cy="649025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DAB00828-AD7B-632E-E780-C681E4F2A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2364" y="3717235"/>
            <a:ext cx="8897479" cy="285344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7EA9421-A34E-BCB0-EBA2-D11AFD3955EF}"/>
              </a:ext>
            </a:extLst>
          </p:cNvPr>
          <p:cNvSpPr txBox="1"/>
          <p:nvPr/>
        </p:nvSpPr>
        <p:spPr>
          <a:xfrm>
            <a:off x="4323521" y="6102670"/>
            <a:ext cx="7039941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/>
              <a:t>https://</a:t>
            </a:r>
            <a:r>
              <a:rPr lang="en-US" sz="1400" b="1" dirty="0" err="1"/>
              <a:t>ccap.hep.ph.ic.ac.uk</a:t>
            </a:r>
            <a:r>
              <a:rPr lang="en-US" sz="1400" b="1" dirty="0"/>
              <a:t>/trac/wiki/Research/</a:t>
            </a:r>
            <a:r>
              <a:rPr lang="en-US" sz="1400" b="1" dirty="0" err="1"/>
              <a:t>LhARA</a:t>
            </a:r>
            <a:r>
              <a:rPr lang="en-US" sz="1400" b="1" dirty="0"/>
              <a:t>/Communication/Conferences/2023</a:t>
            </a:r>
          </a:p>
        </p:txBody>
      </p:sp>
    </p:spTree>
    <p:extLst>
      <p:ext uri="{BB962C8B-B14F-4D97-AF65-F5344CB8AC3E}">
        <p14:creationId xmlns:p14="http://schemas.microsoft.com/office/powerpoint/2010/main" val="2938195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39D38-AFD6-4049-C056-0EDF97CD1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CERN Accelerator and Beam Physics Group/</a:t>
            </a:r>
            <a:r>
              <a:rPr lang="en-US" sz="3600" dirty="0" err="1"/>
              <a:t>LhARA</a:t>
            </a:r>
            <a:r>
              <a:rPr lang="en-US" sz="3600" dirty="0"/>
              <a:t> collaboration</a:t>
            </a:r>
          </a:p>
        </p:txBody>
      </p:sp>
      <p:pic>
        <p:nvPicPr>
          <p:cNvPr id="11" name="Picture 10" descr="A screenshot of a web page&#10;&#10;Description automatically generated with medium confidence">
            <a:extLst>
              <a:ext uri="{FF2B5EF4-FFF2-40B4-BE49-F238E27FC236}">
                <a16:creationId xmlns:a16="http://schemas.microsoft.com/office/drawing/2014/main" id="{41AFECB2-815F-C2BE-13C6-DE64DE78B9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017" y="688166"/>
            <a:ext cx="11437966" cy="575866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BE80A05-C65D-0502-7A99-207B6A68BFA6}"/>
              </a:ext>
            </a:extLst>
          </p:cNvPr>
          <p:cNvSpPr txBox="1"/>
          <p:nvPr/>
        </p:nvSpPr>
        <p:spPr>
          <a:xfrm>
            <a:off x="4244784" y="6396174"/>
            <a:ext cx="7724615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/>
              <a:t>https://</a:t>
            </a:r>
            <a:r>
              <a:rPr lang="en-US" sz="1200" b="1" dirty="0" err="1"/>
              <a:t>lhara-abp.notion.site</a:t>
            </a:r>
            <a:r>
              <a:rPr lang="en-US" sz="1200" b="1" dirty="0"/>
              <a:t>/</a:t>
            </a:r>
            <a:r>
              <a:rPr lang="en-US" sz="1200" b="1" dirty="0" err="1"/>
              <a:t>lhara-abp</a:t>
            </a:r>
            <a:r>
              <a:rPr lang="en-US" sz="1200" b="1" dirty="0"/>
              <a:t>/1a32dbfe63cf4ffcba567f079b31d206?v=8fc266b2cc6c4d9aac52ebc7707ce700</a:t>
            </a:r>
          </a:p>
        </p:txBody>
      </p:sp>
    </p:spTree>
    <p:extLst>
      <p:ext uri="{BB962C8B-B14F-4D97-AF65-F5344CB8AC3E}">
        <p14:creationId xmlns:p14="http://schemas.microsoft.com/office/powerpoint/2010/main" val="404379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C4821-FB50-9667-2F1A-55A251D04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collaboration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BC316-815F-B634-470B-AB9253FA3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4826" y="1580322"/>
            <a:ext cx="11347174" cy="526751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Now working towards: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CM4 Date 20th Sept 2023 Glasgow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CM5 Date 17th April 2024 London </a:t>
            </a:r>
            <a:r>
              <a:rPr lang="en-US">
                <a:solidFill>
                  <a:srgbClr val="00B050"/>
                </a:solidFill>
              </a:rPr>
              <a:t>(ICR)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834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491</TotalTime>
  <Words>76</Words>
  <Application>Microsoft Macintosh PowerPoint</Application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News/Update</vt:lpstr>
      <vt:lpstr>PowerPoint Presentation</vt:lpstr>
      <vt:lpstr>CERN Accelerator and Beam Physics Group/LhARA collaboration</vt:lpstr>
      <vt:lpstr>Next collaboration meetings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45</cp:revision>
  <dcterms:created xsi:type="dcterms:W3CDTF">2022-02-08T12:34:24Z</dcterms:created>
  <dcterms:modified xsi:type="dcterms:W3CDTF">2023-05-09T13:15:33Z</dcterms:modified>
</cp:coreProperties>
</file>