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82" r:id="rId3"/>
    <p:sldId id="278" r:id="rId4"/>
    <p:sldId id="281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022"/>
    <p:restoredTop sz="94694"/>
  </p:normalViewPr>
  <p:slideViewPr>
    <p:cSldViewPr snapToGrid="0" snapToObjects="1">
      <p:cViewPr varScale="1">
        <p:scale>
          <a:sx n="124" d="100"/>
          <a:sy n="124" d="100"/>
        </p:scale>
        <p:origin x="1088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BB5725-3BBB-FC4D-83EF-96A6349A2A1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r">
              <a:defRPr sz="6000" b="1">
                <a:solidFill>
                  <a:srgbClr val="002060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E21587B-48A1-CD40-8B83-E3285679429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r">
              <a:buNone/>
              <a:defRPr sz="2800" b="1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pic>
        <p:nvPicPr>
          <p:cNvPr id="7" name="Picture 6" descr="image001.png">
            <a:extLst>
              <a:ext uri="{FF2B5EF4-FFF2-40B4-BE49-F238E27FC236}">
                <a16:creationId xmlns:a16="http://schemas.microsoft.com/office/drawing/2014/main" id="{7C753095-58DF-1E47-9C0D-3CE3DFE4D73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3708" cy="359893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211DAF38-58B9-814D-B265-B4CEB098D14D}"/>
              </a:ext>
            </a:extLst>
          </p:cNvPr>
          <p:cNvSpPr txBox="1"/>
          <p:nvPr userDrawn="1"/>
        </p:nvSpPr>
        <p:spPr>
          <a:xfrm>
            <a:off x="4472736" y="6519446"/>
            <a:ext cx="231755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600" b="1" dirty="0">
                <a:solidFill>
                  <a:schemeClr val="tx1"/>
                </a:solidFill>
              </a:rPr>
              <a:t>K. Long;  </a:t>
            </a:r>
            <a:fld id="{B19FB069-7A70-CF49-A3CF-C9513262B04A}" type="datetime3">
              <a:rPr lang="en-GB" sz="1600" b="1" smtClean="0">
                <a:solidFill>
                  <a:schemeClr val="tx1"/>
                </a:solidFill>
              </a:rPr>
              <a:t>25 April, 2023</a:t>
            </a:fld>
            <a:endParaRPr lang="en-US" sz="1600" b="1" dirty="0">
              <a:solidFill>
                <a:schemeClr val="tx1"/>
              </a:solidFill>
            </a:endParaRPr>
          </a:p>
        </p:txBody>
      </p:sp>
      <p:pic>
        <p:nvPicPr>
          <p:cNvPr id="11" name="Picture 10" descr="A close up of a logo&#10;&#10;Description automatically generated">
            <a:extLst>
              <a:ext uri="{FF2B5EF4-FFF2-40B4-BE49-F238E27FC236}">
                <a16:creationId xmlns:a16="http://schemas.microsoft.com/office/drawing/2014/main" id="{3623A61B-8043-9E43-99F2-D218C14E5C9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555302" y="6072572"/>
            <a:ext cx="1636698" cy="779380"/>
          </a:xfrm>
          <a:prstGeom prst="rect">
            <a:avLst/>
          </a:prstGeom>
        </p:spPr>
      </p:pic>
      <p:pic>
        <p:nvPicPr>
          <p:cNvPr id="5" name="Picture 4" descr="A picture containing icon&#10;&#10;Description automatically generated">
            <a:extLst>
              <a:ext uri="{FF2B5EF4-FFF2-40B4-BE49-F238E27FC236}">
                <a16:creationId xmlns:a16="http://schemas.microsoft.com/office/drawing/2014/main" id="{6D638904-28E6-6D4D-8E2F-98175B8EC10C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701032" y="-17363"/>
            <a:ext cx="1466583" cy="377256"/>
          </a:xfrm>
          <a:prstGeom prst="rect">
            <a:avLst/>
          </a:prstGeom>
        </p:spPr>
      </p:pic>
      <p:pic>
        <p:nvPicPr>
          <p:cNvPr id="10" name="Picture 9" descr="Logo&#10;&#10;Description automatically generated with medium confidence">
            <a:extLst>
              <a:ext uri="{FF2B5EF4-FFF2-40B4-BE49-F238E27FC236}">
                <a16:creationId xmlns:a16="http://schemas.microsoft.com/office/drawing/2014/main" id="{7FB27F37-5029-264F-83A9-85FFD872F8F0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0" y="6167120"/>
            <a:ext cx="2031428" cy="6848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39434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C785B0-BE4E-CD49-A4DA-6AD90DEA58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B9483BF-910A-054A-9FAC-0B27251F7C4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3AE9D18-4E71-7A41-AD75-6101BD6E06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4/25/23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CD7E5A4-7C58-7448-B8B0-8B692D3AE0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C04ED69-253A-2C46-9FF9-2BBC61DF7A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53443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0D62473-7246-B545-9BC0-42B85409535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3EB4A34-12F1-6B49-98C8-A5C712E4009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0F01029-BF4B-554E-9213-190417BBCA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4/25/23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586C1C5-92E2-5D4D-9F4C-12114CF139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973916-8C01-E94A-BD99-D1D422EAA3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90983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1A76B9-B307-5547-9D41-EE174839CB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640079"/>
          </a:xfrm>
        </p:spPr>
        <p:txBody>
          <a:bodyPr>
            <a:noAutofit/>
          </a:bodyPr>
          <a:lstStyle>
            <a:lvl1pPr algn="r">
              <a:defRPr sz="4000" b="1">
                <a:solidFill>
                  <a:srgbClr val="C00000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17AF3D8-FCDB-8A48-A784-F89A834E20B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640080"/>
            <a:ext cx="12192000" cy="6207760"/>
          </a:xfrm>
        </p:spPr>
        <p:txBody>
          <a:bodyPr/>
          <a:lstStyle>
            <a:lvl1pPr>
              <a:defRPr sz="3600" b="1">
                <a:solidFill>
                  <a:schemeClr val="accent1">
                    <a:lumMod val="75000"/>
                  </a:schemeClr>
                </a:solidFill>
              </a:defRPr>
            </a:lvl1pPr>
            <a:lvl2pPr>
              <a:defRPr sz="3200" b="1">
                <a:solidFill>
                  <a:schemeClr val="accent1"/>
                </a:solidFill>
              </a:defRPr>
            </a:lvl2pPr>
            <a:lvl3pPr>
              <a:defRPr sz="2800" b="1">
                <a:solidFill>
                  <a:schemeClr val="accent2"/>
                </a:solidFill>
              </a:defRPr>
            </a:lvl3pPr>
            <a:lvl4pPr>
              <a:defRPr sz="2400" b="1">
                <a:solidFill>
                  <a:schemeClr val="accent4"/>
                </a:solidFill>
              </a:defRPr>
            </a:lvl4pPr>
            <a:lvl5pPr>
              <a:defRPr sz="2000" b="1">
                <a:solidFill>
                  <a:schemeClr val="accent6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4AB9E92-2D1E-6240-8373-27BDDD5B55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556894"/>
            <a:ext cx="2743200" cy="290195"/>
          </a:xfrm>
        </p:spPr>
        <p:txBody>
          <a:bodyPr/>
          <a:lstStyle>
            <a:lvl1pPr>
              <a:defRPr sz="11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C428AF43-ECB0-2D42-8C54-5AF8A4A6F92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71632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9A4A06-1A91-1943-B51A-D89D1D983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>
            <a:normAutofit/>
          </a:bodyPr>
          <a:lstStyle>
            <a:lvl1pPr>
              <a:defRPr sz="4400" b="1">
                <a:solidFill>
                  <a:srgbClr val="C00000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721FAA7-C043-354A-A358-5CFD35EED8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6376AA-06DB-4046-8C16-EC8D1649FD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92875"/>
            <a:ext cx="2743200" cy="365125"/>
          </a:xfrm>
        </p:spPr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17698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7EFC03-EF36-714D-B45D-98DBE52BCF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96194F-01C3-0A41-B5EE-CC458FDC040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BDEDD8B-68A2-1645-9D26-2235D0A5274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AC23699-8D32-AE49-BA22-27F3AC0826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4/25/23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B1AC631-0972-F440-B2B3-215293F28C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3707CAF-F107-D74E-89ED-FEE245417D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50430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E3C7B1-BBA9-184B-89C6-3DD51557F5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5F1DABB-21DD-E54F-AAFB-A6898BB7B79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D0EBBFD-A6D6-904E-9B92-67C813C2B5E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463A777-7C7D-DD40-BE58-DD1490308D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50B208D-AE21-F141-B476-10382A925E0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45F8752-2A13-6B46-869B-9E6CB19111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4/25/23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BF5A9EE-2FF3-CD4A-B0C4-D6B104BED6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67DB3A0-754C-E348-BAB3-FF4B744EE7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11368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CF0F02-EC1E-9A4A-9EEF-64B39356E0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E824AD6-0C3D-0E43-B870-D1CC0828A9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4/25/23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BB65CC9-FA18-294A-B371-A3F5B095C8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6C659D4-47A9-3F47-8024-B06237F611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1997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8AE2210-2BCB-0041-96A8-224F79F1FA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4/25/23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0C67F05-E7E1-8749-9491-A4E9D08BFB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E6B9F0D-7D99-084F-9553-87B4A1BFDF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38823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893B9C-67C3-9844-BF1B-476953FE8E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3FB53CC-7C9D-EF48-B305-3E1E4A12625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978FD12-DDD6-7846-B50B-364E2205152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FBE2823-FAE6-0943-914F-0E7001E76A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4/25/23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9E349B2-2E3A-6743-A29D-A95C114561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C5BF894-F59E-EA41-AEBE-B41624A80B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96565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C07BA3-2239-984F-B148-89F4A87475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BF77758-9BA9-BF44-AEAE-915EE2E6FC9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Click icon to add picture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97A5466-F14B-4743-ACAE-3162C629187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8FDA245-2A96-8248-B711-7D76E6E20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4/25/23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87A4554-968C-E446-9200-0D3A2C3FDA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BF2D0DE-ECD4-D348-9EF2-C75CA8541E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32557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E70A46D-8534-1941-896D-8E002B3D05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876DC3B-1027-5441-84BC-18C39DC3A2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99904AA-4F87-3F41-A276-1F8BB69E871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3E5577-9D3A-5740-895E-D28D2517BFB7}" type="datetimeFigureOut">
              <a:rPr lang="en-US" smtClean="0"/>
              <a:t>4/25/23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DF5271B-446B-EA4F-822F-CB42D41F16E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92C8A42-D138-4942-89C5-84E42166467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28AF43-ECB0-2D42-8C54-5AF8A4A6F92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22768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ABBAA3-F784-1443-B57E-CB2B839CF3E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News/Update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B30E161-97AD-4143-99A8-BF40C40EBE8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1E1ACA1-5C67-7EDF-B053-74674EB6AC24}"/>
              </a:ext>
            </a:extLst>
          </p:cNvPr>
          <p:cNvSpPr txBox="1"/>
          <p:nvPr/>
        </p:nvSpPr>
        <p:spPr>
          <a:xfrm>
            <a:off x="-678094" y="533228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80827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B39D38-AFD6-4049-C056-0EDF97CD1F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6-month progress report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969F145-9127-C54D-DF8A-8B601628F29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229600" y="640080"/>
            <a:ext cx="3962400" cy="6207760"/>
          </a:xfrm>
        </p:spPr>
        <p:txBody>
          <a:bodyPr/>
          <a:lstStyle/>
          <a:p>
            <a:r>
              <a:rPr lang="en-US" dirty="0" err="1"/>
              <a:t>Asd</a:t>
            </a:r>
            <a:r>
              <a:rPr lang="en-US" dirty="0"/>
              <a:t>	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0263173-9C3A-2EA5-58E6-2BAF3A54716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734" y="128426"/>
            <a:ext cx="4664706" cy="6601147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9BE80A05-C65D-0502-7A99-207B6A68BFA6}"/>
              </a:ext>
            </a:extLst>
          </p:cNvPr>
          <p:cNvSpPr txBox="1"/>
          <p:nvPr/>
        </p:nvSpPr>
        <p:spPr>
          <a:xfrm>
            <a:off x="457974" y="6308333"/>
            <a:ext cx="7586372" cy="276999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1200" b="1" dirty="0"/>
              <a:t>https://</a:t>
            </a:r>
            <a:r>
              <a:rPr lang="en-US" sz="1200" b="1" dirty="0" err="1"/>
              <a:t>ccap.hep.ph.ic.ac.uk</a:t>
            </a:r>
            <a:r>
              <a:rPr lang="en-US" sz="1200" b="1" dirty="0"/>
              <a:t>/trac/raw-attachment/wiki/Research/</a:t>
            </a:r>
            <a:r>
              <a:rPr lang="en-US" sz="1200" b="1" dirty="0" err="1"/>
              <a:t>LhARA</a:t>
            </a:r>
            <a:r>
              <a:rPr lang="en-US" sz="1200" b="1" dirty="0"/>
              <a:t>/Documents/LhARA-Gov-PMB-2023-03.pdf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10E1389-5016-9DE6-5261-6EE183DFE0EE}"/>
              </a:ext>
            </a:extLst>
          </p:cNvPr>
          <p:cNvSpPr txBox="1"/>
          <p:nvPr/>
        </p:nvSpPr>
        <p:spPr>
          <a:xfrm>
            <a:off x="5322014" y="1530850"/>
            <a:ext cx="267413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i="1" dirty="0">
                <a:solidFill>
                  <a:srgbClr val="7030A0"/>
                </a:solidFill>
              </a:rPr>
              <a:t>A good read!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A667F99-7D8D-F453-78DE-37F4EE2532E6}"/>
              </a:ext>
            </a:extLst>
          </p:cNvPr>
          <p:cNvSpPr txBox="1"/>
          <p:nvPr/>
        </p:nvSpPr>
        <p:spPr>
          <a:xfrm>
            <a:off x="7300580" y="2250040"/>
            <a:ext cx="29102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Submitted by N. Bliss to UKRI</a:t>
            </a:r>
          </a:p>
        </p:txBody>
      </p:sp>
    </p:spTree>
    <p:extLst>
      <p:ext uri="{BB962C8B-B14F-4D97-AF65-F5344CB8AC3E}">
        <p14:creationId xmlns:p14="http://schemas.microsoft.com/office/powerpoint/2010/main" val="4043799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B12667-B02B-4468-B523-8948DFE422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ITRF Advisory Committee</a:t>
            </a:r>
          </a:p>
        </p:txBody>
      </p:sp>
      <p:pic>
        <p:nvPicPr>
          <p:cNvPr id="7" name="Picture 6" descr="Table&#10;&#10;Description automatically generated">
            <a:extLst>
              <a:ext uri="{FF2B5EF4-FFF2-40B4-BE49-F238E27FC236}">
                <a16:creationId xmlns:a16="http://schemas.microsoft.com/office/drawing/2014/main" id="{CE0D8B27-4C11-9DE9-8206-2B18A4EA911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064" y="113016"/>
            <a:ext cx="2981591" cy="3900201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623325C9-3050-ACDD-10E4-900752624778}"/>
              </a:ext>
            </a:extLst>
          </p:cNvPr>
          <p:cNvSpPr txBox="1"/>
          <p:nvPr/>
        </p:nvSpPr>
        <p:spPr>
          <a:xfrm>
            <a:off x="2311684" y="2590000"/>
            <a:ext cx="4088235" cy="4154984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b="1" i="1" dirty="0">
                <a:solidFill>
                  <a:srgbClr val="0070C0"/>
                </a:solidFill>
              </a:rPr>
              <a:t>Advisory Committee:</a:t>
            </a:r>
          </a:p>
          <a:p>
            <a:r>
              <a:rPr lang="en-US" sz="1200" dirty="0"/>
              <a:t>Neil Burnet (Chair)</a:t>
            </a:r>
          </a:p>
          <a:p>
            <a:r>
              <a:rPr lang="en-US" sz="1200" dirty="0"/>
              <a:t>Anthony Chalmers</a:t>
            </a:r>
          </a:p>
          <a:p>
            <a:r>
              <a:rPr lang="en-US" sz="1200" dirty="0"/>
              <a:t>Jim Clarke (</a:t>
            </a:r>
            <a:r>
              <a:rPr lang="en-US" sz="1200" dirty="0" err="1"/>
              <a:t>ASTeC</a:t>
            </a:r>
            <a:r>
              <a:rPr lang="en-US" sz="1200" dirty="0"/>
              <a:t> Director; </a:t>
            </a:r>
            <a:r>
              <a:rPr lang="en-US" sz="1200" dirty="0" err="1"/>
              <a:t>LhARA</a:t>
            </a:r>
            <a:r>
              <a:rPr lang="en-US" sz="1200" dirty="0"/>
              <a:t> author)</a:t>
            </a:r>
          </a:p>
          <a:p>
            <a:r>
              <a:rPr lang="en-US" sz="1200" dirty="0"/>
              <a:t>Adrian </a:t>
            </a:r>
            <a:r>
              <a:rPr lang="en-US" sz="1200" dirty="0" err="1"/>
              <a:t>Crellin</a:t>
            </a:r>
            <a:endParaRPr lang="en-US" sz="1200" dirty="0"/>
          </a:p>
          <a:p>
            <a:r>
              <a:rPr lang="en-US" sz="1200" dirty="0"/>
              <a:t>Marco Durante</a:t>
            </a:r>
          </a:p>
          <a:p>
            <a:r>
              <a:rPr lang="en-US" sz="1200" dirty="0"/>
              <a:t>Robert Huddart</a:t>
            </a:r>
          </a:p>
          <a:p>
            <a:r>
              <a:rPr lang="en-US" sz="1200" dirty="0"/>
              <a:t>Ranald MACKAY</a:t>
            </a:r>
          </a:p>
          <a:p>
            <a:r>
              <a:rPr lang="en-US" sz="1200" dirty="0"/>
              <a:t>T.R. Mackie</a:t>
            </a:r>
          </a:p>
          <a:p>
            <a:r>
              <a:rPr lang="en-US" sz="1200" dirty="0"/>
              <a:t>Peter </a:t>
            </a:r>
            <a:r>
              <a:rPr lang="en-US" sz="1200" dirty="0" err="1"/>
              <a:t>Ratoff</a:t>
            </a:r>
            <a:r>
              <a:rPr lang="en-US" sz="1200" dirty="0"/>
              <a:t> (</a:t>
            </a:r>
            <a:r>
              <a:rPr lang="en-US" sz="1200" dirty="0" err="1"/>
              <a:t>LhARA</a:t>
            </a:r>
            <a:r>
              <a:rPr lang="en-US" sz="1200" dirty="0"/>
              <a:t> author)</a:t>
            </a:r>
          </a:p>
          <a:p>
            <a:endParaRPr lang="en-US" sz="1200" dirty="0"/>
          </a:p>
          <a:p>
            <a:r>
              <a:rPr lang="en-US" b="1" i="1" dirty="0">
                <a:solidFill>
                  <a:srgbClr val="0070C0"/>
                </a:solidFill>
              </a:rPr>
              <a:t>In attendance:</a:t>
            </a:r>
          </a:p>
          <a:p>
            <a:r>
              <a:rPr lang="en-US" sz="1200" dirty="0"/>
              <a:t>Neil Bliss    (ITRF Project Manager)</a:t>
            </a:r>
          </a:p>
          <a:p>
            <a:r>
              <a:rPr lang="en-US" sz="1200" dirty="0"/>
              <a:t>Amato </a:t>
            </a:r>
            <a:r>
              <a:rPr lang="en-US" sz="1200" dirty="0" err="1"/>
              <a:t>Giacca</a:t>
            </a:r>
            <a:r>
              <a:rPr lang="en-US" sz="1200" dirty="0"/>
              <a:t>  (</a:t>
            </a:r>
            <a:r>
              <a:rPr lang="en-US" sz="1200" dirty="0" err="1"/>
              <a:t>LhARA</a:t>
            </a:r>
            <a:r>
              <a:rPr lang="en-US" sz="1200" dirty="0"/>
              <a:t> co-spoke)</a:t>
            </a:r>
          </a:p>
          <a:p>
            <a:r>
              <a:rPr lang="en-US" sz="1200" dirty="0"/>
              <a:t>Stuart Green  (</a:t>
            </a:r>
            <a:r>
              <a:rPr lang="en-US" sz="1200" dirty="0" err="1"/>
              <a:t>LhARA</a:t>
            </a:r>
            <a:r>
              <a:rPr lang="en-US" sz="1200" dirty="0"/>
              <a:t> author)</a:t>
            </a:r>
          </a:p>
          <a:p>
            <a:r>
              <a:rPr lang="en-US" sz="1200" dirty="0"/>
              <a:t>Massimo Noro  (ITRF Project Sponsor)</a:t>
            </a:r>
          </a:p>
          <a:p>
            <a:r>
              <a:rPr lang="en-US" sz="1200" dirty="0"/>
              <a:t>Karen </a:t>
            </a:r>
            <a:r>
              <a:rPr lang="en-US" sz="1200" dirty="0" err="1"/>
              <a:t>Kirkby</a:t>
            </a:r>
            <a:r>
              <a:rPr lang="en-US" sz="1200" dirty="0"/>
              <a:t>  (ITRF WP3 Manager, </a:t>
            </a:r>
            <a:r>
              <a:rPr lang="en-US" sz="1200" dirty="0" err="1"/>
              <a:t>LhARA</a:t>
            </a:r>
            <a:r>
              <a:rPr lang="en-US" sz="1200" dirty="0"/>
              <a:t> author)</a:t>
            </a:r>
          </a:p>
          <a:p>
            <a:r>
              <a:rPr lang="en-US" sz="1200" dirty="0"/>
              <a:t>Ken Long      (</a:t>
            </a:r>
            <a:r>
              <a:rPr lang="en-US" sz="1200" dirty="0" err="1"/>
              <a:t>LhARA</a:t>
            </a:r>
            <a:r>
              <a:rPr lang="en-US" sz="1200" dirty="0"/>
              <a:t> co-spoke)</a:t>
            </a:r>
          </a:p>
          <a:p>
            <a:r>
              <a:rPr lang="en-US" sz="1200" dirty="0"/>
              <a:t>Uwe </a:t>
            </a:r>
            <a:r>
              <a:rPr lang="en-US" sz="1200" dirty="0" err="1"/>
              <a:t>Oelfke</a:t>
            </a:r>
            <a:r>
              <a:rPr lang="en-US" sz="1200" dirty="0"/>
              <a:t>    (</a:t>
            </a:r>
            <a:r>
              <a:rPr lang="en-US" sz="1200" dirty="0" err="1"/>
              <a:t>LhARA</a:t>
            </a:r>
            <a:r>
              <a:rPr lang="en-US" sz="1200" dirty="0"/>
              <a:t> author)</a:t>
            </a:r>
          </a:p>
          <a:p>
            <a:r>
              <a:rPr lang="en-US" sz="1200" dirty="0"/>
              <a:t>Hywel Owen    (ITRF PI, </a:t>
            </a:r>
            <a:r>
              <a:rPr lang="en-US" sz="1200" dirty="0" err="1"/>
              <a:t>LhARA</a:t>
            </a:r>
            <a:r>
              <a:rPr lang="en-US" sz="1200" dirty="0"/>
              <a:t> author)</a:t>
            </a:r>
          </a:p>
          <a:p>
            <a:r>
              <a:rPr lang="en-US" sz="1200" dirty="0"/>
              <a:t>Jason Parsons (</a:t>
            </a:r>
            <a:r>
              <a:rPr lang="en-US" sz="1200" dirty="0" err="1"/>
              <a:t>LhARA</a:t>
            </a:r>
            <a:r>
              <a:rPr lang="en-US" sz="1200" dirty="0"/>
              <a:t> Biological Science </a:t>
            </a:r>
            <a:r>
              <a:rPr lang="en-US" sz="1200" dirty="0" err="1"/>
              <a:t>Programme</a:t>
            </a:r>
            <a:r>
              <a:rPr lang="en-US" sz="1200" dirty="0"/>
              <a:t> Manager)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96050A7E-AAA4-D8FC-551C-E63EC25FFDF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85337" y="781967"/>
            <a:ext cx="6907599" cy="3885525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0FBE17C2-444E-D67F-E552-6C4DD1AF6638}"/>
              </a:ext>
            </a:extLst>
          </p:cNvPr>
          <p:cNvSpPr txBox="1"/>
          <p:nvPr/>
        </p:nvSpPr>
        <p:spPr>
          <a:xfrm>
            <a:off x="3969470" y="1313713"/>
            <a:ext cx="8061822" cy="253916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1050" b="1" dirty="0"/>
              <a:t>https://</a:t>
            </a:r>
            <a:r>
              <a:rPr lang="en-US" sz="1050" b="1" dirty="0" err="1"/>
              <a:t>ccap.hep.ph.ic.ac.uk</a:t>
            </a:r>
            <a:r>
              <a:rPr lang="en-US" sz="1050" b="1" dirty="0"/>
              <a:t>/trac/raw-attachment/wiki/Research/</a:t>
            </a:r>
            <a:r>
              <a:rPr lang="en-US" sz="1050" b="1" dirty="0" err="1"/>
              <a:t>LhARA</a:t>
            </a:r>
            <a:r>
              <a:rPr lang="en-US" sz="1050" b="1" dirty="0"/>
              <a:t>/Governance/ITRF/AC/2023/2023-04-21-LhARA-ITRFwp1-LONG.pdf</a:t>
            </a:r>
          </a:p>
        </p:txBody>
      </p:sp>
    </p:spTree>
    <p:extLst>
      <p:ext uri="{BB962C8B-B14F-4D97-AF65-F5344CB8AC3E}">
        <p14:creationId xmlns:p14="http://schemas.microsoft.com/office/powerpoint/2010/main" val="10632871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2C4821-FB50-9667-2F1A-55A251D04F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Next collaboration </a:t>
            </a:r>
            <a:r>
              <a:rPr lang="en-US" dirty="0" err="1"/>
              <a:t>meetingd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C8BC316-815F-B634-470B-AB9253FA38E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Proposal: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>
                <a:solidFill>
                  <a:srgbClr val="00B050"/>
                </a:solidFill>
              </a:rPr>
              <a:t>CM4 Date 20th Sept 2023 Glasgow</a:t>
            </a:r>
          </a:p>
          <a:p>
            <a:pPr marL="0" indent="0">
              <a:buNone/>
            </a:pPr>
            <a:r>
              <a:rPr lang="en-US" dirty="0">
                <a:solidFill>
                  <a:srgbClr val="00B050"/>
                </a:solidFill>
              </a:rPr>
              <a:t>CM5 Date 17th April 2024 London (ICR?)</a:t>
            </a:r>
          </a:p>
        </p:txBody>
      </p:sp>
    </p:spTree>
    <p:extLst>
      <p:ext uri="{BB962C8B-B14F-4D97-AF65-F5344CB8AC3E}">
        <p14:creationId xmlns:p14="http://schemas.microsoft.com/office/powerpoint/2010/main" val="162883406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Slipstream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8EC3852F-5332-BC40-B675-9761C7F1497A}" vid="{83EE5F88-8A1E-8B49-B1F9-687D03D81F6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470</TotalTime>
  <Words>211</Words>
  <Application>Microsoft Macintosh PowerPoint</Application>
  <PresentationFormat>Widescreen</PresentationFormat>
  <Paragraphs>34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News/Update</vt:lpstr>
      <vt:lpstr>6-month progress report</vt:lpstr>
      <vt:lpstr>ITRF Advisory Committee</vt:lpstr>
      <vt:lpstr>Next collaboration meetingd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News</dc:title>
  <dc:creator>Kenneth Long</dc:creator>
  <cp:lastModifiedBy>Long, Kenneth R</cp:lastModifiedBy>
  <cp:revision>42</cp:revision>
  <dcterms:created xsi:type="dcterms:W3CDTF">2022-02-08T12:34:24Z</dcterms:created>
  <dcterms:modified xsi:type="dcterms:W3CDTF">2023-04-25T13:41:43Z</dcterms:modified>
</cp:coreProperties>
</file>