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0" r:id="rId3"/>
    <p:sldId id="279" r:id="rId4"/>
    <p:sldId id="278" r:id="rId5"/>
    <p:sldId id="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6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28 March,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A3A44-4E91-3EBF-71B3-68088ED35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988" y="104660"/>
            <a:ext cx="4136012" cy="664868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Excellent workshop:</a:t>
            </a:r>
          </a:p>
          <a:p>
            <a:endParaRPr lang="en-US" sz="2800" dirty="0"/>
          </a:p>
          <a:p>
            <a:r>
              <a:rPr lang="en-US" sz="2800" dirty="0"/>
              <a:t>Sessions on:</a:t>
            </a:r>
          </a:p>
          <a:p>
            <a:pPr lvl="1"/>
            <a:r>
              <a:rPr lang="en-US" sz="2400" dirty="0"/>
              <a:t>Radiobiology</a:t>
            </a:r>
          </a:p>
          <a:p>
            <a:pPr lvl="1"/>
            <a:r>
              <a:rPr lang="en-US" sz="2400" dirty="0"/>
              <a:t>Technologies</a:t>
            </a:r>
          </a:p>
          <a:p>
            <a:pPr lvl="1"/>
            <a:r>
              <a:rPr lang="en-US" sz="2400" dirty="0"/>
              <a:t>Physics and dosimetry</a:t>
            </a:r>
          </a:p>
          <a:p>
            <a:pPr lvl="1"/>
            <a:r>
              <a:rPr lang="en-US" sz="2400" dirty="0"/>
              <a:t>Medical aspects</a:t>
            </a:r>
          </a:p>
          <a:p>
            <a:pPr lvl="1"/>
            <a:r>
              <a:rPr lang="en-US" sz="2400" dirty="0"/>
              <a:t>Clinical perspectives and </a:t>
            </a:r>
            <a:r>
              <a:rPr lang="en-US" sz="2400" dirty="0" err="1"/>
              <a:t>multidisciplinarity</a:t>
            </a:r>
            <a:endParaRPr lang="en-US" dirty="0"/>
          </a:p>
        </p:txBody>
      </p:sp>
      <p:pic>
        <p:nvPicPr>
          <p:cNvPr id="5" name="Picture 4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C89F6FC2-A2D4-DB10-332A-3C0AA1388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98" y="113957"/>
            <a:ext cx="7894390" cy="66393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81CEC1-1417-4A16-147F-700C337A77AE}"/>
              </a:ext>
            </a:extLst>
          </p:cNvPr>
          <p:cNvSpPr txBox="1"/>
          <p:nvPr/>
        </p:nvSpPr>
        <p:spPr>
          <a:xfrm>
            <a:off x="161598" y="821932"/>
            <a:ext cx="509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www.pmbt-group.org</a:t>
            </a:r>
            <a:r>
              <a:rPr lang="en-US" b="1" dirty="0"/>
              <a:t>/workshop/overview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33D98F-6161-5FC4-F93D-D29F3B908F32}"/>
              </a:ext>
            </a:extLst>
          </p:cNvPr>
          <p:cNvSpPr txBox="1"/>
          <p:nvPr/>
        </p:nvSpPr>
        <p:spPr>
          <a:xfrm rot="20804930">
            <a:off x="8374604" y="5003515"/>
            <a:ext cx="341343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Josie’s talk, later, presented in the</a:t>
            </a:r>
            <a:br>
              <a:rPr lang="en-US" b="1" dirty="0"/>
            </a:br>
            <a:r>
              <a:rPr lang="en-US" b="1" dirty="0"/>
              <a:t>technologies session</a:t>
            </a:r>
          </a:p>
        </p:txBody>
      </p:sp>
    </p:spTree>
    <p:extLst>
      <p:ext uri="{BB962C8B-B14F-4D97-AF65-F5344CB8AC3E}">
        <p14:creationId xmlns:p14="http://schemas.microsoft.com/office/powerpoint/2010/main" val="101225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A5B00116-B372-1949-E4F9-E49A28289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6" y="20549"/>
            <a:ext cx="5642136" cy="570215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A0558A-32DF-F5BE-03D0-E0ABFDE49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6 month review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55AB07-BA14-9AEF-9741-77811CF5FD51}"/>
              </a:ext>
            </a:extLst>
          </p:cNvPr>
          <p:cNvSpPr txBox="1"/>
          <p:nvPr/>
        </p:nvSpPr>
        <p:spPr>
          <a:xfrm>
            <a:off x="2865584" y="897589"/>
            <a:ext cx="2335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indico.stfc.ac.uk</a:t>
            </a:r>
            <a:r>
              <a:rPr lang="en-US" sz="1100" b="1" dirty="0"/>
              <a:t>/event/722/</a:t>
            </a:r>
          </a:p>
        </p:txBody>
      </p:sp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1A25EC49-7352-7BDB-E40F-8EDE90C9F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055" y="4094430"/>
            <a:ext cx="5642136" cy="268768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A27BD3-BC39-2BA9-DB34-9640B831D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360" y="535261"/>
            <a:ext cx="4436124" cy="62776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13C996-FA02-60AD-C42B-6DEE93377E3F}"/>
              </a:ext>
            </a:extLst>
          </p:cNvPr>
          <p:cNvSpPr txBox="1"/>
          <p:nvPr/>
        </p:nvSpPr>
        <p:spPr>
          <a:xfrm rot="20655750">
            <a:off x="4988116" y="930409"/>
            <a:ext cx="300306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Progress report getting there:</a:t>
            </a:r>
          </a:p>
          <a:p>
            <a:pPr algn="ctr"/>
            <a:r>
              <a:rPr lang="en-US" b="1" dirty="0"/>
              <a:t>Only one w/p outstanding!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04F89C-3D61-63E5-15AE-CC3F2425FD30}"/>
              </a:ext>
            </a:extLst>
          </p:cNvPr>
          <p:cNvCxnSpPr>
            <a:cxnSpLocks/>
          </p:cNvCxnSpPr>
          <p:nvPr/>
        </p:nvCxnSpPr>
        <p:spPr>
          <a:xfrm flipH="1">
            <a:off x="2054831" y="3010328"/>
            <a:ext cx="3873358" cy="22705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6FA62C8-1A54-C736-DB07-2BBE6705514D}"/>
              </a:ext>
            </a:extLst>
          </p:cNvPr>
          <p:cNvSpPr txBox="1"/>
          <p:nvPr/>
        </p:nvSpPr>
        <p:spPr>
          <a:xfrm>
            <a:off x="5917116" y="2411947"/>
            <a:ext cx="1493614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Amato </a:t>
            </a:r>
            <a:r>
              <a:rPr lang="en-US" sz="1400" dirty="0" err="1"/>
              <a:t>Giacca</a:t>
            </a:r>
            <a:r>
              <a:rPr lang="en-US" sz="1400" dirty="0"/>
              <a:t>:</a:t>
            </a:r>
          </a:p>
          <a:p>
            <a:r>
              <a:rPr lang="en-US" sz="1400" dirty="0"/>
              <a:t>Good summary of</a:t>
            </a:r>
            <a:br>
              <a:rPr lang="en-US" sz="1400" dirty="0"/>
            </a:br>
            <a:r>
              <a:rPr lang="en-US" sz="1400" dirty="0"/>
              <a:t>biological science</a:t>
            </a:r>
            <a:br>
              <a:rPr lang="en-US" sz="1400" dirty="0"/>
            </a:br>
            <a:r>
              <a:rPr lang="en-US" sz="1400" dirty="0"/>
              <a:t>drivers</a:t>
            </a:r>
          </a:p>
        </p:txBody>
      </p:sp>
    </p:spTree>
    <p:extLst>
      <p:ext uri="{BB962C8B-B14F-4D97-AF65-F5344CB8AC3E}">
        <p14:creationId xmlns:p14="http://schemas.microsoft.com/office/powerpoint/2010/main" val="356044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12667-B02B-4468-B523-8948DFE4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6-month review continued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99C0BB-3799-1B63-8885-3749EA2AE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Review excellent:</a:t>
            </a:r>
          </a:p>
          <a:p>
            <a:pPr lvl="1"/>
            <a:r>
              <a:rPr lang="en-US" dirty="0"/>
              <a:t>Substantial progress; largely on track</a:t>
            </a:r>
          </a:p>
          <a:p>
            <a:pPr lvl="1"/>
            <a:r>
              <a:rPr lang="en-US" dirty="0"/>
              <a:t>Issues identified (we knew/pointed to each of these):</a:t>
            </a:r>
          </a:p>
          <a:p>
            <a:pPr lvl="2"/>
            <a:r>
              <a:rPr lang="en-US" dirty="0"/>
              <a:t>Acceleration of ions other than proton; need to consider simulation?</a:t>
            </a:r>
          </a:p>
          <a:p>
            <a:pPr lvl="2"/>
            <a:r>
              <a:rPr lang="en-US" dirty="0"/>
              <a:t>Advancement of timetable for Gabor lens work; requires additional resource</a:t>
            </a:r>
          </a:p>
          <a:p>
            <a:pPr lvl="2"/>
            <a:r>
              <a:rPr lang="en-US" dirty="0"/>
              <a:t>Advancement of peer-group consultation</a:t>
            </a:r>
          </a:p>
          <a:p>
            <a:pPr lvl="2"/>
            <a:r>
              <a:rPr lang="en-US" dirty="0"/>
              <a:t>Advancement of articulation of biological science </a:t>
            </a:r>
            <a:r>
              <a:rPr lang="en-US" dirty="0" err="1"/>
              <a:t>programme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Need now to continue to deliver our </a:t>
            </a:r>
            <a:r>
              <a:rPr lang="en-US" dirty="0" err="1"/>
              <a:t>programme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6328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C4821-FB50-9667-2F1A-55A251D04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JAI Advisory Board, 27/28 March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316-815F-B634-470B-AB9253FA3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27Mar23: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ECB1C47-A017-8E43-4038-CD8F92FB5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10" y="1192023"/>
            <a:ext cx="4648201" cy="55778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9B25F5-5035-992F-900F-B64298A37C5B}"/>
              </a:ext>
            </a:extLst>
          </p:cNvPr>
          <p:cNvSpPr txBox="1"/>
          <p:nvPr/>
        </p:nvSpPr>
        <p:spPr>
          <a:xfrm>
            <a:off x="5350255" y="455414"/>
            <a:ext cx="684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https://</a:t>
            </a:r>
            <a:r>
              <a:rPr lang="en-US" b="1" dirty="0" err="1"/>
              <a:t>indico.cern.ch</a:t>
            </a:r>
            <a:r>
              <a:rPr lang="en-US" b="1" dirty="0"/>
              <a:t>/event/1262793/timetable/#20230327.detailed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B2C727-4D26-2611-4F53-8DD17A8FFF8F}"/>
              </a:ext>
            </a:extLst>
          </p:cNvPr>
          <p:cNvCxnSpPr/>
          <p:nvPr/>
        </p:nvCxnSpPr>
        <p:spPr>
          <a:xfrm flipH="1">
            <a:off x="4335694" y="3743960"/>
            <a:ext cx="166441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BA93B2B-A146-9C49-456F-3EFC2CA04F3D}"/>
              </a:ext>
            </a:extLst>
          </p:cNvPr>
          <p:cNvSpPr txBox="1"/>
          <p:nvPr/>
        </p:nvSpPr>
        <p:spPr>
          <a:xfrm>
            <a:off x="6191894" y="3559294"/>
            <a:ext cx="323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Excellent contribution from Will!</a:t>
            </a:r>
          </a:p>
        </p:txBody>
      </p:sp>
    </p:spTree>
    <p:extLst>
      <p:ext uri="{BB962C8B-B14F-4D97-AF65-F5344CB8AC3E}">
        <p14:creationId xmlns:p14="http://schemas.microsoft.com/office/powerpoint/2010/main" val="1628834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181</Words>
  <Application>Microsoft Macintosh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News/Update</vt:lpstr>
      <vt:lpstr>PowerPoint Presentation</vt:lpstr>
      <vt:lpstr>ITRF 6 month review</vt:lpstr>
      <vt:lpstr>6-month review continued</vt:lpstr>
      <vt:lpstr>JAI Advisory Board, 27/28 March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39</cp:revision>
  <dcterms:created xsi:type="dcterms:W3CDTF">2022-02-08T12:34:24Z</dcterms:created>
  <dcterms:modified xsi:type="dcterms:W3CDTF">2023-03-28T13:15:50Z</dcterms:modified>
</cp:coreProperties>
</file>