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8" r:id="rId4"/>
    <p:sldId id="27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22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10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14 March,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3/14/23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News/Update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041CE2-E168-B8F4-4BEE-9EA30EF6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24" y="97663"/>
            <a:ext cx="4726723" cy="66889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DA5D01-8345-DE89-6916-D9AF21E52751}"/>
              </a:ext>
            </a:extLst>
          </p:cNvPr>
          <p:cNvSpPr txBox="1"/>
          <p:nvPr/>
        </p:nvSpPr>
        <p:spPr>
          <a:xfrm>
            <a:off x="38912" y="32515"/>
            <a:ext cx="7427033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/>
              <a:t>https://</a:t>
            </a:r>
            <a:r>
              <a:rPr lang="en-US" sz="1000" b="1" dirty="0" err="1"/>
              <a:t>ccap.hep.ph.ic.ac.uk</a:t>
            </a:r>
            <a:r>
              <a:rPr lang="en-US" sz="1000" b="1" dirty="0"/>
              <a:t>/trac/raw-attachment/wiki/Research/</a:t>
            </a:r>
            <a:r>
              <a:rPr lang="en-US" sz="1000" b="1" dirty="0" err="1"/>
              <a:t>LhARA</a:t>
            </a:r>
            <a:r>
              <a:rPr lang="en-US" sz="1000" b="1" dirty="0"/>
              <a:t>/Documentation/TN/Governance/LhARA-Gov-Rev-2022-01.pdf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E97CB2-EEAA-C1BA-5C69-0338BA961226}"/>
              </a:ext>
            </a:extLst>
          </p:cNvPr>
          <p:cNvSpPr txBox="1"/>
          <p:nvPr/>
        </p:nvSpPr>
        <p:spPr>
          <a:xfrm rot="20276216">
            <a:off x="5341628" y="1290004"/>
            <a:ext cx="1508746" cy="147732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r>
              <a:rPr lang="en-US" b="1" dirty="0"/>
              <a:t>       Done!      </a:t>
            </a:r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BDBF0F-6CF1-E34C-0E31-F6C0E4737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125" y="97663"/>
            <a:ext cx="4726723" cy="668891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B037A7-1345-BD76-667B-1453D3C799AB}"/>
              </a:ext>
            </a:extLst>
          </p:cNvPr>
          <p:cNvSpPr txBox="1"/>
          <p:nvPr/>
        </p:nvSpPr>
        <p:spPr>
          <a:xfrm>
            <a:off x="4713639" y="6572484"/>
            <a:ext cx="7427033" cy="24622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/>
              <a:t>https://</a:t>
            </a:r>
            <a:r>
              <a:rPr lang="en-US" sz="1000" b="1" dirty="0" err="1"/>
              <a:t>ccap.hep.ph.ic.ac.uk</a:t>
            </a:r>
            <a:r>
              <a:rPr lang="en-US" sz="1000" b="1" dirty="0"/>
              <a:t>/trac/raw-attachment/wiki/Research/</a:t>
            </a:r>
            <a:r>
              <a:rPr lang="en-US" sz="1000" b="1" dirty="0" err="1"/>
              <a:t>LhARA</a:t>
            </a:r>
            <a:r>
              <a:rPr lang="en-US" sz="1000" b="1" dirty="0"/>
              <a:t>/Documentation/TN/Governance/LhARA-Gov-Rev-2022-02.pdf</a:t>
            </a:r>
          </a:p>
        </p:txBody>
      </p:sp>
    </p:spTree>
    <p:extLst>
      <p:ext uri="{BB962C8B-B14F-4D97-AF65-F5344CB8AC3E}">
        <p14:creationId xmlns:p14="http://schemas.microsoft.com/office/powerpoint/2010/main" val="385258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12667-B02B-4468-B523-8948DFE4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MRC: Developmental Pathway Funding 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6EB17-119D-2854-8C5B-253E29C53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526" y="1585731"/>
            <a:ext cx="5801474" cy="5262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u="sng" dirty="0">
                <a:solidFill>
                  <a:srgbClr val="C00000"/>
                </a:solidFill>
              </a:rPr>
              <a:t>“Radiobiology linked with </a:t>
            </a:r>
            <a:r>
              <a:rPr lang="en-US" sz="2800" i="1" u="sng" dirty="0" err="1">
                <a:solidFill>
                  <a:srgbClr val="C00000"/>
                </a:solidFill>
              </a:rPr>
              <a:t>LhARA</a:t>
            </a:r>
            <a:r>
              <a:rPr lang="en-US" sz="2800" i="1" u="sng" dirty="0">
                <a:solidFill>
                  <a:srgbClr val="C00000"/>
                </a:solidFill>
              </a:rPr>
              <a:t>”</a:t>
            </a:r>
          </a:p>
          <a:p>
            <a:pPr marL="0" indent="0">
              <a:buNone/>
            </a:pPr>
            <a:endParaRPr lang="en-US" sz="2800" i="1" u="sng" dirty="0">
              <a:solidFill>
                <a:srgbClr val="C00000"/>
              </a:solidFill>
            </a:endParaRPr>
          </a:p>
          <a:p>
            <a:r>
              <a:rPr lang="en-US" sz="2800" dirty="0"/>
              <a:t>Structure of bid now agreed</a:t>
            </a:r>
          </a:p>
          <a:p>
            <a:r>
              <a:rPr lang="en-US" sz="2800" dirty="0"/>
              <a:t>In process …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9874EEF-0136-4BDA-F0D0-F5F37E490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2" y="900719"/>
            <a:ext cx="6125717" cy="557784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3287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0558A-32DF-F5BE-03D0-E0ABFDE49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6 month review</a:t>
            </a:r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EE9FF6A-B28A-F5A6-05D0-40F0DC818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4" y="66099"/>
            <a:ext cx="4044227" cy="671601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55AB07-BA14-9AEF-9741-77811CF5FD51}"/>
              </a:ext>
            </a:extLst>
          </p:cNvPr>
          <p:cNvSpPr txBox="1"/>
          <p:nvPr/>
        </p:nvSpPr>
        <p:spPr>
          <a:xfrm>
            <a:off x="1838459" y="934948"/>
            <a:ext cx="2335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https://</a:t>
            </a:r>
            <a:r>
              <a:rPr lang="en-US" sz="1100" b="1" dirty="0" err="1"/>
              <a:t>indico.stfc.ac.uk</a:t>
            </a:r>
            <a:r>
              <a:rPr lang="en-US" sz="1100" b="1" dirty="0"/>
              <a:t>/event/722/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13C996-FA02-60AD-C42B-6DEE93377E3F}"/>
              </a:ext>
            </a:extLst>
          </p:cNvPr>
          <p:cNvSpPr txBox="1"/>
          <p:nvPr/>
        </p:nvSpPr>
        <p:spPr>
          <a:xfrm>
            <a:off x="4446854" y="1300278"/>
            <a:ext cx="306519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Progress report in preparation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F80CA1-D271-092A-B891-5FAD41543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943" y="658872"/>
            <a:ext cx="4326994" cy="612324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60449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114</Words>
  <Application>Microsoft Macintosh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News/Update</vt:lpstr>
      <vt:lpstr>PowerPoint Presentation</vt:lpstr>
      <vt:lpstr>MRC: Developmental Pathway Funding Scheme</vt:lpstr>
      <vt:lpstr>ITRF 6 month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34</cp:revision>
  <dcterms:created xsi:type="dcterms:W3CDTF">2022-02-08T12:34:24Z</dcterms:created>
  <dcterms:modified xsi:type="dcterms:W3CDTF">2023-03-14T14:45:35Z</dcterms:modified>
</cp:coreProperties>
</file>