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75" r:id="rId4"/>
    <p:sldId id="276" r:id="rId5"/>
    <p:sldId id="27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39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7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17 January, 2023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1/17/23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1/17/23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1/17/23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1/17/23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1/17/23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1/17/23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1/17/23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1/17/23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1/17/23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News/Update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041CE2-E168-B8F4-4BEE-9EA30EF659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24" y="97663"/>
            <a:ext cx="4726723" cy="668891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7DA5D01-8345-DE89-6916-D9AF21E52751}"/>
              </a:ext>
            </a:extLst>
          </p:cNvPr>
          <p:cNvSpPr txBox="1"/>
          <p:nvPr/>
        </p:nvSpPr>
        <p:spPr>
          <a:xfrm>
            <a:off x="390417" y="6360577"/>
            <a:ext cx="8183651" cy="2616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b="1" dirty="0"/>
              <a:t>https://</a:t>
            </a:r>
            <a:r>
              <a:rPr lang="en-US" sz="1100" b="1" dirty="0" err="1"/>
              <a:t>ccap.hep.ph.ic.ac.uk</a:t>
            </a:r>
            <a:r>
              <a:rPr lang="en-US" sz="1100" b="1" dirty="0"/>
              <a:t>/trac/raw-attachment/wiki/Research/</a:t>
            </a:r>
            <a:r>
              <a:rPr lang="en-US" sz="1100" b="1" dirty="0" err="1"/>
              <a:t>LhARA</a:t>
            </a:r>
            <a:r>
              <a:rPr lang="en-US" sz="1100" b="1" dirty="0"/>
              <a:t>/Documentation/TN/Governance/LhARA-Gov-Rev-2022-01.pdf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78E96B-C326-F80B-5770-E99C69AADD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9106" y="97663"/>
            <a:ext cx="3586386" cy="507518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9949335-873D-5408-BBDC-8A5CF50C8F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5357" y="1121001"/>
            <a:ext cx="3586386" cy="507519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852584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A91F8FE-BF48-86EC-7946-78F0CAF6CC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8445" y="162385"/>
            <a:ext cx="10325703" cy="656718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CC61D5A-2550-30E1-BE93-89AB1EB11DBA}"/>
              </a:ext>
            </a:extLst>
          </p:cNvPr>
          <p:cNvSpPr txBox="1"/>
          <p:nvPr/>
        </p:nvSpPr>
        <p:spPr>
          <a:xfrm>
            <a:off x="164386" y="482886"/>
            <a:ext cx="50245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accent3">
                    <a:lumMod val="50000"/>
                  </a:schemeClr>
                </a:solidFill>
              </a:rPr>
              <a:t>Reorganisation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/streamlining of wiki in continues …</a:t>
            </a:r>
          </a:p>
        </p:txBody>
      </p:sp>
    </p:spTree>
    <p:extLst>
      <p:ext uri="{BB962C8B-B14F-4D97-AF65-F5344CB8AC3E}">
        <p14:creationId xmlns:p14="http://schemas.microsoft.com/office/powerpoint/2010/main" val="1872466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7DD8F-DE45-8694-B8FE-780FFD314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STFC accelerator consortia call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702A55-2164-8690-6243-062747CF9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7210" y="1253446"/>
            <a:ext cx="7424790" cy="5594393"/>
          </a:xfrm>
        </p:spPr>
        <p:txBody>
          <a:bodyPr>
            <a:normAutofit/>
          </a:bodyPr>
          <a:lstStyle/>
          <a:p>
            <a:r>
              <a:rPr lang="en-US" sz="2800" dirty="0"/>
              <a:t>Call for R&amp;D, not for projects</a:t>
            </a:r>
          </a:p>
          <a:p>
            <a:r>
              <a:rPr lang="en-US" sz="2800" dirty="0"/>
              <a:t>How can we contribute and benefit?</a:t>
            </a:r>
          </a:p>
          <a:p>
            <a:pPr lvl="1"/>
            <a:r>
              <a:rPr lang="en-US" sz="2400" dirty="0"/>
              <a:t>Negotiating:</a:t>
            </a:r>
          </a:p>
          <a:p>
            <a:pPr lvl="2"/>
            <a:r>
              <a:rPr lang="en-US" sz="2000" dirty="0"/>
              <a:t>Contribution to laser-acceleration consortium:</a:t>
            </a:r>
          </a:p>
          <a:p>
            <a:pPr lvl="3"/>
            <a:r>
              <a:rPr lang="en-US" sz="1800" dirty="0"/>
              <a:t>Ion production (QUB, …)</a:t>
            </a:r>
          </a:p>
          <a:p>
            <a:pPr lvl="3"/>
            <a:r>
              <a:rPr lang="en-US" sz="1800" dirty="0"/>
              <a:t>Proton &amp; ion capture (Swansea, Manch/CI, …)</a:t>
            </a:r>
          </a:p>
          <a:p>
            <a:pPr lvl="2"/>
            <a:r>
              <a:rPr lang="en-US" sz="2000" dirty="0"/>
              <a:t>Contribution to muon consortium:</a:t>
            </a:r>
          </a:p>
          <a:p>
            <a:pPr lvl="3"/>
            <a:r>
              <a:rPr lang="en-US" sz="1800" dirty="0"/>
              <a:t>Fixed field accelerator</a:t>
            </a:r>
          </a:p>
          <a:p>
            <a:pPr lvl="2"/>
            <a:r>
              <a:rPr lang="en-US" sz="2000" dirty="0"/>
              <a:t>Sustainable accelerators consortium:</a:t>
            </a:r>
          </a:p>
          <a:p>
            <a:pPr lvl="3"/>
            <a:r>
              <a:rPr lang="en-US" sz="1800" dirty="0"/>
              <a:t>Normal conducting magnet option analysis; at least for Stage 1</a:t>
            </a:r>
          </a:p>
          <a:p>
            <a:r>
              <a:rPr lang="en-US" sz="2800" dirty="0"/>
              <a:t>Will continue to update as process evolves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E9E3E2-A58E-FF45-C65A-36055C6CC5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64" y="124831"/>
            <a:ext cx="4473462" cy="6584638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B1A2719-FAA5-461F-4130-FF2A118051B6}"/>
              </a:ext>
            </a:extLst>
          </p:cNvPr>
          <p:cNvCxnSpPr>
            <a:cxnSpLocks/>
          </p:cNvCxnSpPr>
          <p:nvPr/>
        </p:nvCxnSpPr>
        <p:spPr>
          <a:xfrm>
            <a:off x="811658" y="3729519"/>
            <a:ext cx="1613043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1D7FBE0-9961-8C9D-B7BB-A2F96882985F}"/>
              </a:ext>
            </a:extLst>
          </p:cNvPr>
          <p:cNvCxnSpPr>
            <a:cxnSpLocks/>
          </p:cNvCxnSpPr>
          <p:nvPr/>
        </p:nvCxnSpPr>
        <p:spPr>
          <a:xfrm>
            <a:off x="811658" y="974333"/>
            <a:ext cx="227058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195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3CCF2-13E4-798D-3866-82560004A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Collaboration meeting #3; Birmingham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8C57AC8-283D-F129-97A8-2886B1DD47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548" y="4263242"/>
            <a:ext cx="6348216" cy="2584598"/>
          </a:xfrm>
        </p:spPr>
        <p:txBody>
          <a:bodyPr/>
          <a:lstStyle/>
          <a:p>
            <a:r>
              <a:rPr lang="en-US" dirty="0"/>
              <a:t>CM </a:t>
            </a:r>
            <a:r>
              <a:rPr lang="en-US" dirty="0" err="1"/>
              <a:t>Brm</a:t>
            </a:r>
            <a:r>
              <a:rPr lang="en-US" dirty="0"/>
              <a:t> 08Feb23</a:t>
            </a:r>
          </a:p>
          <a:p>
            <a:r>
              <a:rPr lang="en-US" dirty="0"/>
              <a:t>Hosts: Tony and Jason</a:t>
            </a:r>
          </a:p>
          <a:p>
            <a:r>
              <a:rPr lang="en-US" dirty="0"/>
              <a:t>Registration open:</a:t>
            </a:r>
          </a:p>
          <a:p>
            <a:pPr lvl="1"/>
            <a:r>
              <a:rPr lang="en-US" dirty="0"/>
              <a:t>Will send announcement …</a:t>
            </a:r>
          </a:p>
        </p:txBody>
      </p:sp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205C1E96-B9DB-2692-C491-DAAF1D8B33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6563"/>
          <a:stretch/>
        </p:blipFill>
        <p:spPr>
          <a:xfrm>
            <a:off x="88233" y="640080"/>
            <a:ext cx="6493531" cy="350440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3E14050F-8453-5215-4C3C-4F581F3A8E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909"/>
          <a:stretch/>
        </p:blipFill>
        <p:spPr>
          <a:xfrm>
            <a:off x="6795812" y="962198"/>
            <a:ext cx="5162640" cy="559035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97994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216</TotalTime>
  <Words>140</Words>
  <Application>Microsoft Macintosh PowerPoint</Application>
  <PresentationFormat>Widescreen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News/Update</vt:lpstr>
      <vt:lpstr>PowerPoint Presentation</vt:lpstr>
      <vt:lpstr>PowerPoint Presentation</vt:lpstr>
      <vt:lpstr>STFC accelerator consortia call</vt:lpstr>
      <vt:lpstr>Collaboration meeting #3; Birmingham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26</cp:revision>
  <dcterms:created xsi:type="dcterms:W3CDTF">2022-02-08T12:34:24Z</dcterms:created>
  <dcterms:modified xsi:type="dcterms:W3CDTF">2023-01-17T13:52:35Z</dcterms:modified>
</cp:coreProperties>
</file>