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sldIdLst>
    <p:sldId id="257" r:id="rId5"/>
    <p:sldId id="258" r:id="rId6"/>
    <p:sldId id="276" r:id="rId7"/>
    <p:sldId id="259" r:id="rId8"/>
    <p:sldId id="273" r:id="rId9"/>
    <p:sldId id="260" r:id="rId10"/>
    <p:sldId id="289" r:id="rId11"/>
    <p:sldId id="290" r:id="rId12"/>
    <p:sldId id="293" r:id="rId13"/>
    <p:sldId id="272" r:id="rId14"/>
    <p:sldId id="317" r:id="rId15"/>
    <p:sldId id="292" r:id="rId16"/>
    <p:sldId id="316" r:id="rId17"/>
    <p:sldId id="283" r:id="rId18"/>
    <p:sldId id="319" r:id="rId19"/>
    <p:sldId id="274" r:id="rId20"/>
    <p:sldId id="271" r:id="rId21"/>
    <p:sldId id="265" r:id="rId22"/>
    <p:sldId id="267" r:id="rId23"/>
    <p:sldId id="266" r:id="rId24"/>
    <p:sldId id="320" r:id="rId25"/>
    <p:sldId id="275" r:id="rId26"/>
    <p:sldId id="26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in Whyte" userId="fa61b079-d7ab-40ae-987d-4ab0746848a7" providerId="ADAL" clId="{808C4559-BA85-4FDE-BFCA-679CA0E4E308}"/>
    <pc:docChg chg="undo custSel addSld delSld modSld sldOrd">
      <pc:chgData name="Colin Whyte" userId="fa61b079-d7ab-40ae-987d-4ab0746848a7" providerId="ADAL" clId="{808C4559-BA85-4FDE-BFCA-679CA0E4E308}" dt="2022-08-30T15:20:10.231" v="4848" actId="2696"/>
      <pc:docMkLst>
        <pc:docMk/>
      </pc:docMkLst>
      <pc:sldChg chg="addSp delSp modSp del ord">
        <pc:chgData name="Colin Whyte" userId="fa61b079-d7ab-40ae-987d-4ab0746848a7" providerId="ADAL" clId="{808C4559-BA85-4FDE-BFCA-679CA0E4E308}" dt="2022-08-30T15:20:10.231" v="4848" actId="2696"/>
        <pc:sldMkLst>
          <pc:docMk/>
          <pc:sldMk cId="1131731282" sldId="256"/>
        </pc:sldMkLst>
        <pc:spChg chg="del mod">
          <ac:chgData name="Colin Whyte" userId="fa61b079-d7ab-40ae-987d-4ab0746848a7" providerId="ADAL" clId="{808C4559-BA85-4FDE-BFCA-679CA0E4E308}" dt="2022-08-29T10:34:22.992" v="911"/>
          <ac:spMkLst>
            <pc:docMk/>
            <pc:sldMk cId="1131731282" sldId="256"/>
            <ac:spMk id="2" creationId="{BE53E7C4-5FD9-4031-B29A-6DEBD8BBB7CD}"/>
          </ac:spMkLst>
        </pc:spChg>
        <pc:spChg chg="del mod">
          <ac:chgData name="Colin Whyte" userId="fa61b079-d7ab-40ae-987d-4ab0746848a7" providerId="ADAL" clId="{808C4559-BA85-4FDE-BFCA-679CA0E4E308}" dt="2022-08-29T09:21:43.548" v="461"/>
          <ac:spMkLst>
            <pc:docMk/>
            <pc:sldMk cId="1131731282" sldId="256"/>
            <ac:spMk id="3" creationId="{E29C8E52-E0BC-4C70-BF31-8A56F3DC9FF1}"/>
          </ac:spMkLst>
        </pc:spChg>
        <pc:spChg chg="add del mod">
          <ac:chgData name="Colin Whyte" userId="fa61b079-d7ab-40ae-987d-4ab0746848a7" providerId="ADAL" clId="{808C4559-BA85-4FDE-BFCA-679CA0E4E308}" dt="2022-08-29T10:34:57.031" v="918"/>
          <ac:spMkLst>
            <pc:docMk/>
            <pc:sldMk cId="1131731282" sldId="256"/>
            <ac:spMk id="6" creationId="{0E809463-C736-492A-BB21-1FC33BD4AF77}"/>
          </ac:spMkLst>
        </pc:spChg>
        <pc:picChg chg="add del mod">
          <ac:chgData name="Colin Whyte" userId="fa61b079-d7ab-40ae-987d-4ab0746848a7" providerId="ADAL" clId="{808C4559-BA85-4FDE-BFCA-679CA0E4E308}" dt="2022-08-29T10:34:53.924" v="917"/>
          <ac:picMkLst>
            <pc:docMk/>
            <pc:sldMk cId="1131731282" sldId="256"/>
            <ac:picMk id="5" creationId="{BFCD0F47-FDF9-417E-827E-AFE8D41F8CA5}"/>
          </ac:picMkLst>
        </pc:picChg>
        <pc:picChg chg="add mod">
          <ac:chgData name="Colin Whyte" userId="fa61b079-d7ab-40ae-987d-4ab0746848a7" providerId="ADAL" clId="{808C4559-BA85-4FDE-BFCA-679CA0E4E308}" dt="2022-08-29T10:34:47.518" v="915" actId="14100"/>
          <ac:picMkLst>
            <pc:docMk/>
            <pc:sldMk cId="1131731282" sldId="256"/>
            <ac:picMk id="1026" creationId="{08DF0A30-C2BB-41C4-995D-7CCC08094DEB}"/>
          </ac:picMkLst>
        </pc:picChg>
      </pc:sldChg>
      <pc:sldChg chg="addSp delSp modSp add ord">
        <pc:chgData name="Colin Whyte" userId="fa61b079-d7ab-40ae-987d-4ab0746848a7" providerId="ADAL" clId="{808C4559-BA85-4FDE-BFCA-679CA0E4E308}" dt="2022-08-30T15:20:02.684" v="4847" actId="27636"/>
        <pc:sldMkLst>
          <pc:docMk/>
          <pc:sldMk cId="70229565" sldId="257"/>
        </pc:sldMkLst>
        <pc:spChg chg="mod">
          <ac:chgData name="Colin Whyte" userId="fa61b079-d7ab-40ae-987d-4ab0746848a7" providerId="ADAL" clId="{808C4559-BA85-4FDE-BFCA-679CA0E4E308}" dt="2022-08-30T15:20:02.684" v="4847" actId="27636"/>
          <ac:spMkLst>
            <pc:docMk/>
            <pc:sldMk cId="70229565" sldId="257"/>
            <ac:spMk id="2" creationId="{7B24A6E1-2DCC-4044-A143-913378ACD1E2}"/>
          </ac:spMkLst>
        </pc:spChg>
        <pc:spChg chg="add del mod">
          <ac:chgData name="Colin Whyte" userId="fa61b079-d7ab-40ae-987d-4ab0746848a7" providerId="ADAL" clId="{808C4559-BA85-4FDE-BFCA-679CA0E4E308}" dt="2022-08-30T15:18:06.056" v="4815" actId="1076"/>
          <ac:spMkLst>
            <pc:docMk/>
            <pc:sldMk cId="70229565" sldId="257"/>
            <ac:spMk id="3" creationId="{C34DF8CC-71B0-4D1D-932D-D68B303B3A35}"/>
          </ac:spMkLst>
        </pc:spChg>
        <pc:picChg chg="add mod ord">
          <ac:chgData name="Colin Whyte" userId="fa61b079-d7ab-40ae-987d-4ab0746848a7" providerId="ADAL" clId="{808C4559-BA85-4FDE-BFCA-679CA0E4E308}" dt="2022-08-30T15:19:49.228" v="4843" actId="167"/>
          <ac:picMkLst>
            <pc:docMk/>
            <pc:sldMk cId="70229565" sldId="257"/>
            <ac:picMk id="4" creationId="{0CAAE2C0-994E-4A64-89A0-FBD270F01C02}"/>
          </ac:picMkLst>
        </pc:picChg>
        <pc:picChg chg="add del mod">
          <ac:chgData name="Colin Whyte" userId="fa61b079-d7ab-40ae-987d-4ab0746848a7" providerId="ADAL" clId="{808C4559-BA85-4FDE-BFCA-679CA0E4E308}" dt="2022-08-29T09:06:32.317" v="2" actId="931"/>
          <ac:picMkLst>
            <pc:docMk/>
            <pc:sldMk cId="70229565" sldId="257"/>
            <ac:picMk id="5" creationId="{8D84D86B-BDF8-4906-82CB-27CC511BA6C9}"/>
          </ac:picMkLst>
        </pc:picChg>
        <pc:picChg chg="add mod ord">
          <ac:chgData name="Colin Whyte" userId="fa61b079-d7ab-40ae-987d-4ab0746848a7" providerId="ADAL" clId="{808C4559-BA85-4FDE-BFCA-679CA0E4E308}" dt="2022-08-30T15:19:54.120" v="4844" actId="1076"/>
          <ac:picMkLst>
            <pc:docMk/>
            <pc:sldMk cId="70229565" sldId="257"/>
            <ac:picMk id="5" creationId="{9042671B-6A23-4091-9F28-65A7AF887FE2}"/>
          </ac:picMkLst>
        </pc:picChg>
      </pc:sldChg>
      <pc:sldChg chg="addSp modSp add">
        <pc:chgData name="Colin Whyte" userId="fa61b079-d7ab-40ae-987d-4ab0746848a7" providerId="ADAL" clId="{808C4559-BA85-4FDE-BFCA-679CA0E4E308}" dt="2022-08-29T10:45:28.577" v="945" actId="1076"/>
        <pc:sldMkLst>
          <pc:docMk/>
          <pc:sldMk cId="2626005672" sldId="258"/>
        </pc:sldMkLst>
        <pc:spChg chg="mod">
          <ac:chgData name="Colin Whyte" userId="fa61b079-d7ab-40ae-987d-4ab0746848a7" providerId="ADAL" clId="{808C4559-BA85-4FDE-BFCA-679CA0E4E308}" dt="2022-08-29T09:31:00.626" v="649" actId="20577"/>
          <ac:spMkLst>
            <pc:docMk/>
            <pc:sldMk cId="2626005672" sldId="258"/>
            <ac:spMk id="2" creationId="{A49F0C45-AE0D-45F1-A89A-860291244DFF}"/>
          </ac:spMkLst>
        </pc:spChg>
        <pc:spChg chg="mod">
          <ac:chgData name="Colin Whyte" userId="fa61b079-d7ab-40ae-987d-4ab0746848a7" providerId="ADAL" clId="{808C4559-BA85-4FDE-BFCA-679CA0E4E308}" dt="2022-08-29T10:40:02.818" v="936" actId="14100"/>
          <ac:spMkLst>
            <pc:docMk/>
            <pc:sldMk cId="2626005672" sldId="258"/>
            <ac:spMk id="3" creationId="{30FE2E1B-872A-4A4F-9F20-DAC04F4230CC}"/>
          </ac:spMkLst>
        </pc:spChg>
        <pc:picChg chg="add mod">
          <ac:chgData name="Colin Whyte" userId="fa61b079-d7ab-40ae-987d-4ab0746848a7" providerId="ADAL" clId="{808C4559-BA85-4FDE-BFCA-679CA0E4E308}" dt="2022-08-29T10:45:28.577" v="945" actId="1076"/>
          <ac:picMkLst>
            <pc:docMk/>
            <pc:sldMk cId="2626005672" sldId="258"/>
            <ac:picMk id="5" creationId="{E4D4CB34-C9A7-4347-BE90-1BEC4FA91EC8}"/>
          </ac:picMkLst>
        </pc:picChg>
        <pc:picChg chg="add mod">
          <ac:chgData name="Colin Whyte" userId="fa61b079-d7ab-40ae-987d-4ab0746848a7" providerId="ADAL" clId="{808C4559-BA85-4FDE-BFCA-679CA0E4E308}" dt="2022-08-29T10:45:26.593" v="944" actId="1076"/>
          <ac:picMkLst>
            <pc:docMk/>
            <pc:sldMk cId="2626005672" sldId="258"/>
            <ac:picMk id="7" creationId="{765708FD-2A42-41AF-950A-03D3C5C73AE9}"/>
          </ac:picMkLst>
        </pc:picChg>
      </pc:sldChg>
      <pc:sldChg chg="addSp delSp modSp add">
        <pc:chgData name="Colin Whyte" userId="fa61b079-d7ab-40ae-987d-4ab0746848a7" providerId="ADAL" clId="{808C4559-BA85-4FDE-BFCA-679CA0E4E308}" dt="2022-08-29T14:01:57.575" v="2173" actId="14100"/>
        <pc:sldMkLst>
          <pc:docMk/>
          <pc:sldMk cId="1563823884" sldId="259"/>
        </pc:sldMkLst>
        <pc:spChg chg="mod">
          <ac:chgData name="Colin Whyte" userId="fa61b079-d7ab-40ae-987d-4ab0746848a7" providerId="ADAL" clId="{808C4559-BA85-4FDE-BFCA-679CA0E4E308}" dt="2022-08-29T09:37:19.506" v="900"/>
          <ac:spMkLst>
            <pc:docMk/>
            <pc:sldMk cId="1563823884" sldId="259"/>
            <ac:spMk id="2" creationId="{F1EE88DA-3C57-454B-91A2-6A25298F5236}"/>
          </ac:spMkLst>
        </pc:spChg>
        <pc:spChg chg="del">
          <ac:chgData name="Colin Whyte" userId="fa61b079-d7ab-40ae-987d-4ab0746848a7" providerId="ADAL" clId="{808C4559-BA85-4FDE-BFCA-679CA0E4E308}" dt="2022-08-29T09:42:37.337" v="907" actId="931"/>
          <ac:spMkLst>
            <pc:docMk/>
            <pc:sldMk cId="1563823884" sldId="259"/>
            <ac:spMk id="3" creationId="{8EF18CE4-502F-4127-9582-4AED727806D7}"/>
          </ac:spMkLst>
        </pc:spChg>
        <pc:spChg chg="del">
          <ac:chgData name="Colin Whyte" userId="fa61b079-d7ab-40ae-987d-4ab0746848a7" providerId="ADAL" clId="{808C4559-BA85-4FDE-BFCA-679CA0E4E308}" dt="2022-08-29T09:30:51.269" v="647"/>
          <ac:spMkLst>
            <pc:docMk/>
            <pc:sldMk cId="1563823884" sldId="259"/>
            <ac:spMk id="4" creationId="{2CEA936E-E66D-44CC-AF23-9ADD30163B46}"/>
          </ac:spMkLst>
        </pc:spChg>
        <pc:picChg chg="add mod">
          <ac:chgData name="Colin Whyte" userId="fa61b079-d7ab-40ae-987d-4ab0746848a7" providerId="ADAL" clId="{808C4559-BA85-4FDE-BFCA-679CA0E4E308}" dt="2022-08-29T10:29:01.742" v="908" actId="1076"/>
          <ac:picMkLst>
            <pc:docMk/>
            <pc:sldMk cId="1563823884" sldId="259"/>
            <ac:picMk id="6" creationId="{A925E95C-83BB-4571-A9B6-37E23062149D}"/>
          </ac:picMkLst>
        </pc:picChg>
        <pc:picChg chg="add mod modCrop">
          <ac:chgData name="Colin Whyte" userId="fa61b079-d7ab-40ae-987d-4ab0746848a7" providerId="ADAL" clId="{808C4559-BA85-4FDE-BFCA-679CA0E4E308}" dt="2022-08-29T14:01:57.575" v="2173" actId="14100"/>
          <ac:picMkLst>
            <pc:docMk/>
            <pc:sldMk cId="1563823884" sldId="259"/>
            <ac:picMk id="5122" creationId="{893550BD-9860-4AC9-94B9-605095E90F08}"/>
          </ac:picMkLst>
        </pc:picChg>
      </pc:sldChg>
      <pc:sldChg chg="addSp delSp modSp add">
        <pc:chgData name="Colin Whyte" userId="fa61b079-d7ab-40ae-987d-4ab0746848a7" providerId="ADAL" clId="{808C4559-BA85-4FDE-BFCA-679CA0E4E308}" dt="2022-08-30T14:02:09.500" v="4810" actId="14100"/>
        <pc:sldMkLst>
          <pc:docMk/>
          <pc:sldMk cId="1620833433" sldId="260"/>
        </pc:sldMkLst>
        <pc:spChg chg="add del mod">
          <ac:chgData name="Colin Whyte" userId="fa61b079-d7ab-40ae-987d-4ab0746848a7" providerId="ADAL" clId="{808C4559-BA85-4FDE-BFCA-679CA0E4E308}" dt="2022-08-30T08:56:21.528" v="4223"/>
          <ac:spMkLst>
            <pc:docMk/>
            <pc:sldMk cId="1620833433" sldId="260"/>
            <ac:spMk id="2" creationId="{E8B15F8C-D38F-4974-A40F-B80A0B096162}"/>
          </ac:spMkLst>
        </pc:spChg>
        <pc:spChg chg="del">
          <ac:chgData name="Colin Whyte" userId="fa61b079-d7ab-40ae-987d-4ab0746848a7" providerId="ADAL" clId="{808C4559-BA85-4FDE-BFCA-679CA0E4E308}" dt="2022-08-29T10:48:58.364" v="946" actId="931"/>
          <ac:spMkLst>
            <pc:docMk/>
            <pc:sldMk cId="1620833433" sldId="260"/>
            <ac:spMk id="3" creationId="{70AF6023-2BCA-41F7-91F6-51D8C1C38EF9}"/>
          </ac:spMkLst>
        </pc:spChg>
        <pc:spChg chg="add del mod">
          <ac:chgData name="Colin Whyte" userId="fa61b079-d7ab-40ae-987d-4ab0746848a7" providerId="ADAL" clId="{808C4559-BA85-4FDE-BFCA-679CA0E4E308}" dt="2022-08-30T08:58:34.349" v="4237"/>
          <ac:spMkLst>
            <pc:docMk/>
            <pc:sldMk cId="1620833433" sldId="260"/>
            <ac:spMk id="3" creationId="{E2928584-C2ED-4D11-B848-1BBCE6E5F632}"/>
          </ac:spMkLst>
        </pc:spChg>
        <pc:spChg chg="add del mod">
          <ac:chgData name="Colin Whyte" userId="fa61b079-d7ab-40ae-987d-4ab0746848a7" providerId="ADAL" clId="{808C4559-BA85-4FDE-BFCA-679CA0E4E308}" dt="2022-08-29T14:35:05.021" v="2339"/>
          <ac:spMkLst>
            <pc:docMk/>
            <pc:sldMk cId="1620833433" sldId="260"/>
            <ac:spMk id="6" creationId="{0CC0AE2C-74AC-4E27-A1E1-A9E760DDE5AC}"/>
          </ac:spMkLst>
        </pc:spChg>
        <pc:spChg chg="add del mod">
          <ac:chgData name="Colin Whyte" userId="fa61b079-d7ab-40ae-987d-4ab0746848a7" providerId="ADAL" clId="{808C4559-BA85-4FDE-BFCA-679CA0E4E308}" dt="2022-08-30T08:56:43.933" v="4225"/>
          <ac:spMkLst>
            <pc:docMk/>
            <pc:sldMk cId="1620833433" sldId="260"/>
            <ac:spMk id="6" creationId="{D592B3AA-E527-4C41-80A6-12D627460009}"/>
          </ac:spMkLst>
        </pc:spChg>
        <pc:spChg chg="add del">
          <ac:chgData name="Colin Whyte" userId="fa61b079-d7ab-40ae-987d-4ab0746848a7" providerId="ADAL" clId="{808C4559-BA85-4FDE-BFCA-679CA0E4E308}" dt="2022-08-29T14:35:04.461" v="2338"/>
          <ac:spMkLst>
            <pc:docMk/>
            <pc:sldMk cId="1620833433" sldId="260"/>
            <ac:spMk id="7" creationId="{B72F5AF8-93F7-4533-A234-E89AB04DA952}"/>
          </ac:spMkLst>
        </pc:spChg>
        <pc:spChg chg="add del mod">
          <ac:chgData name="Colin Whyte" userId="fa61b079-d7ab-40ae-987d-4ab0746848a7" providerId="ADAL" clId="{808C4559-BA85-4FDE-BFCA-679CA0E4E308}" dt="2022-08-29T14:35:04.004" v="2337" actId="767"/>
          <ac:spMkLst>
            <pc:docMk/>
            <pc:sldMk cId="1620833433" sldId="260"/>
            <ac:spMk id="8" creationId="{5416C1F9-8BC3-4526-861E-E311B71C9D9D}"/>
          </ac:spMkLst>
        </pc:spChg>
        <pc:spChg chg="add del">
          <ac:chgData name="Colin Whyte" userId="fa61b079-d7ab-40ae-987d-4ab0746848a7" providerId="ADAL" clId="{808C4559-BA85-4FDE-BFCA-679CA0E4E308}" dt="2022-08-29T14:35:03.740" v="2336"/>
          <ac:spMkLst>
            <pc:docMk/>
            <pc:sldMk cId="1620833433" sldId="260"/>
            <ac:spMk id="9" creationId="{D0DD647D-B53E-49AC-BC9B-CD6D8C67B926}"/>
          </ac:spMkLst>
        </pc:spChg>
        <pc:spChg chg="add del mod">
          <ac:chgData name="Colin Whyte" userId="fa61b079-d7ab-40ae-987d-4ab0746848a7" providerId="ADAL" clId="{808C4559-BA85-4FDE-BFCA-679CA0E4E308}" dt="2022-08-30T08:58:32.487" v="4236"/>
          <ac:spMkLst>
            <pc:docMk/>
            <pc:sldMk cId="1620833433" sldId="260"/>
            <ac:spMk id="12" creationId="{E1439518-3D29-4847-9A7C-05303E7D448E}"/>
          </ac:spMkLst>
        </pc:spChg>
        <pc:spChg chg="add del">
          <ac:chgData name="Colin Whyte" userId="fa61b079-d7ab-40ae-987d-4ab0746848a7" providerId="ADAL" clId="{808C4559-BA85-4FDE-BFCA-679CA0E4E308}" dt="2022-08-30T08:58:40.350" v="4239"/>
          <ac:spMkLst>
            <pc:docMk/>
            <pc:sldMk cId="1620833433" sldId="260"/>
            <ac:spMk id="13" creationId="{BA512F00-8096-4483-A9BD-AA1D3CA5613E}"/>
          </ac:spMkLst>
        </pc:spChg>
        <pc:spChg chg="add mod">
          <ac:chgData name="Colin Whyte" userId="fa61b079-d7ab-40ae-987d-4ab0746848a7" providerId="ADAL" clId="{808C4559-BA85-4FDE-BFCA-679CA0E4E308}" dt="2022-08-30T09:02:45.420" v="4296" actId="1076"/>
          <ac:spMkLst>
            <pc:docMk/>
            <pc:sldMk cId="1620833433" sldId="260"/>
            <ac:spMk id="19" creationId="{383D6BA0-7518-4C48-B043-8EB89961C936}"/>
          </ac:spMkLst>
        </pc:spChg>
        <pc:picChg chg="add del mod">
          <ac:chgData name="Colin Whyte" userId="fa61b079-d7ab-40ae-987d-4ab0746848a7" providerId="ADAL" clId="{808C4559-BA85-4FDE-BFCA-679CA0E4E308}" dt="2022-08-30T08:56:24.778" v="4224" actId="478"/>
          <ac:picMkLst>
            <pc:docMk/>
            <pc:sldMk cId="1620833433" sldId="260"/>
            <ac:picMk id="5" creationId="{F4CDB0B9-374C-470A-ADAC-CA44243441B3}"/>
          </ac:picMkLst>
        </pc:picChg>
        <pc:picChg chg="add del mod">
          <ac:chgData name="Colin Whyte" userId="fa61b079-d7ab-40ae-987d-4ab0746848a7" providerId="ADAL" clId="{808C4559-BA85-4FDE-BFCA-679CA0E4E308}" dt="2022-08-30T08:58:19.642" v="4235" actId="478"/>
          <ac:picMkLst>
            <pc:docMk/>
            <pc:sldMk cId="1620833433" sldId="260"/>
            <ac:picMk id="7" creationId="{2634BB7D-2367-4430-A509-C2BC1E284572}"/>
          </ac:picMkLst>
        </pc:picChg>
        <pc:picChg chg="add del">
          <ac:chgData name="Colin Whyte" userId="fa61b079-d7ab-40ae-987d-4ab0746848a7" providerId="ADAL" clId="{808C4559-BA85-4FDE-BFCA-679CA0E4E308}" dt="2022-08-30T08:56:56.774" v="4227" actId="478"/>
          <ac:picMkLst>
            <pc:docMk/>
            <pc:sldMk cId="1620833433" sldId="260"/>
            <ac:picMk id="8" creationId="{F771971B-B26F-4B9E-9F5D-7A74B6ED1B0B}"/>
          </ac:picMkLst>
        </pc:picChg>
        <pc:picChg chg="add del mod">
          <ac:chgData name="Colin Whyte" userId="fa61b079-d7ab-40ae-987d-4ab0746848a7" providerId="ADAL" clId="{808C4559-BA85-4FDE-BFCA-679CA0E4E308}" dt="2022-08-30T08:58:19.642" v="4235" actId="478"/>
          <ac:picMkLst>
            <pc:docMk/>
            <pc:sldMk cId="1620833433" sldId="260"/>
            <ac:picMk id="9" creationId="{2D512999-517D-4A6B-9E7E-FEBF14CF0450}"/>
          </ac:picMkLst>
        </pc:picChg>
        <pc:picChg chg="add del mod">
          <ac:chgData name="Colin Whyte" userId="fa61b079-d7ab-40ae-987d-4ab0746848a7" providerId="ADAL" clId="{808C4559-BA85-4FDE-BFCA-679CA0E4E308}" dt="2022-08-30T08:58:19.642" v="4235" actId="478"/>
          <ac:picMkLst>
            <pc:docMk/>
            <pc:sldMk cId="1620833433" sldId="260"/>
            <ac:picMk id="10" creationId="{1BC0F5CD-FBEC-4C24-B9A3-B0A654E17AA4}"/>
          </ac:picMkLst>
        </pc:picChg>
        <pc:picChg chg="add mod ord">
          <ac:chgData name="Colin Whyte" userId="fa61b079-d7ab-40ae-987d-4ab0746848a7" providerId="ADAL" clId="{808C4559-BA85-4FDE-BFCA-679CA0E4E308}" dt="2022-08-30T09:01:57.571" v="4265" actId="166"/>
          <ac:picMkLst>
            <pc:docMk/>
            <pc:sldMk cId="1620833433" sldId="260"/>
            <ac:picMk id="14" creationId="{0AB7F1B9-F4BB-4CA4-A615-1637EFA25EA5}"/>
          </ac:picMkLst>
        </pc:picChg>
        <pc:picChg chg="add del mod ord">
          <ac:chgData name="Colin Whyte" userId="fa61b079-d7ab-40ae-987d-4ab0746848a7" providerId="ADAL" clId="{808C4559-BA85-4FDE-BFCA-679CA0E4E308}" dt="2022-08-30T14:01:39.085" v="4802" actId="478"/>
          <ac:picMkLst>
            <pc:docMk/>
            <pc:sldMk cId="1620833433" sldId="260"/>
            <ac:picMk id="15" creationId="{E17C4988-45D3-482A-996F-666E6AB3684A}"/>
          </ac:picMkLst>
        </pc:picChg>
        <pc:picChg chg="add mod">
          <ac:chgData name="Colin Whyte" userId="fa61b079-d7ab-40ae-987d-4ab0746848a7" providerId="ADAL" clId="{808C4559-BA85-4FDE-BFCA-679CA0E4E308}" dt="2022-08-30T09:01:12.077" v="4263" actId="14100"/>
          <ac:picMkLst>
            <pc:docMk/>
            <pc:sldMk cId="1620833433" sldId="260"/>
            <ac:picMk id="16" creationId="{091885B4-3C7C-49A9-AFF2-318EA9704EC4}"/>
          </ac:picMkLst>
        </pc:picChg>
        <pc:picChg chg="add mod">
          <ac:chgData name="Colin Whyte" userId="fa61b079-d7ab-40ae-987d-4ab0746848a7" providerId="ADAL" clId="{808C4559-BA85-4FDE-BFCA-679CA0E4E308}" dt="2022-08-30T09:00:56.853" v="4258" actId="1076"/>
          <ac:picMkLst>
            <pc:docMk/>
            <pc:sldMk cId="1620833433" sldId="260"/>
            <ac:picMk id="17" creationId="{5F1FF461-95A3-41F8-A9B7-BF60E120C0D7}"/>
          </ac:picMkLst>
        </pc:picChg>
        <pc:picChg chg="add mod">
          <ac:chgData name="Colin Whyte" userId="fa61b079-d7ab-40ae-987d-4ab0746848a7" providerId="ADAL" clId="{808C4559-BA85-4FDE-BFCA-679CA0E4E308}" dt="2022-08-30T09:00:59.916" v="4259" actId="1076"/>
          <ac:picMkLst>
            <pc:docMk/>
            <pc:sldMk cId="1620833433" sldId="260"/>
            <ac:picMk id="18" creationId="{52A67A42-479E-45BB-8FDA-F5B59A254EF1}"/>
          </ac:picMkLst>
        </pc:picChg>
        <pc:picChg chg="add mod modCrop">
          <ac:chgData name="Colin Whyte" userId="fa61b079-d7ab-40ae-987d-4ab0746848a7" providerId="ADAL" clId="{808C4559-BA85-4FDE-BFCA-679CA0E4E308}" dt="2022-08-30T14:02:09.500" v="4810" actId="14100"/>
          <ac:picMkLst>
            <pc:docMk/>
            <pc:sldMk cId="1620833433" sldId="260"/>
            <ac:picMk id="2050" creationId="{4287FE33-E19E-4FB7-A340-FE99EE776DFF}"/>
          </ac:picMkLst>
        </pc:picChg>
      </pc:sldChg>
      <pc:sldChg chg="addSp delSp modSp add ord">
        <pc:chgData name="Colin Whyte" userId="fa61b079-d7ab-40ae-987d-4ab0746848a7" providerId="ADAL" clId="{808C4559-BA85-4FDE-BFCA-679CA0E4E308}" dt="2022-08-30T10:00:39.057" v="4787"/>
        <pc:sldMkLst>
          <pc:docMk/>
          <pc:sldMk cId="1886014631" sldId="261"/>
        </pc:sldMkLst>
        <pc:spChg chg="del">
          <ac:chgData name="Colin Whyte" userId="fa61b079-d7ab-40ae-987d-4ab0746848a7" providerId="ADAL" clId="{808C4559-BA85-4FDE-BFCA-679CA0E4E308}" dt="2022-08-29T09:42:07.915" v="903"/>
          <ac:spMkLst>
            <pc:docMk/>
            <pc:sldMk cId="1886014631" sldId="261"/>
            <ac:spMk id="2" creationId="{157A8EB7-72BE-4769-97C8-E899B942B3D3}"/>
          </ac:spMkLst>
        </pc:spChg>
        <pc:spChg chg="del">
          <ac:chgData name="Colin Whyte" userId="fa61b079-d7ab-40ae-987d-4ab0746848a7" providerId="ADAL" clId="{808C4559-BA85-4FDE-BFCA-679CA0E4E308}" dt="2022-08-29T09:42:01.921" v="902" actId="931"/>
          <ac:spMkLst>
            <pc:docMk/>
            <pc:sldMk cId="1886014631" sldId="261"/>
            <ac:spMk id="3" creationId="{939FF71F-3A92-4742-8CE1-4191C3DEE81F}"/>
          </ac:spMkLst>
        </pc:spChg>
        <pc:picChg chg="add mod">
          <ac:chgData name="Colin Whyte" userId="fa61b079-d7ab-40ae-987d-4ab0746848a7" providerId="ADAL" clId="{808C4559-BA85-4FDE-BFCA-679CA0E4E308}" dt="2022-08-29T09:42:18.512" v="906" actId="1076"/>
          <ac:picMkLst>
            <pc:docMk/>
            <pc:sldMk cId="1886014631" sldId="261"/>
            <ac:picMk id="5" creationId="{EC8D9268-B7FB-49DF-905D-044926DB8F57}"/>
          </ac:picMkLst>
        </pc:picChg>
      </pc:sldChg>
      <pc:sldChg chg="addSp delSp modSp add del">
        <pc:chgData name="Colin Whyte" userId="fa61b079-d7ab-40ae-987d-4ab0746848a7" providerId="ADAL" clId="{808C4559-BA85-4FDE-BFCA-679CA0E4E308}" dt="2022-08-30T09:23:26.109" v="4335" actId="2696"/>
        <pc:sldMkLst>
          <pc:docMk/>
          <pc:sldMk cId="2666631804" sldId="262"/>
        </pc:sldMkLst>
        <pc:spChg chg="mod">
          <ac:chgData name="Colin Whyte" userId="fa61b079-d7ab-40ae-987d-4ab0746848a7" providerId="ADAL" clId="{808C4559-BA85-4FDE-BFCA-679CA0E4E308}" dt="2022-08-29T13:45:01.525" v="2003" actId="1076"/>
          <ac:spMkLst>
            <pc:docMk/>
            <pc:sldMk cId="2666631804" sldId="262"/>
            <ac:spMk id="2" creationId="{6539969F-229E-4A17-9FE4-262F9A4B2D5F}"/>
          </ac:spMkLst>
        </pc:spChg>
        <pc:spChg chg="del">
          <ac:chgData name="Colin Whyte" userId="fa61b079-d7ab-40ae-987d-4ab0746848a7" providerId="ADAL" clId="{808C4559-BA85-4FDE-BFCA-679CA0E4E308}" dt="2022-08-29T13:42:40.742" v="1987" actId="931"/>
          <ac:spMkLst>
            <pc:docMk/>
            <pc:sldMk cId="2666631804" sldId="262"/>
            <ac:spMk id="3" creationId="{B973E67E-1097-4EBD-93BF-D94E23E6B420}"/>
          </ac:spMkLst>
        </pc:spChg>
        <pc:spChg chg="add mod">
          <ac:chgData name="Colin Whyte" userId="fa61b079-d7ab-40ae-987d-4ab0746848a7" providerId="ADAL" clId="{808C4559-BA85-4FDE-BFCA-679CA0E4E308}" dt="2022-08-29T14:24:19.287" v="2244" actId="1076"/>
          <ac:spMkLst>
            <pc:docMk/>
            <pc:sldMk cId="2666631804" sldId="262"/>
            <ac:spMk id="9" creationId="{96DB1BE3-6B36-4020-AD9B-ADCE7BBFF6E1}"/>
          </ac:spMkLst>
        </pc:spChg>
        <pc:picChg chg="add mod">
          <ac:chgData name="Colin Whyte" userId="fa61b079-d7ab-40ae-987d-4ab0746848a7" providerId="ADAL" clId="{808C4559-BA85-4FDE-BFCA-679CA0E4E308}" dt="2022-08-29T14:23:33.263" v="2223" actId="14100"/>
          <ac:picMkLst>
            <pc:docMk/>
            <pc:sldMk cId="2666631804" sldId="262"/>
            <ac:picMk id="5" creationId="{F2BE6613-B456-46BF-AB45-40E0EF02504E}"/>
          </ac:picMkLst>
        </pc:picChg>
        <pc:picChg chg="add del mod modCrop">
          <ac:chgData name="Colin Whyte" userId="fa61b079-d7ab-40ae-987d-4ab0746848a7" providerId="ADAL" clId="{808C4559-BA85-4FDE-BFCA-679CA0E4E308}" dt="2022-08-29T13:44:54.381" v="2000" actId="478"/>
          <ac:picMkLst>
            <pc:docMk/>
            <pc:sldMk cId="2666631804" sldId="262"/>
            <ac:picMk id="6" creationId="{5FA8F8B0-5BB2-4507-A2E7-646162F4FABF}"/>
          </ac:picMkLst>
        </pc:picChg>
        <pc:picChg chg="add del mod">
          <ac:chgData name="Colin Whyte" userId="fa61b079-d7ab-40ae-987d-4ab0746848a7" providerId="ADAL" clId="{808C4559-BA85-4FDE-BFCA-679CA0E4E308}" dt="2022-08-29T13:44:53.638" v="1999" actId="478"/>
          <ac:picMkLst>
            <pc:docMk/>
            <pc:sldMk cId="2666631804" sldId="262"/>
            <ac:picMk id="7" creationId="{925602D2-78D4-467C-B10F-6E2AAAC8D333}"/>
          </ac:picMkLst>
        </pc:picChg>
        <pc:picChg chg="add mod">
          <ac:chgData name="Colin Whyte" userId="fa61b079-d7ab-40ae-987d-4ab0746848a7" providerId="ADAL" clId="{808C4559-BA85-4FDE-BFCA-679CA0E4E308}" dt="2022-08-29T14:23:52.183" v="2230" actId="14100"/>
          <ac:picMkLst>
            <pc:docMk/>
            <pc:sldMk cId="2666631804" sldId="262"/>
            <ac:picMk id="8" creationId="{A1A50E80-2958-4DE0-A361-1D31FD92E5A9}"/>
          </ac:picMkLst>
        </pc:picChg>
      </pc:sldChg>
      <pc:sldChg chg="modSp add del">
        <pc:chgData name="Colin Whyte" userId="fa61b079-d7ab-40ae-987d-4ab0746848a7" providerId="ADAL" clId="{808C4559-BA85-4FDE-BFCA-679CA0E4E308}" dt="2022-08-29T10:54:30.348" v="966" actId="2696"/>
        <pc:sldMkLst>
          <pc:docMk/>
          <pc:sldMk cId="1671522611" sldId="263"/>
        </pc:sldMkLst>
        <pc:spChg chg="mod">
          <ac:chgData name="Colin Whyte" userId="fa61b079-d7ab-40ae-987d-4ab0746848a7" providerId="ADAL" clId="{808C4559-BA85-4FDE-BFCA-679CA0E4E308}" dt="2022-08-29T10:50:38.455" v="958"/>
          <ac:spMkLst>
            <pc:docMk/>
            <pc:sldMk cId="1671522611" sldId="263"/>
            <ac:spMk id="2" creationId="{C60FB26F-ED3A-4B60-93E2-844FC935CE11}"/>
          </ac:spMkLst>
        </pc:spChg>
      </pc:sldChg>
      <pc:sldChg chg="addSp delSp modSp add del">
        <pc:chgData name="Colin Whyte" userId="fa61b079-d7ab-40ae-987d-4ab0746848a7" providerId="ADAL" clId="{808C4559-BA85-4FDE-BFCA-679CA0E4E308}" dt="2022-08-30T09:38:07.101" v="4355" actId="2696"/>
        <pc:sldMkLst>
          <pc:docMk/>
          <pc:sldMk cId="440957828" sldId="264"/>
        </pc:sldMkLst>
        <pc:spChg chg="mod">
          <ac:chgData name="Colin Whyte" userId="fa61b079-d7ab-40ae-987d-4ab0746848a7" providerId="ADAL" clId="{808C4559-BA85-4FDE-BFCA-679CA0E4E308}" dt="2022-08-29T10:50:57.442" v="962"/>
          <ac:spMkLst>
            <pc:docMk/>
            <pc:sldMk cId="440957828" sldId="264"/>
            <ac:spMk id="2" creationId="{43F99127-4EF6-4B86-A410-7AEF5524C360}"/>
          </ac:spMkLst>
        </pc:spChg>
        <pc:spChg chg="del">
          <ac:chgData name="Colin Whyte" userId="fa61b079-d7ab-40ae-987d-4ab0746848a7" providerId="ADAL" clId="{808C4559-BA85-4FDE-BFCA-679CA0E4E308}" dt="2022-08-29T10:52:31.378" v="965" actId="931"/>
          <ac:spMkLst>
            <pc:docMk/>
            <pc:sldMk cId="440957828" sldId="264"/>
            <ac:spMk id="3" creationId="{FBEAE856-A9BF-4F6B-84DD-4A687DB4B945}"/>
          </ac:spMkLst>
        </pc:spChg>
        <pc:spChg chg="add del mod">
          <ac:chgData name="Colin Whyte" userId="fa61b079-d7ab-40ae-987d-4ab0746848a7" providerId="ADAL" clId="{808C4559-BA85-4FDE-BFCA-679CA0E4E308}" dt="2022-08-30T09:37:42.927" v="4351" actId="478"/>
          <ac:spMkLst>
            <pc:docMk/>
            <pc:sldMk cId="440957828" sldId="264"/>
            <ac:spMk id="4" creationId="{114C7A4A-4386-46F6-BE9D-C9DA213C333D}"/>
          </ac:spMkLst>
        </pc:spChg>
        <pc:picChg chg="add del mod">
          <ac:chgData name="Colin Whyte" userId="fa61b079-d7ab-40ae-987d-4ab0746848a7" providerId="ADAL" clId="{808C4559-BA85-4FDE-BFCA-679CA0E4E308}" dt="2022-08-30T09:37:08.850" v="4345" actId="478"/>
          <ac:picMkLst>
            <pc:docMk/>
            <pc:sldMk cId="440957828" sldId="264"/>
            <ac:picMk id="5" creationId="{DE710D13-0540-472A-B7DD-053CD9E4BDE9}"/>
          </ac:picMkLst>
        </pc:picChg>
        <pc:picChg chg="add del mod">
          <ac:chgData name="Colin Whyte" userId="fa61b079-d7ab-40ae-987d-4ab0746848a7" providerId="ADAL" clId="{808C4559-BA85-4FDE-BFCA-679CA0E4E308}" dt="2022-08-30T09:37:45.897" v="4352"/>
          <ac:picMkLst>
            <pc:docMk/>
            <pc:sldMk cId="440957828" sldId="264"/>
            <ac:picMk id="6" creationId="{98383B00-AE70-4561-924C-924330262B68}"/>
          </ac:picMkLst>
        </pc:picChg>
        <pc:picChg chg="add del mod">
          <ac:chgData name="Colin Whyte" userId="fa61b079-d7ab-40ae-987d-4ab0746848a7" providerId="ADAL" clId="{808C4559-BA85-4FDE-BFCA-679CA0E4E308}" dt="2022-08-29T14:50:32.911" v="2581"/>
          <ac:picMkLst>
            <pc:docMk/>
            <pc:sldMk cId="440957828" sldId="264"/>
            <ac:picMk id="7" creationId="{94260D15-EEC5-4ECA-864B-2A032731C00D}"/>
          </ac:picMkLst>
        </pc:picChg>
        <pc:picChg chg="add del">
          <ac:chgData name="Colin Whyte" userId="fa61b079-d7ab-40ae-987d-4ab0746848a7" providerId="ADAL" clId="{808C4559-BA85-4FDE-BFCA-679CA0E4E308}" dt="2022-08-30T09:37:39.888" v="4350" actId="478"/>
          <ac:picMkLst>
            <pc:docMk/>
            <pc:sldMk cId="440957828" sldId="264"/>
            <ac:picMk id="8" creationId="{B29F957C-6224-4225-9BA4-2CE91CF36DA7}"/>
          </ac:picMkLst>
        </pc:picChg>
        <pc:picChg chg="add del mod">
          <ac:chgData name="Colin Whyte" userId="fa61b079-d7ab-40ae-987d-4ab0746848a7" providerId="ADAL" clId="{808C4559-BA85-4FDE-BFCA-679CA0E4E308}" dt="2022-08-30T09:36:47.272" v="4341" actId="478"/>
          <ac:picMkLst>
            <pc:docMk/>
            <pc:sldMk cId="440957828" sldId="264"/>
            <ac:picMk id="9" creationId="{7395F3F4-F769-4E05-98A8-D0595A677D08}"/>
          </ac:picMkLst>
        </pc:picChg>
      </pc:sldChg>
      <pc:sldChg chg="addSp delSp modSp add">
        <pc:chgData name="Colin Whyte" userId="fa61b079-d7ab-40ae-987d-4ab0746848a7" providerId="ADAL" clId="{808C4559-BA85-4FDE-BFCA-679CA0E4E308}" dt="2022-08-29T15:21:05.227" v="3010" actId="1076"/>
        <pc:sldMkLst>
          <pc:docMk/>
          <pc:sldMk cId="739755413" sldId="265"/>
        </pc:sldMkLst>
        <pc:spChg chg="mod">
          <ac:chgData name="Colin Whyte" userId="fa61b079-d7ab-40ae-987d-4ab0746848a7" providerId="ADAL" clId="{808C4559-BA85-4FDE-BFCA-679CA0E4E308}" dt="2022-08-29T10:55:01.422" v="1004" actId="14100"/>
          <ac:spMkLst>
            <pc:docMk/>
            <pc:sldMk cId="739755413" sldId="265"/>
            <ac:spMk id="2" creationId="{0D5ADD46-5565-4629-AC1B-0730AFD4D939}"/>
          </ac:spMkLst>
        </pc:spChg>
        <pc:spChg chg="del">
          <ac:chgData name="Colin Whyte" userId="fa61b079-d7ab-40ae-987d-4ab0746848a7" providerId="ADAL" clId="{808C4559-BA85-4FDE-BFCA-679CA0E4E308}" dt="2022-08-29T10:55:58.855" v="1005"/>
          <ac:spMkLst>
            <pc:docMk/>
            <pc:sldMk cId="739755413" sldId="265"/>
            <ac:spMk id="3" creationId="{44F9349B-859A-405A-A517-4A7C658EAE25}"/>
          </ac:spMkLst>
        </pc:spChg>
        <pc:picChg chg="add mod ord">
          <ac:chgData name="Colin Whyte" userId="fa61b079-d7ab-40ae-987d-4ab0746848a7" providerId="ADAL" clId="{808C4559-BA85-4FDE-BFCA-679CA0E4E308}" dt="2022-08-29T15:21:05.227" v="3010" actId="1076"/>
          <ac:picMkLst>
            <pc:docMk/>
            <pc:sldMk cId="739755413" sldId="265"/>
            <ac:picMk id="4" creationId="{DEDF9132-B1E1-477F-820C-EAEE25BF7A9B}"/>
          </ac:picMkLst>
        </pc:picChg>
        <pc:picChg chg="add del mod ord">
          <ac:chgData name="Colin Whyte" userId="fa61b079-d7ab-40ae-987d-4ab0746848a7" providerId="ADAL" clId="{808C4559-BA85-4FDE-BFCA-679CA0E4E308}" dt="2022-08-29T15:20:42.331" v="3004"/>
          <ac:picMkLst>
            <pc:docMk/>
            <pc:sldMk cId="739755413" sldId="265"/>
            <ac:picMk id="6" creationId="{D34A907E-F78F-491E-AF22-11F4220E4A5C}"/>
          </ac:picMkLst>
        </pc:picChg>
        <pc:picChg chg="add del mod modCrop">
          <ac:chgData name="Colin Whyte" userId="fa61b079-d7ab-40ae-987d-4ab0746848a7" providerId="ADAL" clId="{808C4559-BA85-4FDE-BFCA-679CA0E4E308}" dt="2022-08-29T11:48:57.321" v="1036"/>
          <ac:picMkLst>
            <pc:docMk/>
            <pc:sldMk cId="739755413" sldId="265"/>
            <ac:picMk id="8" creationId="{9EAC8238-356C-4C4C-BEF9-FD1CAF3C3AB6}"/>
          </ac:picMkLst>
        </pc:picChg>
        <pc:picChg chg="add mod">
          <ac:chgData name="Colin Whyte" userId="fa61b079-d7ab-40ae-987d-4ab0746848a7" providerId="ADAL" clId="{808C4559-BA85-4FDE-BFCA-679CA0E4E308}" dt="2022-08-29T15:21:01.426" v="3009" actId="14100"/>
          <ac:picMkLst>
            <pc:docMk/>
            <pc:sldMk cId="739755413" sldId="265"/>
            <ac:picMk id="10" creationId="{EEA81C56-02A2-4643-84F9-4BED3FDDE10E}"/>
          </ac:picMkLst>
        </pc:picChg>
      </pc:sldChg>
      <pc:sldChg chg="addSp delSp modSp add">
        <pc:chgData name="Colin Whyte" userId="fa61b079-d7ab-40ae-987d-4ab0746848a7" providerId="ADAL" clId="{808C4559-BA85-4FDE-BFCA-679CA0E4E308}" dt="2022-08-29T15:27:41.888" v="3303" actId="1076"/>
        <pc:sldMkLst>
          <pc:docMk/>
          <pc:sldMk cId="813552056" sldId="266"/>
        </pc:sldMkLst>
        <pc:spChg chg="mod">
          <ac:chgData name="Colin Whyte" userId="fa61b079-d7ab-40ae-987d-4ab0746848a7" providerId="ADAL" clId="{808C4559-BA85-4FDE-BFCA-679CA0E4E308}" dt="2022-08-29T10:51:19.799" v="964"/>
          <ac:spMkLst>
            <pc:docMk/>
            <pc:sldMk cId="813552056" sldId="266"/>
            <ac:spMk id="2" creationId="{973F9F34-5E15-4CC7-9AC1-3FCFB5EC06DC}"/>
          </ac:spMkLst>
        </pc:spChg>
        <pc:spChg chg="del">
          <ac:chgData name="Colin Whyte" userId="fa61b079-d7ab-40ae-987d-4ab0746848a7" providerId="ADAL" clId="{808C4559-BA85-4FDE-BFCA-679CA0E4E308}" dt="2022-08-29T15:27:39.232" v="3302" actId="931"/>
          <ac:spMkLst>
            <pc:docMk/>
            <pc:sldMk cId="813552056" sldId="266"/>
            <ac:spMk id="3" creationId="{092F3AE5-4D10-4C2D-8975-2F186B0C6F50}"/>
          </ac:spMkLst>
        </pc:spChg>
        <pc:picChg chg="add mod">
          <ac:chgData name="Colin Whyte" userId="fa61b079-d7ab-40ae-987d-4ab0746848a7" providerId="ADAL" clId="{808C4559-BA85-4FDE-BFCA-679CA0E4E308}" dt="2022-08-29T15:27:41.888" v="3303" actId="1076"/>
          <ac:picMkLst>
            <pc:docMk/>
            <pc:sldMk cId="813552056" sldId="266"/>
            <ac:picMk id="5" creationId="{9D959281-2E83-458F-8F87-20ABD60A7AEC}"/>
          </ac:picMkLst>
        </pc:picChg>
      </pc:sldChg>
      <pc:sldChg chg="addSp delSp modSp add">
        <pc:chgData name="Colin Whyte" userId="fa61b079-d7ab-40ae-987d-4ab0746848a7" providerId="ADAL" clId="{808C4559-BA85-4FDE-BFCA-679CA0E4E308}" dt="2022-08-30T10:03:41.590" v="4800" actId="1076"/>
        <pc:sldMkLst>
          <pc:docMk/>
          <pc:sldMk cId="1682754987" sldId="267"/>
        </pc:sldMkLst>
        <pc:spChg chg="mod">
          <ac:chgData name="Colin Whyte" userId="fa61b079-d7ab-40ae-987d-4ab0746848a7" providerId="ADAL" clId="{808C4559-BA85-4FDE-BFCA-679CA0E4E308}" dt="2022-08-29T11:02:00.500" v="1033" actId="20577"/>
          <ac:spMkLst>
            <pc:docMk/>
            <pc:sldMk cId="1682754987" sldId="267"/>
            <ac:spMk id="2" creationId="{B197ED12-7482-45B0-8E6B-550A253920C8}"/>
          </ac:spMkLst>
        </pc:spChg>
        <pc:spChg chg="del">
          <ac:chgData name="Colin Whyte" userId="fa61b079-d7ab-40ae-987d-4ab0746848a7" providerId="ADAL" clId="{808C4559-BA85-4FDE-BFCA-679CA0E4E308}" dt="2022-08-29T11:01:03.353" v="1021" actId="931"/>
          <ac:spMkLst>
            <pc:docMk/>
            <pc:sldMk cId="1682754987" sldId="267"/>
            <ac:spMk id="3" creationId="{C7C09B5C-99B1-4CD6-BC48-7BB3B24D9786}"/>
          </ac:spMkLst>
        </pc:spChg>
        <pc:spChg chg="add del mod">
          <ac:chgData name="Colin Whyte" userId="fa61b079-d7ab-40ae-987d-4ab0746848a7" providerId="ADAL" clId="{808C4559-BA85-4FDE-BFCA-679CA0E4E308}" dt="2022-08-29T15:18:30.482" v="2998" actId="931"/>
          <ac:spMkLst>
            <pc:docMk/>
            <pc:sldMk cId="1682754987" sldId="267"/>
            <ac:spMk id="6" creationId="{B54DD1C5-EB68-402B-9D3D-50A233AC144B}"/>
          </ac:spMkLst>
        </pc:spChg>
        <pc:spChg chg="add mod">
          <ac:chgData name="Colin Whyte" userId="fa61b079-d7ab-40ae-987d-4ab0746848a7" providerId="ADAL" clId="{808C4559-BA85-4FDE-BFCA-679CA0E4E308}" dt="2022-08-29T15:25:52.441" v="3298" actId="20577"/>
          <ac:spMkLst>
            <pc:docMk/>
            <pc:sldMk cId="1682754987" sldId="267"/>
            <ac:spMk id="15" creationId="{8991E7A8-EABD-4391-B996-192B6663869A}"/>
          </ac:spMkLst>
        </pc:spChg>
        <pc:picChg chg="add del mod">
          <ac:chgData name="Colin Whyte" userId="fa61b079-d7ab-40ae-987d-4ab0746848a7" providerId="ADAL" clId="{808C4559-BA85-4FDE-BFCA-679CA0E4E308}" dt="2022-08-29T11:01:14.504" v="1024"/>
          <ac:picMkLst>
            <pc:docMk/>
            <pc:sldMk cId="1682754987" sldId="267"/>
            <ac:picMk id="5" creationId="{554E2013-5ED4-4140-BC26-0DC72029B01F}"/>
          </ac:picMkLst>
        </pc:picChg>
        <pc:picChg chg="add del mod">
          <ac:chgData name="Colin Whyte" userId="fa61b079-d7ab-40ae-987d-4ab0746848a7" providerId="ADAL" clId="{808C4559-BA85-4FDE-BFCA-679CA0E4E308}" dt="2022-08-29T11:01:38.365" v="1028" actId="931"/>
          <ac:picMkLst>
            <pc:docMk/>
            <pc:sldMk cId="1682754987" sldId="267"/>
            <ac:picMk id="8" creationId="{78D475BD-F1BD-4B44-8075-5C1982E7E308}"/>
          </ac:picMkLst>
        </pc:picChg>
        <pc:picChg chg="add del mod">
          <ac:chgData name="Colin Whyte" userId="fa61b079-d7ab-40ae-987d-4ab0746848a7" providerId="ADAL" clId="{808C4559-BA85-4FDE-BFCA-679CA0E4E308}" dt="2022-08-29T11:01:52.475" v="1032" actId="931"/>
          <ac:picMkLst>
            <pc:docMk/>
            <pc:sldMk cId="1682754987" sldId="267"/>
            <ac:picMk id="10" creationId="{4E19A33B-A12B-432B-8C1C-8196B28F0EBB}"/>
          </ac:picMkLst>
        </pc:picChg>
        <pc:picChg chg="add mod">
          <ac:chgData name="Colin Whyte" userId="fa61b079-d7ab-40ae-987d-4ab0746848a7" providerId="ADAL" clId="{808C4559-BA85-4FDE-BFCA-679CA0E4E308}" dt="2022-08-30T10:03:41.590" v="4800" actId="1076"/>
          <ac:picMkLst>
            <pc:docMk/>
            <pc:sldMk cId="1682754987" sldId="267"/>
            <ac:picMk id="11" creationId="{79FF33F7-3938-48B5-9388-9ADB5479B121}"/>
          </ac:picMkLst>
        </pc:picChg>
        <pc:picChg chg="add del mod">
          <ac:chgData name="Colin Whyte" userId="fa61b079-d7ab-40ae-987d-4ab0746848a7" providerId="ADAL" clId="{808C4559-BA85-4FDE-BFCA-679CA0E4E308}" dt="2022-08-29T15:19:42.903" v="3001" actId="478"/>
          <ac:picMkLst>
            <pc:docMk/>
            <pc:sldMk cId="1682754987" sldId="267"/>
            <ac:picMk id="13" creationId="{1606D890-2188-4527-9E47-89D689B16454}"/>
          </ac:picMkLst>
        </pc:picChg>
      </pc:sldChg>
      <pc:sldChg chg="modSp add del">
        <pc:chgData name="Colin Whyte" userId="fa61b079-d7ab-40ae-987d-4ab0746848a7" providerId="ADAL" clId="{808C4559-BA85-4FDE-BFCA-679CA0E4E308}" dt="2022-08-29T15:26:19.236" v="3301" actId="2696"/>
        <pc:sldMkLst>
          <pc:docMk/>
          <pc:sldMk cId="1107044026" sldId="268"/>
        </pc:sldMkLst>
        <pc:spChg chg="mod">
          <ac:chgData name="Colin Whyte" userId="fa61b079-d7ab-40ae-987d-4ab0746848a7" providerId="ADAL" clId="{808C4559-BA85-4FDE-BFCA-679CA0E4E308}" dt="2022-08-29T14:05:32.168" v="2175" actId="20577"/>
          <ac:spMkLst>
            <pc:docMk/>
            <pc:sldMk cId="1107044026" sldId="268"/>
            <ac:spMk id="3" creationId="{B092321D-6D5D-4F99-9030-4FAC4F6C4336}"/>
          </ac:spMkLst>
        </pc:spChg>
      </pc:sldChg>
      <pc:sldChg chg="modSp add del">
        <pc:chgData name="Colin Whyte" userId="fa61b079-d7ab-40ae-987d-4ab0746848a7" providerId="ADAL" clId="{808C4559-BA85-4FDE-BFCA-679CA0E4E308}" dt="2022-08-29T16:01:02.366" v="4112" actId="2696"/>
        <pc:sldMkLst>
          <pc:docMk/>
          <pc:sldMk cId="3510609773" sldId="269"/>
        </pc:sldMkLst>
        <pc:spChg chg="mod">
          <ac:chgData name="Colin Whyte" userId="fa61b079-d7ab-40ae-987d-4ab0746848a7" providerId="ADAL" clId="{808C4559-BA85-4FDE-BFCA-679CA0E4E308}" dt="2022-08-29T12:45:56.210" v="1046"/>
          <ac:spMkLst>
            <pc:docMk/>
            <pc:sldMk cId="3510609773" sldId="269"/>
            <ac:spMk id="3" creationId="{21B7333D-FA32-4FB7-9259-758F05E78B08}"/>
          </ac:spMkLst>
        </pc:spChg>
      </pc:sldChg>
      <pc:sldChg chg="modSp add del">
        <pc:chgData name="Colin Whyte" userId="fa61b079-d7ab-40ae-987d-4ab0746848a7" providerId="ADAL" clId="{808C4559-BA85-4FDE-BFCA-679CA0E4E308}" dt="2022-08-30T13:54:38.687" v="4801" actId="2696"/>
        <pc:sldMkLst>
          <pc:docMk/>
          <pc:sldMk cId="3312568517" sldId="270"/>
        </pc:sldMkLst>
        <pc:spChg chg="mod">
          <ac:chgData name="Colin Whyte" userId="fa61b079-d7ab-40ae-987d-4ab0746848a7" providerId="ADAL" clId="{808C4559-BA85-4FDE-BFCA-679CA0E4E308}" dt="2022-08-29T13:05:35.535" v="1854" actId="20577"/>
          <ac:spMkLst>
            <pc:docMk/>
            <pc:sldMk cId="3312568517" sldId="270"/>
            <ac:spMk id="3" creationId="{F0628DC3-6D0E-4D73-AB97-8166500E2E02}"/>
          </ac:spMkLst>
        </pc:spChg>
      </pc:sldChg>
      <pc:sldChg chg="modSp add del">
        <pc:chgData name="Colin Whyte" userId="fa61b079-d7ab-40ae-987d-4ab0746848a7" providerId="ADAL" clId="{808C4559-BA85-4FDE-BFCA-679CA0E4E308}" dt="2022-08-29T15:26:04.168" v="3299" actId="2696"/>
        <pc:sldMkLst>
          <pc:docMk/>
          <pc:sldMk cId="3831181249" sldId="271"/>
        </pc:sldMkLst>
        <pc:spChg chg="mod">
          <ac:chgData name="Colin Whyte" userId="fa61b079-d7ab-40ae-987d-4ab0746848a7" providerId="ADAL" clId="{808C4559-BA85-4FDE-BFCA-679CA0E4E308}" dt="2022-08-29T13:29:45.659" v="1986" actId="20577"/>
          <ac:spMkLst>
            <pc:docMk/>
            <pc:sldMk cId="3831181249" sldId="271"/>
            <ac:spMk id="3" creationId="{0415B907-99D4-4044-A753-37A61861A18D}"/>
          </ac:spMkLst>
        </pc:spChg>
      </pc:sldChg>
      <pc:sldChg chg="addSp delSp modSp add ord">
        <pc:chgData name="Colin Whyte" userId="fa61b079-d7ab-40ae-987d-4ab0746848a7" providerId="ADAL" clId="{808C4559-BA85-4FDE-BFCA-679CA0E4E308}" dt="2022-08-30T09:35:13.131" v="4340"/>
        <pc:sldMkLst>
          <pc:docMk/>
          <pc:sldMk cId="1323430438" sldId="272"/>
        </pc:sldMkLst>
        <pc:spChg chg="mod">
          <ac:chgData name="Colin Whyte" userId="fa61b079-d7ab-40ae-987d-4ab0746848a7" providerId="ADAL" clId="{808C4559-BA85-4FDE-BFCA-679CA0E4E308}" dt="2022-08-29T15:12:14.198" v="2864" actId="1076"/>
          <ac:spMkLst>
            <pc:docMk/>
            <pc:sldMk cId="1323430438" sldId="272"/>
            <ac:spMk id="2" creationId="{B26BDC73-CB35-4EF8-852D-77BA3C7887D8}"/>
          </ac:spMkLst>
        </pc:spChg>
        <pc:spChg chg="del">
          <ac:chgData name="Colin Whyte" userId="fa61b079-d7ab-40ae-987d-4ab0746848a7" providerId="ADAL" clId="{808C4559-BA85-4FDE-BFCA-679CA0E4E308}" dt="2022-08-29T13:52:21.959" v="2046"/>
          <ac:spMkLst>
            <pc:docMk/>
            <pc:sldMk cId="1323430438" sldId="272"/>
            <ac:spMk id="3" creationId="{D1974663-57B9-465A-9250-1FAF53A3D8D4}"/>
          </ac:spMkLst>
        </pc:spChg>
        <pc:spChg chg="add mod">
          <ac:chgData name="Colin Whyte" userId="fa61b079-d7ab-40ae-987d-4ab0746848a7" providerId="ADAL" clId="{808C4559-BA85-4FDE-BFCA-679CA0E4E308}" dt="2022-08-29T16:01:14.431" v="4114" actId="403"/>
          <ac:spMkLst>
            <pc:docMk/>
            <pc:sldMk cId="1323430438" sldId="272"/>
            <ac:spMk id="6" creationId="{F06EFAE4-FEEA-4384-8D63-B67B64901EFD}"/>
          </ac:spMkLst>
        </pc:spChg>
        <pc:picChg chg="add mod">
          <ac:chgData name="Colin Whyte" userId="fa61b079-d7ab-40ae-987d-4ab0746848a7" providerId="ADAL" clId="{808C4559-BA85-4FDE-BFCA-679CA0E4E308}" dt="2022-08-29T16:01:10.355" v="4113" actId="14100"/>
          <ac:picMkLst>
            <pc:docMk/>
            <pc:sldMk cId="1323430438" sldId="272"/>
            <ac:picMk id="4" creationId="{9C3A5A1C-1C24-460E-9F66-4D3E37EA3110}"/>
          </ac:picMkLst>
        </pc:picChg>
        <pc:picChg chg="add mod modCrop">
          <ac:chgData name="Colin Whyte" userId="fa61b079-d7ab-40ae-987d-4ab0746848a7" providerId="ADAL" clId="{808C4559-BA85-4FDE-BFCA-679CA0E4E308}" dt="2022-08-29T16:01:29.132" v="4115" actId="1076"/>
          <ac:picMkLst>
            <pc:docMk/>
            <pc:sldMk cId="1323430438" sldId="272"/>
            <ac:picMk id="5" creationId="{D091E4D3-559D-4A36-B280-AF87E78CCCE4}"/>
          </ac:picMkLst>
        </pc:picChg>
      </pc:sldChg>
      <pc:sldChg chg="addSp delSp modSp add">
        <pc:chgData name="Colin Whyte" userId="fa61b079-d7ab-40ae-987d-4ab0746848a7" providerId="ADAL" clId="{808C4559-BA85-4FDE-BFCA-679CA0E4E308}" dt="2022-08-29T14:39:46.762" v="2573" actId="20577"/>
        <pc:sldMkLst>
          <pc:docMk/>
          <pc:sldMk cId="1290021483" sldId="273"/>
        </pc:sldMkLst>
        <pc:spChg chg="mod">
          <ac:chgData name="Colin Whyte" userId="fa61b079-d7ab-40ae-987d-4ab0746848a7" providerId="ADAL" clId="{808C4559-BA85-4FDE-BFCA-679CA0E4E308}" dt="2022-08-29T14:39:46.762" v="2573" actId="20577"/>
          <ac:spMkLst>
            <pc:docMk/>
            <pc:sldMk cId="1290021483" sldId="273"/>
            <ac:spMk id="2" creationId="{C043CB3F-4DB5-4993-B772-088D42046BF6}"/>
          </ac:spMkLst>
        </pc:spChg>
        <pc:spChg chg="del">
          <ac:chgData name="Colin Whyte" userId="fa61b079-d7ab-40ae-987d-4ab0746848a7" providerId="ADAL" clId="{808C4559-BA85-4FDE-BFCA-679CA0E4E308}" dt="2022-08-29T13:54:04.180" v="2048"/>
          <ac:spMkLst>
            <pc:docMk/>
            <pc:sldMk cId="1290021483" sldId="273"/>
            <ac:spMk id="3" creationId="{FEC22F96-6079-4C12-A861-8D4B1E0BC341}"/>
          </ac:spMkLst>
        </pc:spChg>
        <pc:spChg chg="add del">
          <ac:chgData name="Colin Whyte" userId="fa61b079-d7ab-40ae-987d-4ab0746848a7" providerId="ADAL" clId="{808C4559-BA85-4FDE-BFCA-679CA0E4E308}" dt="2022-08-29T13:56:47.490" v="2079"/>
          <ac:spMkLst>
            <pc:docMk/>
            <pc:sldMk cId="1290021483" sldId="273"/>
            <ac:spMk id="4" creationId="{4AEB8954-C1B6-4C31-9372-A1CC0D83B4F1}"/>
          </ac:spMkLst>
        </pc:spChg>
        <pc:spChg chg="add del">
          <ac:chgData name="Colin Whyte" userId="fa61b079-d7ab-40ae-987d-4ab0746848a7" providerId="ADAL" clId="{808C4559-BA85-4FDE-BFCA-679CA0E4E308}" dt="2022-08-29T13:56:56.528" v="2081"/>
          <ac:spMkLst>
            <pc:docMk/>
            <pc:sldMk cId="1290021483" sldId="273"/>
            <ac:spMk id="5" creationId="{31704F06-946D-45F9-8EE0-3A3410F553AB}"/>
          </ac:spMkLst>
        </pc:spChg>
        <pc:spChg chg="add del">
          <ac:chgData name="Colin Whyte" userId="fa61b079-d7ab-40ae-987d-4ab0746848a7" providerId="ADAL" clId="{808C4559-BA85-4FDE-BFCA-679CA0E4E308}" dt="2022-08-29T13:57:08.856" v="2083"/>
          <ac:spMkLst>
            <pc:docMk/>
            <pc:sldMk cId="1290021483" sldId="273"/>
            <ac:spMk id="6" creationId="{7FDBA40E-89A1-4B74-B520-21B5ED787060}"/>
          </ac:spMkLst>
        </pc:spChg>
        <pc:spChg chg="add del mod">
          <ac:chgData name="Colin Whyte" userId="fa61b079-d7ab-40ae-987d-4ab0746848a7" providerId="ADAL" clId="{808C4559-BA85-4FDE-BFCA-679CA0E4E308}" dt="2022-08-29T13:57:43.081" v="2088" actId="478"/>
          <ac:spMkLst>
            <pc:docMk/>
            <pc:sldMk cId="1290021483" sldId="273"/>
            <ac:spMk id="7" creationId="{1F22D4CE-4CA7-4577-92D6-581C34A163C5}"/>
          </ac:spMkLst>
        </pc:spChg>
        <pc:picChg chg="add mod modCrop">
          <ac:chgData name="Colin Whyte" userId="fa61b079-d7ab-40ae-987d-4ab0746848a7" providerId="ADAL" clId="{808C4559-BA85-4FDE-BFCA-679CA0E4E308}" dt="2022-08-29T14:01:03.159" v="2164" actId="1076"/>
          <ac:picMkLst>
            <pc:docMk/>
            <pc:sldMk cId="1290021483" sldId="273"/>
            <ac:picMk id="2050" creationId="{D37CA6D2-E98D-45EA-818B-600CB07FA496}"/>
          </ac:picMkLst>
        </pc:picChg>
        <pc:picChg chg="add mod modCrop">
          <ac:chgData name="Colin Whyte" userId="fa61b079-d7ab-40ae-987d-4ab0746848a7" providerId="ADAL" clId="{808C4559-BA85-4FDE-BFCA-679CA0E4E308}" dt="2022-08-29T14:01:08.183" v="2166" actId="1076"/>
          <ac:picMkLst>
            <pc:docMk/>
            <pc:sldMk cId="1290021483" sldId="273"/>
            <ac:picMk id="2052" creationId="{B4EA70FE-7D30-4218-B157-E97395FD53DD}"/>
          </ac:picMkLst>
        </pc:picChg>
        <pc:picChg chg="add mod modCrop">
          <ac:chgData name="Colin Whyte" userId="fa61b079-d7ab-40ae-987d-4ab0746848a7" providerId="ADAL" clId="{808C4559-BA85-4FDE-BFCA-679CA0E4E308}" dt="2022-08-29T14:01:06.151" v="2165" actId="1076"/>
          <ac:picMkLst>
            <pc:docMk/>
            <pc:sldMk cId="1290021483" sldId="273"/>
            <ac:picMk id="2054" creationId="{7F547E29-BCD6-48C8-9873-D9E0EFC90CD7}"/>
          </ac:picMkLst>
        </pc:picChg>
        <pc:picChg chg="add mod modCrop">
          <ac:chgData name="Colin Whyte" userId="fa61b079-d7ab-40ae-987d-4ab0746848a7" providerId="ADAL" clId="{808C4559-BA85-4FDE-BFCA-679CA0E4E308}" dt="2022-08-29T14:01:10.039" v="2167" actId="1076"/>
          <ac:picMkLst>
            <pc:docMk/>
            <pc:sldMk cId="1290021483" sldId="273"/>
            <ac:picMk id="2056" creationId="{D3E7EE60-5AB1-4384-93B8-5C180DF9694E}"/>
          </ac:picMkLst>
        </pc:picChg>
      </pc:sldChg>
      <pc:sldChg chg="addSp delSp modSp add ord">
        <pc:chgData name="Colin Whyte" userId="fa61b079-d7ab-40ae-987d-4ab0746848a7" providerId="ADAL" clId="{808C4559-BA85-4FDE-BFCA-679CA0E4E308}" dt="2022-08-30T09:39:28.905" v="4376"/>
        <pc:sldMkLst>
          <pc:docMk/>
          <pc:sldMk cId="1795987369" sldId="274"/>
        </pc:sldMkLst>
        <pc:spChg chg="mod">
          <ac:chgData name="Colin Whyte" userId="fa61b079-d7ab-40ae-987d-4ab0746848a7" providerId="ADAL" clId="{808C4559-BA85-4FDE-BFCA-679CA0E4E308}" dt="2022-08-29T15:14:56.190" v="2933" actId="20577"/>
          <ac:spMkLst>
            <pc:docMk/>
            <pc:sldMk cId="1795987369" sldId="274"/>
            <ac:spMk id="2" creationId="{EB72ED92-BC3B-49D8-8F61-EB3C08D8966F}"/>
          </ac:spMkLst>
        </pc:spChg>
        <pc:spChg chg="del">
          <ac:chgData name="Colin Whyte" userId="fa61b079-d7ab-40ae-987d-4ab0746848a7" providerId="ADAL" clId="{808C4559-BA85-4FDE-BFCA-679CA0E4E308}" dt="2022-08-29T15:00:22.452" v="2597" actId="931"/>
          <ac:spMkLst>
            <pc:docMk/>
            <pc:sldMk cId="1795987369" sldId="274"/>
            <ac:spMk id="3" creationId="{0C5A9595-4115-414A-9C0F-996984310EE2}"/>
          </ac:spMkLst>
        </pc:spChg>
        <pc:spChg chg="add mod">
          <ac:chgData name="Colin Whyte" userId="fa61b079-d7ab-40ae-987d-4ab0746848a7" providerId="ADAL" clId="{808C4559-BA85-4FDE-BFCA-679CA0E4E308}" dt="2022-08-29T15:17:31.572" v="2995" actId="1076"/>
          <ac:spMkLst>
            <pc:docMk/>
            <pc:sldMk cId="1795987369" sldId="274"/>
            <ac:spMk id="7" creationId="{ED3893A4-6645-4C1E-9DBD-D57117D55D2A}"/>
          </ac:spMkLst>
        </pc:spChg>
        <pc:picChg chg="add mod">
          <ac:chgData name="Colin Whyte" userId="fa61b079-d7ab-40ae-987d-4ab0746848a7" providerId="ADAL" clId="{808C4559-BA85-4FDE-BFCA-679CA0E4E308}" dt="2022-08-29T15:14:10.421" v="2911" actId="1076"/>
          <ac:picMkLst>
            <pc:docMk/>
            <pc:sldMk cId="1795987369" sldId="274"/>
            <ac:picMk id="4" creationId="{850CBF63-D949-4971-94B0-C0B24D61F66A}"/>
          </ac:picMkLst>
        </pc:picChg>
        <pc:picChg chg="add mod">
          <ac:chgData name="Colin Whyte" userId="fa61b079-d7ab-40ae-987d-4ab0746848a7" providerId="ADAL" clId="{808C4559-BA85-4FDE-BFCA-679CA0E4E308}" dt="2022-08-29T15:14:02.309" v="2910" actId="14100"/>
          <ac:picMkLst>
            <pc:docMk/>
            <pc:sldMk cId="1795987369" sldId="274"/>
            <ac:picMk id="6" creationId="{BCF8466F-A7C5-4246-A212-9E156724F7DC}"/>
          </ac:picMkLst>
        </pc:picChg>
      </pc:sldChg>
      <pc:sldChg chg="addSp delSp modSp add del">
        <pc:chgData name="Colin Whyte" userId="fa61b079-d7ab-40ae-987d-4ab0746848a7" providerId="ADAL" clId="{808C4559-BA85-4FDE-BFCA-679CA0E4E308}" dt="2022-08-29T14:24:22.044" v="2245" actId="2696"/>
        <pc:sldMkLst>
          <pc:docMk/>
          <pc:sldMk cId="2103757883" sldId="274"/>
        </pc:sldMkLst>
        <pc:spChg chg="mod">
          <ac:chgData name="Colin Whyte" userId="fa61b079-d7ab-40ae-987d-4ab0746848a7" providerId="ADAL" clId="{808C4559-BA85-4FDE-BFCA-679CA0E4E308}" dt="2022-08-29T14:23:55.994" v="2231"/>
          <ac:spMkLst>
            <pc:docMk/>
            <pc:sldMk cId="2103757883" sldId="274"/>
            <ac:spMk id="2" creationId="{5E027EA2-F46C-45A2-B9D4-3A9DCEF6FCF4}"/>
          </ac:spMkLst>
        </pc:spChg>
        <pc:spChg chg="del">
          <ac:chgData name="Colin Whyte" userId="fa61b079-d7ab-40ae-987d-4ab0746848a7" providerId="ADAL" clId="{808C4559-BA85-4FDE-BFCA-679CA0E4E308}" dt="2022-08-29T14:22:49.854" v="2199"/>
          <ac:spMkLst>
            <pc:docMk/>
            <pc:sldMk cId="2103757883" sldId="274"/>
            <ac:spMk id="3" creationId="{1B565C0F-7E77-44C9-A91E-32DA7FC2A4B3}"/>
          </ac:spMkLst>
        </pc:spChg>
        <pc:spChg chg="add mod">
          <ac:chgData name="Colin Whyte" userId="fa61b079-d7ab-40ae-987d-4ab0746848a7" providerId="ADAL" clId="{808C4559-BA85-4FDE-BFCA-679CA0E4E308}" dt="2022-08-29T14:23:38.122" v="2224"/>
          <ac:spMkLst>
            <pc:docMk/>
            <pc:sldMk cId="2103757883" sldId="274"/>
            <ac:spMk id="4" creationId="{BC72426A-DE36-48E8-936A-8372ED8FF6DF}"/>
          </ac:spMkLst>
        </pc:spChg>
        <pc:picChg chg="add del">
          <ac:chgData name="Colin Whyte" userId="fa61b079-d7ab-40ae-987d-4ab0746848a7" providerId="ADAL" clId="{808C4559-BA85-4FDE-BFCA-679CA0E4E308}" dt="2022-08-29T14:23:38.122" v="2224"/>
          <ac:picMkLst>
            <pc:docMk/>
            <pc:sldMk cId="2103757883" sldId="274"/>
            <ac:picMk id="6146" creationId="{EFA1CB5A-4394-4231-8C45-33FEBFE2AC0A}"/>
          </ac:picMkLst>
        </pc:picChg>
      </pc:sldChg>
      <pc:sldChg chg="addSp delSp modSp add">
        <pc:chgData name="Colin Whyte" userId="fa61b079-d7ab-40ae-987d-4ab0746848a7" providerId="ADAL" clId="{808C4559-BA85-4FDE-BFCA-679CA0E4E308}" dt="2022-08-30T09:59:51.928" v="4786" actId="14100"/>
        <pc:sldMkLst>
          <pc:docMk/>
          <pc:sldMk cId="1145355501" sldId="275"/>
        </pc:sldMkLst>
        <pc:spChg chg="mod">
          <ac:chgData name="Colin Whyte" userId="fa61b079-d7ab-40ae-987d-4ab0746848a7" providerId="ADAL" clId="{808C4559-BA85-4FDE-BFCA-679CA0E4E308}" dt="2022-08-30T09:42:49.949" v="4382" actId="1076"/>
          <ac:spMkLst>
            <pc:docMk/>
            <pc:sldMk cId="1145355501" sldId="275"/>
            <ac:spMk id="2" creationId="{43986427-7776-4F04-B162-DB6440D1D379}"/>
          </ac:spMkLst>
        </pc:spChg>
        <pc:spChg chg="add mod">
          <ac:chgData name="Colin Whyte" userId="fa61b079-d7ab-40ae-987d-4ab0746848a7" providerId="ADAL" clId="{808C4559-BA85-4FDE-BFCA-679CA0E4E308}" dt="2022-08-30T09:59:05.198" v="4777" actId="14100"/>
          <ac:spMkLst>
            <pc:docMk/>
            <pc:sldMk cId="1145355501" sldId="275"/>
            <ac:spMk id="3" creationId="{0A6948AE-C7FB-4654-8B7F-0F50C0C31DC7}"/>
          </ac:spMkLst>
        </pc:spChg>
        <pc:spChg chg="del">
          <ac:chgData name="Colin Whyte" userId="fa61b079-d7ab-40ae-987d-4ab0746848a7" providerId="ADAL" clId="{808C4559-BA85-4FDE-BFCA-679CA0E4E308}" dt="2022-08-29T15:27:49.878" v="3304" actId="931"/>
          <ac:spMkLst>
            <pc:docMk/>
            <pc:sldMk cId="1145355501" sldId="275"/>
            <ac:spMk id="3" creationId="{A5859B7D-5CBB-48F7-A3C1-6B5689B76962}"/>
          </ac:spMkLst>
        </pc:spChg>
        <pc:picChg chg="add mod">
          <ac:chgData name="Colin Whyte" userId="fa61b079-d7ab-40ae-987d-4ab0746848a7" providerId="ADAL" clId="{808C4559-BA85-4FDE-BFCA-679CA0E4E308}" dt="2022-08-30T09:58:06.336" v="4758" actId="1076"/>
          <ac:picMkLst>
            <pc:docMk/>
            <pc:sldMk cId="1145355501" sldId="275"/>
            <ac:picMk id="5" creationId="{E8B5E520-5A31-4A7D-BEAA-2E5863322C57}"/>
          </ac:picMkLst>
        </pc:picChg>
        <pc:picChg chg="add mod modCrop">
          <ac:chgData name="Colin Whyte" userId="fa61b079-d7ab-40ae-987d-4ab0746848a7" providerId="ADAL" clId="{808C4559-BA85-4FDE-BFCA-679CA0E4E308}" dt="2022-08-30T09:59:51.928" v="4786" actId="14100"/>
          <ac:picMkLst>
            <pc:docMk/>
            <pc:sldMk cId="1145355501" sldId="275"/>
            <ac:picMk id="7" creationId="{7F087EA8-F5C9-4223-A1AC-8DC6E957E0DE}"/>
          </ac:picMkLst>
        </pc:picChg>
      </pc:sldChg>
      <pc:sldChg chg="addSp delSp modSp add del">
        <pc:chgData name="Colin Whyte" userId="fa61b079-d7ab-40ae-987d-4ab0746848a7" providerId="ADAL" clId="{808C4559-BA85-4FDE-BFCA-679CA0E4E308}" dt="2022-08-29T15:13:33.462" v="2908" actId="2696"/>
        <pc:sldMkLst>
          <pc:docMk/>
          <pc:sldMk cId="2909789769" sldId="275"/>
        </pc:sldMkLst>
        <pc:spChg chg="mod">
          <ac:chgData name="Colin Whyte" userId="fa61b079-d7ab-40ae-987d-4ab0746848a7" providerId="ADAL" clId="{808C4559-BA85-4FDE-BFCA-679CA0E4E308}" dt="2022-08-29T15:05:55.705" v="2631" actId="20577"/>
          <ac:spMkLst>
            <pc:docMk/>
            <pc:sldMk cId="2909789769" sldId="275"/>
            <ac:spMk id="2" creationId="{713C6A36-5D00-4356-A523-D6D1837E31A6}"/>
          </ac:spMkLst>
        </pc:spChg>
        <pc:spChg chg="del">
          <ac:chgData name="Colin Whyte" userId="fa61b079-d7ab-40ae-987d-4ab0746848a7" providerId="ADAL" clId="{808C4559-BA85-4FDE-BFCA-679CA0E4E308}" dt="2022-08-29T15:05:25.053" v="2605"/>
          <ac:spMkLst>
            <pc:docMk/>
            <pc:sldMk cId="2909789769" sldId="275"/>
            <ac:spMk id="3" creationId="{4EF3812B-6862-4B5D-89BA-22D33392E941}"/>
          </ac:spMkLst>
        </pc:spChg>
        <pc:spChg chg="add mod">
          <ac:chgData name="Colin Whyte" userId="fa61b079-d7ab-40ae-987d-4ab0746848a7" providerId="ADAL" clId="{808C4559-BA85-4FDE-BFCA-679CA0E4E308}" dt="2022-08-29T15:11:48.292" v="2860" actId="20577"/>
          <ac:spMkLst>
            <pc:docMk/>
            <pc:sldMk cId="2909789769" sldId="275"/>
            <ac:spMk id="4" creationId="{6150099B-BE6E-4C87-80BA-0AA7838C0786}"/>
          </ac:spMkLst>
        </pc:spChg>
      </pc:sldChg>
      <pc:sldChg chg="addSp delSp modSp add">
        <pc:chgData name="Colin Whyte" userId="fa61b079-d7ab-40ae-987d-4ab0746848a7" providerId="ADAL" clId="{808C4559-BA85-4FDE-BFCA-679CA0E4E308}" dt="2022-08-30T10:01:58.689" v="4799" actId="20577"/>
        <pc:sldMkLst>
          <pc:docMk/>
          <pc:sldMk cId="1745139465" sldId="276"/>
        </pc:sldMkLst>
        <pc:spChg chg="mod">
          <ac:chgData name="Colin Whyte" userId="fa61b079-d7ab-40ae-987d-4ab0746848a7" providerId="ADAL" clId="{808C4559-BA85-4FDE-BFCA-679CA0E4E308}" dt="2022-08-30T10:01:38.951" v="4795" actId="1076"/>
          <ac:spMkLst>
            <pc:docMk/>
            <pc:sldMk cId="1745139465" sldId="276"/>
            <ac:spMk id="2" creationId="{BED67CB4-24F8-4804-9CB8-B1CC3C9BD091}"/>
          </ac:spMkLst>
        </pc:spChg>
        <pc:spChg chg="mod">
          <ac:chgData name="Colin Whyte" userId="fa61b079-d7ab-40ae-987d-4ab0746848a7" providerId="ADAL" clId="{808C4559-BA85-4FDE-BFCA-679CA0E4E308}" dt="2022-08-30T10:01:58.689" v="4799" actId="20577"/>
          <ac:spMkLst>
            <pc:docMk/>
            <pc:sldMk cId="1745139465" sldId="276"/>
            <ac:spMk id="3" creationId="{DAA48FDE-B931-4121-9B79-01E4201602D5}"/>
          </ac:spMkLst>
        </pc:spChg>
        <pc:spChg chg="add mod">
          <ac:chgData name="Colin Whyte" userId="fa61b079-d7ab-40ae-987d-4ab0746848a7" providerId="ADAL" clId="{808C4559-BA85-4FDE-BFCA-679CA0E4E308}" dt="2022-08-30T09:06:44.466" v="4313" actId="1076"/>
          <ac:spMkLst>
            <pc:docMk/>
            <pc:sldMk cId="1745139465" sldId="276"/>
            <ac:spMk id="4" creationId="{69344DE9-E9D5-4C6D-83F5-CE8B394B18C7}"/>
          </ac:spMkLst>
        </pc:spChg>
        <pc:spChg chg="add">
          <ac:chgData name="Colin Whyte" userId="fa61b079-d7ab-40ae-987d-4ab0746848a7" providerId="ADAL" clId="{808C4559-BA85-4FDE-BFCA-679CA0E4E308}" dt="2022-08-29T15:53:08.060" v="4065"/>
          <ac:spMkLst>
            <pc:docMk/>
            <pc:sldMk cId="1745139465" sldId="276"/>
            <ac:spMk id="5" creationId="{252156AD-C80C-455F-B1D2-27E26777F109}"/>
          </ac:spMkLst>
        </pc:spChg>
        <pc:spChg chg="add">
          <ac:chgData name="Colin Whyte" userId="fa61b079-d7ab-40ae-987d-4ab0746848a7" providerId="ADAL" clId="{808C4559-BA85-4FDE-BFCA-679CA0E4E308}" dt="2022-08-29T15:53:30.333" v="4066"/>
          <ac:spMkLst>
            <pc:docMk/>
            <pc:sldMk cId="1745139465" sldId="276"/>
            <ac:spMk id="6" creationId="{CB80046E-C51F-4D41-B0AE-41C483E33222}"/>
          </ac:spMkLst>
        </pc:spChg>
        <pc:spChg chg="add del mod">
          <ac:chgData name="Colin Whyte" userId="fa61b079-d7ab-40ae-987d-4ab0746848a7" providerId="ADAL" clId="{808C4559-BA85-4FDE-BFCA-679CA0E4E308}" dt="2022-08-30T09:06:03.339" v="4304" actId="478"/>
          <ac:spMkLst>
            <pc:docMk/>
            <pc:sldMk cId="1745139465" sldId="276"/>
            <ac:spMk id="9" creationId="{5995F6AE-FB78-47F1-BEEC-31250E3BF83F}"/>
          </ac:spMkLst>
        </pc:spChg>
        <pc:spChg chg="add del mod">
          <ac:chgData name="Colin Whyte" userId="fa61b079-d7ab-40ae-987d-4ab0746848a7" providerId="ADAL" clId="{808C4559-BA85-4FDE-BFCA-679CA0E4E308}" dt="2022-08-30T09:06:04.956" v="4305" actId="478"/>
          <ac:spMkLst>
            <pc:docMk/>
            <pc:sldMk cId="1745139465" sldId="276"/>
            <ac:spMk id="10" creationId="{A6073345-8B3B-411E-B153-0117F348C370}"/>
          </ac:spMkLst>
        </pc:spChg>
        <pc:spChg chg="add del mod">
          <ac:chgData name="Colin Whyte" userId="fa61b079-d7ab-40ae-987d-4ab0746848a7" providerId="ADAL" clId="{808C4559-BA85-4FDE-BFCA-679CA0E4E308}" dt="2022-08-30T09:05:59.011" v="4300" actId="478"/>
          <ac:spMkLst>
            <pc:docMk/>
            <pc:sldMk cId="1745139465" sldId="276"/>
            <ac:spMk id="11" creationId="{DF8A0F61-BC1D-4D51-82BB-2782BE69F2C9}"/>
          </ac:spMkLst>
        </pc:spChg>
        <pc:picChg chg="add del mod">
          <ac:chgData name="Colin Whyte" userId="fa61b079-d7ab-40ae-987d-4ab0746848a7" providerId="ADAL" clId="{808C4559-BA85-4FDE-BFCA-679CA0E4E308}" dt="2022-08-30T09:05:55.955" v="4298" actId="478"/>
          <ac:picMkLst>
            <pc:docMk/>
            <pc:sldMk cId="1745139465" sldId="276"/>
            <ac:picMk id="8" creationId="{E692A8B4-433B-4785-851A-60FC2C54E134}"/>
          </ac:picMkLst>
        </pc:picChg>
        <pc:picChg chg="add mod ord modCrop">
          <ac:chgData name="Colin Whyte" userId="fa61b079-d7ab-40ae-987d-4ab0746848a7" providerId="ADAL" clId="{808C4559-BA85-4FDE-BFCA-679CA0E4E308}" dt="2022-08-30T09:06:56.929" v="4317" actId="167"/>
          <ac:picMkLst>
            <pc:docMk/>
            <pc:sldMk cId="1745139465" sldId="276"/>
            <ac:picMk id="12" creationId="{0B95DBBD-2F8E-40E4-A37F-BB083B0DD0AF}"/>
          </ac:picMkLst>
        </pc:picChg>
        <pc:picChg chg="add mod">
          <ac:chgData name="Colin Whyte" userId="fa61b079-d7ab-40ae-987d-4ab0746848a7" providerId="ADAL" clId="{808C4559-BA85-4FDE-BFCA-679CA0E4E308}" dt="2022-08-30T09:06:47.195" v="4314" actId="1076"/>
          <ac:picMkLst>
            <pc:docMk/>
            <pc:sldMk cId="1745139465" sldId="276"/>
            <ac:picMk id="7170" creationId="{7AB39CFA-B44A-4BE4-9233-95AA5154818D}"/>
          </ac:picMkLst>
        </pc:picChg>
      </pc:sldChg>
      <pc:sldChg chg="modSp add del">
        <pc:chgData name="Colin Whyte" userId="fa61b079-d7ab-40ae-987d-4ab0746848a7" providerId="ADAL" clId="{808C4559-BA85-4FDE-BFCA-679CA0E4E308}" dt="2022-08-30T10:01:01.046" v="4790" actId="2696"/>
        <pc:sldMkLst>
          <pc:docMk/>
          <pc:sldMk cId="970873843" sldId="277"/>
        </pc:sldMkLst>
        <pc:spChg chg="mod">
          <ac:chgData name="Colin Whyte" userId="fa61b079-d7ab-40ae-987d-4ab0746848a7" providerId="ADAL" clId="{808C4559-BA85-4FDE-BFCA-679CA0E4E308}" dt="2022-08-29T16:02:18.740" v="4127" actId="20577"/>
          <ac:spMkLst>
            <pc:docMk/>
            <pc:sldMk cId="970873843" sldId="277"/>
            <ac:spMk id="2" creationId="{9017CDE2-DED7-472E-A2B6-DAC23F951B7A}"/>
          </ac:spMkLst>
        </pc:spChg>
        <pc:spChg chg="mod">
          <ac:chgData name="Colin Whyte" userId="fa61b079-d7ab-40ae-987d-4ab0746848a7" providerId="ADAL" clId="{808C4559-BA85-4FDE-BFCA-679CA0E4E308}" dt="2022-08-30T10:00:50.287" v="4789" actId="20577"/>
          <ac:spMkLst>
            <pc:docMk/>
            <pc:sldMk cId="970873843" sldId="277"/>
            <ac:spMk id="3" creationId="{229FA3BB-4785-4451-98FC-0C6922E174D9}"/>
          </ac:spMkLst>
        </pc:spChg>
      </pc:sldChg>
      <pc:sldChg chg="add del">
        <pc:chgData name="Colin Whyte" userId="fa61b079-d7ab-40ae-987d-4ab0746848a7" providerId="ADAL" clId="{808C4559-BA85-4FDE-BFCA-679CA0E4E308}" dt="2022-08-30T09:08:05.927" v="4320" actId="2696"/>
        <pc:sldMkLst>
          <pc:docMk/>
          <pc:sldMk cId="1772200669" sldId="278"/>
        </pc:sldMkLst>
      </pc:sldChg>
      <pc:sldChg chg="modSp">
        <pc:chgData name="Colin Whyte" userId="fa61b079-d7ab-40ae-987d-4ab0746848a7" providerId="ADAL" clId="{808C4559-BA85-4FDE-BFCA-679CA0E4E308}" dt="2022-08-30T09:26:08.067" v="4338" actId="1076"/>
        <pc:sldMkLst>
          <pc:docMk/>
          <pc:sldMk cId="2973919431" sldId="283"/>
        </pc:sldMkLst>
        <pc:spChg chg="mod">
          <ac:chgData name="Colin Whyte" userId="fa61b079-d7ab-40ae-987d-4ab0746848a7" providerId="ADAL" clId="{808C4559-BA85-4FDE-BFCA-679CA0E4E308}" dt="2022-08-30T09:26:08.067" v="4338" actId="1076"/>
          <ac:spMkLst>
            <pc:docMk/>
            <pc:sldMk cId="2973919431" sldId="283"/>
            <ac:spMk id="13" creationId="{94FC63D2-0CD5-4DFF-A072-FD925458EEA6}"/>
          </ac:spMkLst>
        </pc:spChg>
        <pc:picChg chg="mod">
          <ac:chgData name="Colin Whyte" userId="fa61b079-d7ab-40ae-987d-4ab0746848a7" providerId="ADAL" clId="{808C4559-BA85-4FDE-BFCA-679CA0E4E308}" dt="2022-08-30T09:25:33.476" v="4337" actId="1076"/>
          <ac:picMkLst>
            <pc:docMk/>
            <pc:sldMk cId="2973919431" sldId="283"/>
            <ac:picMk id="6" creationId="{AA3BA13C-87EA-47A2-B14C-228841C32E8D}"/>
          </ac:picMkLst>
        </pc:picChg>
      </pc:sldChg>
      <pc:sldChg chg="add">
        <pc:chgData name="Colin Whyte" userId="fa61b079-d7ab-40ae-987d-4ab0746848a7" providerId="ADAL" clId="{808C4559-BA85-4FDE-BFCA-679CA0E4E308}" dt="2022-08-30T09:07:53.922" v="4319"/>
        <pc:sldMkLst>
          <pc:docMk/>
          <pc:sldMk cId="356678564" sldId="289"/>
        </pc:sldMkLst>
      </pc:sldChg>
      <pc:sldChg chg="del">
        <pc:chgData name="Colin Whyte" userId="fa61b079-d7ab-40ae-987d-4ab0746848a7" providerId="ADAL" clId="{808C4559-BA85-4FDE-BFCA-679CA0E4E308}" dt="2022-08-30T09:23:17.640" v="4334" actId="2696"/>
        <pc:sldMkLst>
          <pc:docMk/>
          <pc:sldMk cId="944746581" sldId="291"/>
        </pc:sldMkLst>
      </pc:sldChg>
      <pc:sldChg chg="ord">
        <pc:chgData name="Colin Whyte" userId="fa61b079-d7ab-40ae-987d-4ab0746848a7" providerId="ADAL" clId="{808C4559-BA85-4FDE-BFCA-679CA0E4E308}" dt="2022-08-30T09:23:00.615" v="4333"/>
        <pc:sldMkLst>
          <pc:docMk/>
          <pc:sldMk cId="2800406110" sldId="292"/>
        </pc:sldMkLst>
      </pc:sldChg>
      <pc:sldChg chg="modSp">
        <pc:chgData name="Colin Whyte" userId="fa61b079-d7ab-40ae-987d-4ab0746848a7" providerId="ADAL" clId="{808C4559-BA85-4FDE-BFCA-679CA0E4E308}" dt="2022-08-30T09:21:04.268" v="4332" actId="1076"/>
        <pc:sldMkLst>
          <pc:docMk/>
          <pc:sldMk cId="461344188" sldId="293"/>
        </pc:sldMkLst>
        <pc:spChg chg="mod">
          <ac:chgData name="Colin Whyte" userId="fa61b079-d7ab-40ae-987d-4ab0746848a7" providerId="ADAL" clId="{808C4559-BA85-4FDE-BFCA-679CA0E4E308}" dt="2022-08-30T09:21:03.239" v="4331" actId="122"/>
          <ac:spMkLst>
            <pc:docMk/>
            <pc:sldMk cId="461344188" sldId="293"/>
            <ac:spMk id="2" creationId="{17602F8E-EB5D-41A2-998C-9AB66557C90C}"/>
          </ac:spMkLst>
        </pc:spChg>
        <pc:grpChg chg="mod">
          <ac:chgData name="Colin Whyte" userId="fa61b079-d7ab-40ae-987d-4ab0746848a7" providerId="ADAL" clId="{808C4559-BA85-4FDE-BFCA-679CA0E4E308}" dt="2022-08-30T09:21:04.268" v="4332" actId="1076"/>
          <ac:grpSpMkLst>
            <pc:docMk/>
            <pc:sldMk cId="461344188" sldId="293"/>
            <ac:grpSpMk id="13" creationId="{67D6D685-97BA-4AFD-BD6B-233C73A3C00E}"/>
          </ac:grpSpMkLst>
        </pc:grpChg>
      </pc:sldChg>
      <pc:sldChg chg="addSp delSp modSp add del">
        <pc:chgData name="Colin Whyte" userId="fa61b079-d7ab-40ae-987d-4ab0746848a7" providerId="ADAL" clId="{808C4559-BA85-4FDE-BFCA-679CA0E4E308}" dt="2022-08-30T09:39:17.100" v="4375" actId="2696"/>
        <pc:sldMkLst>
          <pc:docMk/>
          <pc:sldMk cId="1754120123" sldId="318"/>
        </pc:sldMkLst>
        <pc:spChg chg="del">
          <ac:chgData name="Colin Whyte" userId="fa61b079-d7ab-40ae-987d-4ab0746848a7" providerId="ADAL" clId="{808C4559-BA85-4FDE-BFCA-679CA0E4E308}" dt="2022-08-30T09:37:49.135" v="4353"/>
          <ac:spMkLst>
            <pc:docMk/>
            <pc:sldMk cId="1754120123" sldId="318"/>
            <ac:spMk id="3" creationId="{A9699417-54C6-4108-9628-6C803A43C140}"/>
          </ac:spMkLst>
        </pc:spChg>
        <pc:picChg chg="add mod">
          <ac:chgData name="Colin Whyte" userId="fa61b079-d7ab-40ae-987d-4ab0746848a7" providerId="ADAL" clId="{808C4559-BA85-4FDE-BFCA-679CA0E4E308}" dt="2022-08-30T09:37:49.135" v="4353"/>
          <ac:picMkLst>
            <pc:docMk/>
            <pc:sldMk cId="1754120123" sldId="318"/>
            <ac:picMk id="4" creationId="{D9A84C5E-C67B-467A-B517-515E34825EF6}"/>
          </ac:picMkLst>
        </pc:picChg>
      </pc:sldChg>
      <pc:sldChg chg="modSp add">
        <pc:chgData name="Colin Whyte" userId="fa61b079-d7ab-40ae-987d-4ab0746848a7" providerId="ADAL" clId="{808C4559-BA85-4FDE-BFCA-679CA0E4E308}" dt="2022-08-30T09:38:58.847" v="4374" actId="1076"/>
        <pc:sldMkLst>
          <pc:docMk/>
          <pc:sldMk cId="4198869705" sldId="319"/>
        </pc:sldMkLst>
        <pc:spChg chg="mod">
          <ac:chgData name="Colin Whyte" userId="fa61b079-d7ab-40ae-987d-4ab0746848a7" providerId="ADAL" clId="{808C4559-BA85-4FDE-BFCA-679CA0E4E308}" dt="2022-08-30T09:38:39.527" v="4369" actId="1076"/>
          <ac:spMkLst>
            <pc:docMk/>
            <pc:sldMk cId="4198869705" sldId="319"/>
            <ac:spMk id="18" creationId="{C4847C50-A45F-D605-76A0-F52B0A02197B}"/>
          </ac:spMkLst>
        </pc:spChg>
        <pc:spChg chg="mod">
          <ac:chgData name="Colin Whyte" userId="fa61b079-d7ab-40ae-987d-4ab0746848a7" providerId="ADAL" clId="{808C4559-BA85-4FDE-BFCA-679CA0E4E308}" dt="2022-08-30T09:38:56.186" v="4373" actId="1076"/>
          <ac:spMkLst>
            <pc:docMk/>
            <pc:sldMk cId="4198869705" sldId="319"/>
            <ac:spMk id="19" creationId="{1BC2A2A3-760D-F4C5-B05F-23C1B612750C}"/>
          </ac:spMkLst>
        </pc:spChg>
        <pc:picChg chg="mod">
          <ac:chgData name="Colin Whyte" userId="fa61b079-d7ab-40ae-987d-4ab0746848a7" providerId="ADAL" clId="{808C4559-BA85-4FDE-BFCA-679CA0E4E308}" dt="2022-08-30T09:38:46.382" v="4370" actId="1076"/>
          <ac:picMkLst>
            <pc:docMk/>
            <pc:sldMk cId="4198869705" sldId="319"/>
            <ac:picMk id="5" creationId="{CB250938-EC42-3695-FE23-D0714DF77C5F}"/>
          </ac:picMkLst>
        </pc:picChg>
        <pc:picChg chg="mod">
          <ac:chgData name="Colin Whyte" userId="fa61b079-d7ab-40ae-987d-4ab0746848a7" providerId="ADAL" clId="{808C4559-BA85-4FDE-BFCA-679CA0E4E308}" dt="2022-08-30T09:38:58.847" v="4374" actId="1076"/>
          <ac:picMkLst>
            <pc:docMk/>
            <pc:sldMk cId="4198869705" sldId="319"/>
            <ac:picMk id="9" creationId="{F3724B4E-007B-6779-3E3F-006F732CCE62}"/>
          </ac:picMkLst>
        </pc:picChg>
      </pc:sldChg>
      <pc:sldChg chg="addSp modSp add ord">
        <pc:chgData name="Colin Whyte" userId="fa61b079-d7ab-40ae-987d-4ab0746848a7" providerId="ADAL" clId="{808C4559-BA85-4FDE-BFCA-679CA0E4E308}" dt="2022-08-30T09:55:11.826" v="4753"/>
        <pc:sldMkLst>
          <pc:docMk/>
          <pc:sldMk cId="2605125894" sldId="320"/>
        </pc:sldMkLst>
        <pc:graphicFrameChg chg="add mod">
          <ac:chgData name="Colin Whyte" userId="fa61b079-d7ab-40ae-987d-4ab0746848a7" providerId="ADAL" clId="{808C4559-BA85-4FDE-BFCA-679CA0E4E308}" dt="2022-08-30T09:42:20.950" v="4380" actId="1076"/>
          <ac:graphicFrameMkLst>
            <pc:docMk/>
            <pc:sldMk cId="2605125894" sldId="320"/>
            <ac:graphicFrameMk id="4" creationId="{DC18BDA9-E8F7-4F4A-B71A-6AC149EDB781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1880B-81CF-40CD-818E-A5944DE0B290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D80CC-2358-494E-A70A-ADC733646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793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Little Gabor detail to be given.</a:t>
            </a:r>
          </a:p>
          <a:p>
            <a:r>
              <a:rPr lang="en-GB" dirty="0"/>
              <a:t>Non-neutral plasma confined by electric and magnetic fields.</a:t>
            </a:r>
          </a:p>
          <a:p>
            <a:r>
              <a:rPr lang="en-GB" dirty="0"/>
              <a:t>Non-neutral plasma generates radial electric field, which focuses ion beam.</a:t>
            </a:r>
          </a:p>
          <a:p>
            <a:r>
              <a:rPr lang="en-GB" dirty="0"/>
              <a:t>Focal length a function of plasma parameters (&amp; ion beam)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33271-C74C-4517-85C7-7849D8FFBC3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287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Lower densities (10^14 m^-3), and &lt;20% fill factors, but stored for ‘weeks’. Tesla level fields. 5-20cm length.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D3C93-72E3-4D7A-A776-E2C66257BB2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229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 currently installed the electrode configurations is as shown (to scale).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DB3C8C-D51C-4020-BE47-545968CAB8D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553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ALPHA want’s near axis particles/plasma with low fields/energies.</a:t>
            </a:r>
          </a:p>
          <a:p>
            <a:r>
              <a:rPr lang="en-GB" dirty="0"/>
              <a:t>Opposite to Gabor lens but control &amp; understanding is </a:t>
            </a:r>
            <a:r>
              <a:rPr lang="en-GB" dirty="0" err="1"/>
              <a:t>is</a:t>
            </a:r>
            <a:r>
              <a:rPr lang="en-GB" dirty="0"/>
              <a:t> critical to achieving success</a:t>
            </a:r>
          </a:p>
          <a:p>
            <a:r>
              <a:rPr lang="en-GB" dirty="0"/>
              <a:t>Heavily diagnosed experiment with powerful e.g. MCP imaging &amp; modes analysis of trapped plasma </a:t>
            </a:r>
          </a:p>
          <a:p>
            <a:r>
              <a:rPr lang="en-GB" dirty="0"/>
              <a:t>Experimental diagnosis backed up with theory &amp; computational modelling</a:t>
            </a:r>
          </a:p>
          <a:p>
            <a:endParaRPr lang="en-GB" dirty="0"/>
          </a:p>
          <a:p>
            <a:r>
              <a:rPr lang="en-GB" dirty="0"/>
              <a:t>These diagnosis have enabled manipulation techniques to be implemented – such as RW (see plasma density increases) &amp; SDREVC (notice reproducibility of plasma)</a:t>
            </a:r>
          </a:p>
          <a:p>
            <a:r>
              <a:rPr lang="en-GB" dirty="0"/>
              <a:t>Significantly improving study of systematics &amp; subsequent improvements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33271-C74C-4517-85C7-7849D8FFBC3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861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End of 5</a:t>
            </a:r>
            <a:r>
              <a:rPr lang="en-GB" baseline="30000" dirty="0"/>
              <a:t>th</a:t>
            </a:r>
            <a:r>
              <a:rPr lang="en-GB" dirty="0"/>
              <a:t> year milestone is to have studied plasma that have focal lengths of a few metres, comparable to many of the lens elements.</a:t>
            </a:r>
          </a:p>
          <a:p>
            <a:r>
              <a:rPr lang="en-GB" dirty="0"/>
              <a:t>Know which 1-2 parameters need to be improved by x2 to reach final ~1m focal length lens.  This is opposed to the decades improvement of many parameters needed to reach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33271-C74C-4517-85C7-7849D8FFBC3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430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B4ABF-504A-4EF2-B3C8-C1E16ECE37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E71D2A-C71C-4047-B2FC-38E09593B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E1870-DC89-4370-9E55-9F9C28C6C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A4308-6A21-40C2-90AA-110FD475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E4337-B6BF-4E15-870A-3F2239721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9CF6B-37C3-45BC-9CE9-16749488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FA0A20-BDE9-4B30-831B-840562B51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DCAE3-EDCB-41E0-A478-CA88852FC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1D7D2-6A10-4337-AB11-F1BB1A6B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961A8-0312-4DA6-9A91-C9902C0B7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66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2E8256-D8ED-4EEF-AA3A-47C973C40C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D8BF2B-B805-49E2-A189-34A6AFFB9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785CE-A6F3-41C2-BAB5-D5B00350C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90877-2A1D-4FA7-8F7A-6B888DABE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B387E-9F3B-4840-9E02-90C2A705B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559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19AE0-F31B-462B-AE16-0CA3D07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D2BF5-9747-46D5-8A8E-3BABC9232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75F6A-58B8-4A4C-80EC-5FC054BC2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C5EF3-4DDC-4454-B206-5849DE26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CFC63-B51D-4095-A899-062C37C9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88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EB964-7A51-4BB2-83F6-D9A6D7AC6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1977A-7607-4224-B6FD-4CE432347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2F7CD-A664-414D-8393-69F6D6833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3FA8E-20D8-4A04-82AB-BF545E0BF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85335-4374-4ED3-9B99-EA1854FC5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9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427D3-FBB0-4055-8B6D-1C8039DD2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1C23C-D0BD-4147-B12A-DA9F7856A4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50F991-6A86-4361-B720-B44842D29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84FCA-3E19-4FC7-8C86-6136BE1BA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F603AF-452F-4E31-9710-AAC4A2589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76082-F71E-41FB-B9E4-62B1DB01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83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32C88-D269-4E05-9E3C-3D39CF330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B10E0-D51C-4407-AA75-AD62D8B63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2B57E-258C-4AF2-AC7C-293E20321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5F3099-F5A5-4030-848A-DAA900B53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769933-DCE0-4DB6-B3C8-28B17DB3D1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8244D9-3613-4730-82CD-3137BE857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CA5737-8D1A-49AF-BFA5-1DAD623B9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82AE3C-2715-4340-954B-6D4DECAC2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12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FA4C7-D29E-493B-85A6-BE30CFFF3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9497EC-1FD1-4DC1-915F-68EE70AEE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213A1E-EC9A-41FF-86F6-ADFEFE523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F66F88-0FB3-4E24-9458-57FC5FE37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48644B-50C8-423B-A020-27105E3BE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43CBAD-6105-4B05-818E-E1FCBC5EF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F0900-F731-4E83-91A7-549A8E0A3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82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E25DF-9958-4407-B116-2192EF18D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B2971-86A6-454D-89F1-578DCEBDC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843548-3C7F-4D81-A9B8-5F71017850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432AAF-2A75-4873-BEAE-F342678B0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3C77E-1845-411B-9C26-462E6F0E0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2B20E-FFC3-4F35-A663-2B725818F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25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45EF4-340C-435F-8AA1-8017888F5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C96D8F-05DE-4B2A-B7DA-99CAB9F920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18A8A0-89EC-460C-9BB0-0DB083AA4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46265-4D27-4EBB-B61A-E4106740F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B4E81E-B58A-425F-8371-828AD7562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D556C6-74D2-4061-9B6C-48CE22C6B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98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A26AC8-9F1C-4778-AACD-A03D23414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6AEBB-F8DC-4507-AE57-CAF834A92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8A59F-00F7-4C3C-8B9F-C8588006E8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C44FB-8743-440F-8870-DA473D79069C}" type="datetimeFigureOut">
              <a:rPr lang="en-GB" smtClean="0"/>
              <a:t>30/08/2022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6BE07-4D3E-4B68-9172-F64E9443A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6BBEA-9C66-4FA5-83E5-802BE3337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3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510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hARA-logo.png">
            <a:extLst>
              <a:ext uri="{FF2B5EF4-FFF2-40B4-BE49-F238E27FC236}">
                <a16:creationId xmlns:a16="http://schemas.microsoft.com/office/drawing/2014/main" id="{0CAAE2C0-994E-4A64-89A0-FBD270F01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58" y="-26535"/>
            <a:ext cx="5173042" cy="173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42671B-6A23-4091-9F28-65A7AF887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345" y="280291"/>
            <a:ext cx="7459242" cy="4781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24A6E1-2DCC-4044-A143-913378A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338" y="1713117"/>
            <a:ext cx="3669748" cy="1378426"/>
          </a:xfrm>
        </p:spPr>
        <p:txBody>
          <a:bodyPr>
            <a:normAutofit/>
          </a:bodyPr>
          <a:lstStyle/>
          <a:p>
            <a:r>
              <a:rPr lang="en-GB" b="1" dirty="0"/>
              <a:t>LhARA - Project 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DF8CC-71B0-4D1D-932D-D68B303B3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3" y="3429000"/>
            <a:ext cx="7805057" cy="3705906"/>
          </a:xfrm>
        </p:spPr>
        <p:txBody>
          <a:bodyPr/>
          <a:lstStyle/>
          <a:p>
            <a:r>
              <a:rPr lang="en-GB" dirty="0"/>
              <a:t>WP1 – Project management</a:t>
            </a:r>
          </a:p>
          <a:p>
            <a:r>
              <a:rPr lang="en-GB" dirty="0"/>
              <a:t>WP2 – Laser Driven proton and ion source</a:t>
            </a:r>
          </a:p>
          <a:p>
            <a:r>
              <a:rPr lang="en-GB" dirty="0"/>
              <a:t>WP3 – Proton and Ion Capture</a:t>
            </a:r>
          </a:p>
          <a:p>
            <a:r>
              <a:rPr lang="en-GB" dirty="0"/>
              <a:t>WP4 – Real-time dose-deposition profiling</a:t>
            </a:r>
          </a:p>
          <a:p>
            <a:r>
              <a:rPr lang="en-GB" dirty="0"/>
              <a:t>WP5 – End station development &amp; Instrumentation</a:t>
            </a:r>
          </a:p>
          <a:p>
            <a:r>
              <a:rPr lang="en-GB" dirty="0"/>
              <a:t>WP6 – Facility design and integration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29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DC73-CB35-4EF8-852D-77BA3C788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314" y="-86843"/>
            <a:ext cx="10515600" cy="1325563"/>
          </a:xfrm>
        </p:spPr>
        <p:txBody>
          <a:bodyPr/>
          <a:lstStyle/>
          <a:p>
            <a:r>
              <a:rPr lang="en-GB" dirty="0"/>
              <a:t>Stability						Density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3A5A1C-1C24-460E-9F66-4D3E37EA31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008"/>
          <a:stretch/>
        </p:blipFill>
        <p:spPr>
          <a:xfrm>
            <a:off x="264210" y="998047"/>
            <a:ext cx="5647266" cy="38352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91E4D3-559D-4A36-B280-AF87E78CCC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83" r="15686"/>
          <a:stretch/>
        </p:blipFill>
        <p:spPr>
          <a:xfrm>
            <a:off x="5998028" y="998047"/>
            <a:ext cx="5015072" cy="39629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06EFAE4-FEEA-4384-8D63-B67B64901EFD}"/>
              </a:ext>
            </a:extLst>
          </p:cNvPr>
          <p:cNvSpPr/>
          <p:nvPr/>
        </p:nvSpPr>
        <p:spPr>
          <a:xfrm>
            <a:off x="457200" y="5015547"/>
            <a:ext cx="10896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Objectives.</a:t>
            </a:r>
          </a:p>
          <a:p>
            <a:r>
              <a:rPr lang="en-GB" sz="2800" dirty="0"/>
              <a:t>Initial experiments – establish stable high ‘fill factor’ plasmas</a:t>
            </a:r>
          </a:p>
          <a:p>
            <a:r>
              <a:rPr lang="en-GB" sz="2800" dirty="0"/>
              <a:t>Phase 2. New apparatus to access higher densities - Tests at SCAPA</a:t>
            </a:r>
          </a:p>
        </p:txBody>
      </p:sp>
    </p:spTree>
    <p:extLst>
      <p:ext uri="{BB962C8B-B14F-4D97-AF65-F5344CB8AC3E}">
        <p14:creationId xmlns:p14="http://schemas.microsoft.com/office/powerpoint/2010/main" val="1323430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0CC147-961A-4C27-85FB-9F733C8AE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12" y="1163302"/>
            <a:ext cx="5501304" cy="51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960DDE-4F74-4E84-95CB-21445993D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4701" y="1215101"/>
            <a:ext cx="6153150" cy="4572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CC5B6CE-1B6F-478F-BA1B-0A0E46BCD82A}"/>
              </a:ext>
            </a:extLst>
          </p:cNvPr>
          <p:cNvGrpSpPr/>
          <p:nvPr/>
        </p:nvGrpSpPr>
        <p:grpSpPr>
          <a:xfrm>
            <a:off x="4181395" y="78959"/>
            <a:ext cx="2770316" cy="371475"/>
            <a:chOff x="4879975" y="266382"/>
            <a:chExt cx="2770316" cy="3714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E623273-68F2-4F9E-8325-613D7662E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79975" y="266382"/>
              <a:ext cx="2533650" cy="37147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5E53C52-CBC2-498F-8F18-579152E2B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20038" y="312999"/>
              <a:ext cx="430253" cy="280982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0C5813D4-5809-4F5C-B4BE-BE400FC99C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1564" y="394222"/>
            <a:ext cx="4142628" cy="5542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5C1C08-6046-4398-86FB-9E928C11A2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2779" y="2226833"/>
            <a:ext cx="4966236" cy="42369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3A13E6-600E-491E-B490-82D875B1B6C3}"/>
              </a:ext>
            </a:extLst>
          </p:cNvPr>
          <p:cNvSpPr txBox="1"/>
          <p:nvPr/>
        </p:nvSpPr>
        <p:spPr>
          <a:xfrm>
            <a:off x="8147652" y="2333922"/>
            <a:ext cx="281221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 err="1"/>
              <a:t>Rw</a:t>
            </a:r>
            <a:r>
              <a:rPr lang="en-GB" sz="3200" dirty="0"/>
              <a:t> = 2.86cm</a:t>
            </a:r>
          </a:p>
          <a:p>
            <a:r>
              <a:rPr lang="en-GB" sz="3200" dirty="0"/>
              <a:t>(Rp/</a:t>
            </a:r>
            <a:r>
              <a:rPr lang="en-GB" sz="3200" dirty="0" err="1"/>
              <a:t>Rw</a:t>
            </a:r>
            <a:r>
              <a:rPr lang="en-GB" sz="3200" dirty="0"/>
              <a:t> &lt; 0.2)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EF44225-C302-4BD0-9798-59AFB5CB708F}"/>
              </a:ext>
            </a:extLst>
          </p:cNvPr>
          <p:cNvSpPr/>
          <p:nvPr/>
        </p:nvSpPr>
        <p:spPr>
          <a:xfrm>
            <a:off x="7742938" y="2180578"/>
            <a:ext cx="3216924" cy="124842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9F907F-5579-48FC-8BF3-BD7F60D3BA40}"/>
              </a:ext>
            </a:extLst>
          </p:cNvPr>
          <p:cNvSpPr txBox="1"/>
          <p:nvPr/>
        </p:nvSpPr>
        <p:spPr>
          <a:xfrm rot="16200000">
            <a:off x="5440615" y="4382905"/>
            <a:ext cx="2345800" cy="588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10</a:t>
            </a:r>
            <a:r>
              <a:rPr lang="en-GB" baseline="30000" dirty="0">
                <a:solidFill>
                  <a:srgbClr val="FF0000"/>
                </a:solidFill>
              </a:rPr>
              <a:t>14</a:t>
            </a:r>
            <a:r>
              <a:rPr lang="en-GB" dirty="0">
                <a:solidFill>
                  <a:srgbClr val="FF0000"/>
                </a:solidFill>
              </a:rPr>
              <a:t> – 10</a:t>
            </a:r>
            <a:r>
              <a:rPr lang="en-GB" baseline="30000" dirty="0">
                <a:solidFill>
                  <a:srgbClr val="FF0000"/>
                </a:solidFill>
              </a:rPr>
              <a:t>15</a:t>
            </a:r>
            <a:r>
              <a:rPr lang="en-GB" dirty="0">
                <a:solidFill>
                  <a:srgbClr val="FF0000"/>
                </a:solidFill>
              </a:rPr>
              <a:t> m</a:t>
            </a:r>
            <a:r>
              <a:rPr lang="en-GB" baseline="30000" dirty="0">
                <a:solidFill>
                  <a:srgbClr val="FF0000"/>
                </a:solidFill>
              </a:rPr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605397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96617-26EA-42AD-8A50-9710CFA06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468" y="0"/>
            <a:ext cx="7703324" cy="1325563"/>
          </a:xfrm>
        </p:spPr>
        <p:txBody>
          <a:bodyPr/>
          <a:lstStyle/>
          <a:p>
            <a:r>
              <a:rPr lang="en-GB" dirty="0"/>
              <a:t>Storage trap assembly - current</a:t>
            </a:r>
          </a:p>
        </p:txBody>
      </p:sp>
      <p:pic>
        <p:nvPicPr>
          <p:cNvPr id="5" name="Content Placeholder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FB0D77A3-C284-4973-904A-55BA351A13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" t="67074" r="66723" b="10965"/>
          <a:stretch/>
        </p:blipFill>
        <p:spPr>
          <a:xfrm>
            <a:off x="647388" y="1110006"/>
            <a:ext cx="10394638" cy="3503486"/>
          </a:xfr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1254EA7-AEBB-4F16-9453-F5F41C6CA106}"/>
              </a:ext>
            </a:extLst>
          </p:cNvPr>
          <p:cNvCxnSpPr>
            <a:cxnSpLocks/>
          </p:cNvCxnSpPr>
          <p:nvPr/>
        </p:nvCxnSpPr>
        <p:spPr>
          <a:xfrm>
            <a:off x="1216404" y="4037916"/>
            <a:ext cx="9253057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6A16D05-D871-4FC9-9133-B19ACC532817}"/>
              </a:ext>
            </a:extLst>
          </p:cNvPr>
          <p:cNvSpPr txBox="1"/>
          <p:nvPr/>
        </p:nvSpPr>
        <p:spPr>
          <a:xfrm>
            <a:off x="5357529" y="3907326"/>
            <a:ext cx="9495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28.1 cm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58E6C8-2E21-47AA-8173-665EB65605F1}"/>
              </a:ext>
            </a:extLst>
          </p:cNvPr>
          <p:cNvCxnSpPr>
            <a:cxnSpLocks/>
          </p:cNvCxnSpPr>
          <p:nvPr/>
        </p:nvCxnSpPr>
        <p:spPr>
          <a:xfrm>
            <a:off x="10830187" y="2209116"/>
            <a:ext cx="0" cy="1314232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6DEDC66-5434-4087-B323-77F4E12428AD}"/>
              </a:ext>
            </a:extLst>
          </p:cNvPr>
          <p:cNvSpPr txBox="1"/>
          <p:nvPr/>
        </p:nvSpPr>
        <p:spPr>
          <a:xfrm>
            <a:off x="10870582" y="2721166"/>
            <a:ext cx="8792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4.1 cm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2413F5-0740-4C46-B643-C6BE28AB0FE9}"/>
              </a:ext>
            </a:extLst>
          </p:cNvPr>
          <p:cNvSpPr txBox="1"/>
          <p:nvPr/>
        </p:nvSpPr>
        <p:spPr>
          <a:xfrm>
            <a:off x="2046763" y="1313214"/>
            <a:ext cx="9243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 mm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A14D39-5CBC-44F3-9A64-5BBE320F8E3A}"/>
              </a:ext>
            </a:extLst>
          </p:cNvPr>
          <p:cNvCxnSpPr>
            <a:cxnSpLocks/>
          </p:cNvCxnSpPr>
          <p:nvPr/>
        </p:nvCxnSpPr>
        <p:spPr>
          <a:xfrm>
            <a:off x="2516697" y="1824621"/>
            <a:ext cx="253068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D6E18D9-F428-4CD0-A13D-928773234E5C}"/>
              </a:ext>
            </a:extLst>
          </p:cNvPr>
          <p:cNvCxnSpPr>
            <a:cxnSpLocks/>
          </p:cNvCxnSpPr>
          <p:nvPr/>
        </p:nvCxnSpPr>
        <p:spPr>
          <a:xfrm flipH="1">
            <a:off x="2189526" y="1826020"/>
            <a:ext cx="244679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1ACE6EB-24B8-451F-9E22-F3F8B2070FCC}"/>
              </a:ext>
            </a:extLst>
          </p:cNvPr>
          <p:cNvSpPr txBox="1"/>
          <p:nvPr/>
        </p:nvSpPr>
        <p:spPr>
          <a:xfrm>
            <a:off x="4101704" y="1200143"/>
            <a:ext cx="358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Two, 6-way segmented electrodes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588527-CDA7-4CF1-8F88-8D258F2E28B4}"/>
              </a:ext>
            </a:extLst>
          </p:cNvPr>
          <p:cNvCxnSpPr>
            <a:cxnSpLocks/>
          </p:cNvCxnSpPr>
          <p:nvPr/>
        </p:nvCxnSpPr>
        <p:spPr>
          <a:xfrm flipV="1">
            <a:off x="5117690" y="1570704"/>
            <a:ext cx="383458" cy="275862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CB343EB-D27D-48B8-B5B7-9E28DF9DE310}"/>
              </a:ext>
            </a:extLst>
          </p:cNvPr>
          <p:cNvCxnSpPr>
            <a:cxnSpLocks/>
          </p:cNvCxnSpPr>
          <p:nvPr/>
        </p:nvCxnSpPr>
        <p:spPr>
          <a:xfrm flipH="1" flipV="1">
            <a:off x="6061587" y="1622323"/>
            <a:ext cx="324467" cy="312732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FF2F7B-2B5E-42E5-B5EF-46A9FEE9C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19AE5-3510-4E92-A375-F19063FBEFE6}" type="slidenum">
              <a:rPr lang="en-GB" smtClean="0"/>
              <a:t>12</a:t>
            </a:fld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B04EEF2-B109-49CD-8142-FFA659B5C4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420" y="4276363"/>
            <a:ext cx="5167548" cy="225851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AA343F2-891D-4FF8-ADDA-209C343F9BAF}"/>
              </a:ext>
            </a:extLst>
          </p:cNvPr>
          <p:cNvSpPr txBox="1"/>
          <p:nvPr/>
        </p:nvSpPr>
        <p:spPr>
          <a:xfrm>
            <a:off x="286787" y="4493949"/>
            <a:ext cx="17927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For Example: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6DF439-5F70-42BE-A31A-F554DC3627C7}"/>
              </a:ext>
            </a:extLst>
          </p:cNvPr>
          <p:cNvSpPr txBox="1"/>
          <p:nvPr/>
        </p:nvSpPr>
        <p:spPr>
          <a:xfrm>
            <a:off x="8221421" y="4641433"/>
            <a:ext cx="297998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Monitor azimuthal image charge induced on 1 segment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B764D2F-548E-4702-86DF-521FE7D98791}"/>
              </a:ext>
            </a:extLst>
          </p:cNvPr>
          <p:cNvCxnSpPr>
            <a:cxnSpLocks/>
          </p:cNvCxnSpPr>
          <p:nvPr/>
        </p:nvCxnSpPr>
        <p:spPr>
          <a:xfrm>
            <a:off x="6636775" y="3569110"/>
            <a:ext cx="2418735" cy="1002890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869371A-33F6-49CB-87BB-F7F7C4735244}"/>
              </a:ext>
            </a:extLst>
          </p:cNvPr>
          <p:cNvSpPr txBox="1"/>
          <p:nvPr/>
        </p:nvSpPr>
        <p:spPr>
          <a:xfrm>
            <a:off x="321204" y="4963440"/>
            <a:ext cx="283495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Monitor axial image charge induced on 1 ring electrode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F1945BD-96D1-4536-8A2C-946D0889FC07}"/>
              </a:ext>
            </a:extLst>
          </p:cNvPr>
          <p:cNvCxnSpPr>
            <a:cxnSpLocks/>
          </p:cNvCxnSpPr>
          <p:nvPr/>
        </p:nvCxnSpPr>
        <p:spPr>
          <a:xfrm flipH="1">
            <a:off x="2698955" y="3510116"/>
            <a:ext cx="1600201" cy="1401097"/>
          </a:xfrm>
          <a:prstGeom prst="straightConnector1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406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2B308A6-EEE4-4096-863D-A8F587FDE7D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Plasma in ALPHA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GB" b="0" i="0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production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2B308A6-EEE4-4096-863D-A8F587FDE7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12EE8-3576-4CB1-A5BF-8903FA4D4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757" y="1469721"/>
            <a:ext cx="561188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E-field &amp; large radius deleterious</a:t>
            </a:r>
          </a:p>
          <a:p>
            <a:pPr lvl="1"/>
            <a:r>
              <a:rPr lang="en-GB" dirty="0"/>
              <a:t>Low density</a:t>
            </a:r>
          </a:p>
          <a:p>
            <a:pPr lvl="1"/>
            <a:r>
              <a:rPr lang="en-GB" dirty="0"/>
              <a:t>Small radius</a:t>
            </a:r>
          </a:p>
          <a:p>
            <a:r>
              <a:rPr lang="en-GB" dirty="0"/>
              <a:t>Experimental diagnosis</a:t>
            </a:r>
          </a:p>
          <a:p>
            <a:pPr lvl="1"/>
            <a:r>
              <a:rPr lang="en-GB" dirty="0"/>
              <a:t>MCP imaging</a:t>
            </a:r>
          </a:p>
          <a:p>
            <a:pPr lvl="1"/>
            <a:r>
              <a:rPr lang="en-GB" dirty="0"/>
              <a:t>Mode analysis</a:t>
            </a:r>
          </a:p>
          <a:p>
            <a:r>
              <a:rPr lang="en-GB" dirty="0"/>
              <a:t>Modelling</a:t>
            </a:r>
          </a:p>
          <a:p>
            <a:r>
              <a:rPr lang="en-GB" dirty="0"/>
              <a:t>Manipulation techniques</a:t>
            </a:r>
          </a:p>
          <a:p>
            <a:pPr lvl="1"/>
            <a:r>
              <a:rPr lang="en-GB" dirty="0"/>
              <a:t>Cooling (evaporative)</a:t>
            </a:r>
          </a:p>
          <a:p>
            <a:pPr lvl="1"/>
            <a:r>
              <a:rPr lang="en-GB" dirty="0"/>
              <a:t>Rotating wall</a:t>
            </a:r>
          </a:p>
          <a:p>
            <a:pPr lvl="1"/>
            <a:r>
              <a:rPr lang="en-GB" dirty="0"/>
              <a:t>Feedback/damping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AE4552-6131-460E-9912-20BA680C41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5303" y="1332786"/>
            <a:ext cx="3799963" cy="26319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1AFD71-AB6F-4EBB-B1B3-BFD375C750A1}"/>
              </a:ext>
            </a:extLst>
          </p:cNvPr>
          <p:cNvSpPr txBox="1"/>
          <p:nvPr/>
        </p:nvSpPr>
        <p:spPr>
          <a:xfrm>
            <a:off x="12487" y="6085358"/>
            <a:ext cx="58491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doi</a:t>
            </a:r>
            <a:r>
              <a:rPr lang="en-GB" sz="1400" dirty="0"/>
              <a:t>: 10.1103/PhysRevLett.120.025001 </a:t>
            </a:r>
            <a:r>
              <a:rPr lang="en-GB" sz="1400" dirty="0" err="1"/>
              <a:t>doi</a:t>
            </a:r>
            <a:r>
              <a:rPr lang="en-GB" sz="1400" dirty="0"/>
              <a:t>: 10.1016/j.nima.2003.09.052</a:t>
            </a:r>
          </a:p>
          <a:p>
            <a:r>
              <a:rPr lang="en-GB" sz="1400" dirty="0" err="1"/>
              <a:t>doi</a:t>
            </a:r>
            <a:r>
              <a:rPr lang="en-GB" sz="1400" dirty="0"/>
              <a:t>: 10.1063/1.4801067                           </a:t>
            </a:r>
            <a:r>
              <a:rPr lang="en-GB" sz="1400" dirty="0" err="1"/>
              <a:t>doi</a:t>
            </a:r>
            <a:r>
              <a:rPr lang="en-GB" sz="1400" dirty="0"/>
              <a:t>: 10.1103/PhysRevLett.106.145001</a:t>
            </a:r>
          </a:p>
          <a:p>
            <a:r>
              <a:rPr lang="en-GB" sz="1400" dirty="0" err="1"/>
              <a:t>doi</a:t>
            </a:r>
            <a:r>
              <a:rPr lang="en-GB" sz="1400" dirty="0"/>
              <a:t>: 10.1103/PhysRevLett.100.203401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1ED8B7-E543-4398-BBA2-3AB35643A8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565" y="4071366"/>
            <a:ext cx="3235990" cy="2168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38FE07-097C-4580-866B-B9B06E5CDD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6863" y="6346930"/>
            <a:ext cx="2569705" cy="1997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EB543F1-7E75-46BE-BDF4-CF04C99664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2811" y="1369279"/>
            <a:ext cx="3008104" cy="15910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A678BA-FBF0-4D2A-B172-9C8E0E9711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13654" y="3098121"/>
            <a:ext cx="2109756" cy="20573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70C4C5-9A4E-4553-8123-1F2ACA4D31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03510" y="4316140"/>
            <a:ext cx="2779372" cy="217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512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E45B4-B940-4815-B891-840A2714B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Year 5 milestone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B429EC-6A72-4717-9A3F-3B8EA3370711}"/>
              </a:ext>
            </a:extLst>
          </p:cNvPr>
          <p:cNvGrpSpPr/>
          <p:nvPr/>
        </p:nvGrpSpPr>
        <p:grpSpPr>
          <a:xfrm>
            <a:off x="588837" y="1494744"/>
            <a:ext cx="12033469" cy="4983749"/>
            <a:chOff x="-1" y="254845"/>
            <a:chExt cx="8808437" cy="3798612"/>
          </a:xfrm>
        </p:grpSpPr>
        <p:pic>
          <p:nvPicPr>
            <p:cNvPr id="6" name="Picture 5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AA3BA13C-87EA-47A2-B14C-228841C32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254845"/>
              <a:ext cx="8808437" cy="3798612"/>
            </a:xfrm>
            <a:prstGeom prst="rect">
              <a:avLst/>
            </a:prstGeom>
          </p:spPr>
        </p:pic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934CA964-3D80-4283-B36D-89C38E637425}"/>
                </a:ext>
              </a:extLst>
            </p:cNvPr>
            <p:cNvSpPr/>
            <p:nvPr/>
          </p:nvSpPr>
          <p:spPr>
            <a:xfrm>
              <a:off x="6406697" y="3008681"/>
              <a:ext cx="159282" cy="15338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9C62FB-4A63-4566-9A77-B6167ABB7F7D}"/>
                </a:ext>
              </a:extLst>
            </p:cNvPr>
            <p:cNvSpPr/>
            <p:nvPr/>
          </p:nvSpPr>
          <p:spPr>
            <a:xfrm>
              <a:off x="3539609" y="2300756"/>
              <a:ext cx="129786" cy="11208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260724B-B893-4A7D-9F6F-CD4AC15E81C0}"/>
                </a:ext>
              </a:extLst>
            </p:cNvPr>
            <p:cNvSpPr/>
            <p:nvPr/>
          </p:nvSpPr>
          <p:spPr>
            <a:xfrm>
              <a:off x="1999878" y="1699019"/>
              <a:ext cx="165182" cy="1002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8B47DF77-6781-4910-B97C-A5C96FE21C45}"/>
                </a:ext>
              </a:extLst>
            </p:cNvPr>
            <p:cNvSpPr/>
            <p:nvPr/>
          </p:nvSpPr>
          <p:spPr>
            <a:xfrm>
              <a:off x="1103178" y="1262462"/>
              <a:ext cx="135685" cy="1533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8649A3-835A-4A08-A1E7-0F91DC086D70}"/>
              </a:ext>
            </a:extLst>
          </p:cNvPr>
          <p:cNvGrpSpPr/>
          <p:nvPr/>
        </p:nvGrpSpPr>
        <p:grpSpPr>
          <a:xfrm>
            <a:off x="7034013" y="2118569"/>
            <a:ext cx="1449730" cy="954107"/>
            <a:chOff x="9296401" y="1115276"/>
            <a:chExt cx="1737493" cy="1191497"/>
          </a:xfrm>
        </p:grpSpPr>
        <p:sp>
          <p:nvSpPr>
            <p:cNvPr id="12" name="Star: 5 Points 11">
              <a:extLst>
                <a:ext uri="{FF2B5EF4-FFF2-40B4-BE49-F238E27FC236}">
                  <a16:creationId xmlns:a16="http://schemas.microsoft.com/office/drawing/2014/main" id="{EDE0E6C7-C026-41B9-BF25-9CC2D2157C20}"/>
                </a:ext>
              </a:extLst>
            </p:cNvPr>
            <p:cNvSpPr/>
            <p:nvPr/>
          </p:nvSpPr>
          <p:spPr>
            <a:xfrm>
              <a:off x="9296401" y="1237880"/>
              <a:ext cx="159283" cy="15338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4FC63D2-0CD5-4DFF-A072-FD925458EEA6}"/>
                </a:ext>
              </a:extLst>
            </p:cNvPr>
            <p:cNvSpPr txBox="1"/>
            <p:nvPr/>
          </p:nvSpPr>
          <p:spPr>
            <a:xfrm>
              <a:off x="9505400" y="1115276"/>
              <a:ext cx="1528494" cy="1191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Current</a:t>
              </a:r>
            </a:p>
            <a:p>
              <a:r>
                <a:rPr lang="en-GB" sz="1400" dirty="0"/>
                <a:t>Year 2</a:t>
              </a:r>
            </a:p>
            <a:p>
              <a:r>
                <a:rPr lang="en-GB" sz="1400" dirty="0"/>
                <a:t>Year 5</a:t>
              </a:r>
            </a:p>
            <a:p>
              <a:r>
                <a:rPr lang="en-GB" sz="1400" dirty="0"/>
                <a:t>Final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BA0DBF7-AD96-4A80-A74E-E4CFCAF74C03}"/>
                </a:ext>
              </a:extLst>
            </p:cNvPr>
            <p:cNvSpPr/>
            <p:nvPr/>
          </p:nvSpPr>
          <p:spPr>
            <a:xfrm>
              <a:off x="9319998" y="1532849"/>
              <a:ext cx="129786" cy="11208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2D6BD73-D801-4492-912C-1FB07B3C7CA7}"/>
                </a:ext>
              </a:extLst>
            </p:cNvPr>
            <p:cNvSpPr/>
            <p:nvPr/>
          </p:nvSpPr>
          <p:spPr>
            <a:xfrm>
              <a:off x="9314098" y="1833714"/>
              <a:ext cx="165182" cy="1002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33324C66-DF7A-4FD0-9523-B8F72A6A38D0}"/>
                </a:ext>
              </a:extLst>
            </p:cNvPr>
            <p:cNvSpPr/>
            <p:nvPr/>
          </p:nvSpPr>
          <p:spPr>
            <a:xfrm>
              <a:off x="9319998" y="2081489"/>
              <a:ext cx="135685" cy="1533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7592F0F5-27CA-48F7-9553-F14746F2B869}"/>
              </a:ext>
            </a:extLst>
          </p:cNvPr>
          <p:cNvSpPr/>
          <p:nvPr/>
        </p:nvSpPr>
        <p:spPr>
          <a:xfrm rot="12073540">
            <a:off x="8069051" y="4789463"/>
            <a:ext cx="1231652" cy="305908"/>
          </a:xfrm>
          <a:prstGeom prst="rightArrow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1B6F5AF2-A9C3-4A14-80C5-CCCAF6742A4D}"/>
              </a:ext>
            </a:extLst>
          </p:cNvPr>
          <p:cNvSpPr/>
          <p:nvPr/>
        </p:nvSpPr>
        <p:spPr>
          <a:xfrm rot="12073540">
            <a:off x="3925675" y="3713137"/>
            <a:ext cx="1231652" cy="305908"/>
          </a:xfrm>
          <a:prstGeom prst="rightArrow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919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250938-EC42-3695-FE23-D0714DF77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60" y="923931"/>
            <a:ext cx="6029325" cy="407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724B4E-007B-6779-3E3F-006F732CCE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4982"/>
          <a:stretch/>
        </p:blipFill>
        <p:spPr>
          <a:xfrm>
            <a:off x="195653" y="6021771"/>
            <a:ext cx="6268390" cy="7301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5E722E-4B56-5BE8-D0AB-4EEF47F25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6713" y="661993"/>
            <a:ext cx="3076575" cy="23002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E88EAB-9CAE-8FAF-7114-C72EBECF47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7635" y="2933720"/>
            <a:ext cx="3943350" cy="6629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A2421E-48D1-24C9-C0AD-8B945152C2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1018" y="3476625"/>
            <a:ext cx="3024188" cy="2324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05B4228-9F5C-43D4-530B-D81ABD9F1C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6685" y="5748342"/>
            <a:ext cx="3966210" cy="6572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4847C50-A45F-D605-76A0-F52B0A02197B}"/>
              </a:ext>
            </a:extLst>
          </p:cNvPr>
          <p:cNvSpPr txBox="1"/>
          <p:nvPr/>
        </p:nvSpPr>
        <p:spPr>
          <a:xfrm>
            <a:off x="868971" y="106078"/>
            <a:ext cx="5457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Ion Acoustic Dose Mapping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C2A2A3-760D-F4C5-B05F-23C1B612750C}"/>
              </a:ext>
            </a:extLst>
          </p:cNvPr>
          <p:cNvSpPr txBox="1"/>
          <p:nvPr/>
        </p:nvSpPr>
        <p:spPr>
          <a:xfrm>
            <a:off x="195653" y="5000631"/>
            <a:ext cx="7790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Is it possible to get the deposited dose using acoustic measurements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Compatibility with medical ultrasound and possibility of use in vivo</a:t>
            </a:r>
          </a:p>
        </p:txBody>
      </p:sp>
    </p:spTree>
    <p:extLst>
      <p:ext uri="{BB962C8B-B14F-4D97-AF65-F5344CB8AC3E}">
        <p14:creationId xmlns:p14="http://schemas.microsoft.com/office/powerpoint/2010/main" val="4198869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2ED92-BC3B-49D8-8F61-EB3C08D89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Acoustic imaging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CF8466F-A7C5-4246-A212-9E156724F7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268" y="1807029"/>
            <a:ext cx="6843096" cy="2438400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0CBF63-D949-4971-94B0-C0B24D61F6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36" y="2035607"/>
            <a:ext cx="5140113" cy="46523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3893A4-6645-4C1E-9DBD-D57117D55D2A}"/>
              </a:ext>
            </a:extLst>
          </p:cNvPr>
          <p:cNvSpPr txBox="1"/>
          <p:nvPr/>
        </p:nvSpPr>
        <p:spPr>
          <a:xfrm>
            <a:off x="5812971" y="4539343"/>
            <a:ext cx="46228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Time reversal</a:t>
            </a:r>
          </a:p>
          <a:p>
            <a:r>
              <a:rPr lang="en-GB" sz="3200" dirty="0"/>
              <a:t>Model based minimisation</a:t>
            </a:r>
          </a:p>
          <a:p>
            <a:r>
              <a:rPr lang="en-GB" sz="3200" dirty="0"/>
              <a:t>Back projection</a:t>
            </a:r>
          </a:p>
        </p:txBody>
      </p:sp>
    </p:spTree>
    <p:extLst>
      <p:ext uri="{BB962C8B-B14F-4D97-AF65-F5344CB8AC3E}">
        <p14:creationId xmlns:p14="http://schemas.microsoft.com/office/powerpoint/2010/main" val="1795987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805" y="655768"/>
            <a:ext cx="4795838" cy="26331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10480" y="110256"/>
            <a:ext cx="2653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The </a:t>
            </a:r>
            <a:r>
              <a:rPr lang="en-GB" sz="2400" b="1" dirty="0" err="1">
                <a:solidFill>
                  <a:srgbClr val="0070C0"/>
                </a:solidFill>
              </a:rPr>
              <a:t>SmartPhantom</a:t>
            </a:r>
            <a:endParaRPr lang="en-GB" sz="2400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35" y="884464"/>
            <a:ext cx="3281553" cy="32428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62677" y="884464"/>
            <a:ext cx="396377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Aim is to compare measurements:</a:t>
            </a:r>
          </a:p>
          <a:p>
            <a:r>
              <a:rPr lang="en-GB" dirty="0">
                <a:solidFill>
                  <a:srgbClr val="0070C0"/>
                </a:solidFill>
              </a:rPr>
              <a:t>	proton acoustic</a:t>
            </a:r>
          </a:p>
          <a:p>
            <a:r>
              <a:rPr lang="en-GB" dirty="0">
                <a:solidFill>
                  <a:srgbClr val="0070C0"/>
                </a:solidFill>
              </a:rPr>
              <a:t>	scintillating fibre</a:t>
            </a:r>
          </a:p>
          <a:p>
            <a:r>
              <a:rPr lang="en-GB" dirty="0">
                <a:solidFill>
                  <a:srgbClr val="0070C0"/>
                </a:solidFill>
              </a:rPr>
              <a:t>	dosimetry</a:t>
            </a:r>
          </a:p>
          <a:p>
            <a:r>
              <a:rPr lang="en-GB" dirty="0">
                <a:solidFill>
                  <a:srgbClr val="0070C0"/>
                </a:solidFill>
              </a:rPr>
              <a:t>Compare measurements &amp; simulations:</a:t>
            </a:r>
          </a:p>
          <a:p>
            <a:r>
              <a:rPr lang="en-GB" dirty="0">
                <a:solidFill>
                  <a:srgbClr val="0070C0"/>
                </a:solidFill>
              </a:rPr>
              <a:t>	protons in water (GEANT4)</a:t>
            </a:r>
          </a:p>
          <a:p>
            <a:r>
              <a:rPr lang="en-GB" dirty="0">
                <a:solidFill>
                  <a:srgbClr val="0070C0"/>
                </a:solidFill>
              </a:rPr>
              <a:t>	protons in detectors (GEANT4)</a:t>
            </a:r>
          </a:p>
          <a:p>
            <a:r>
              <a:rPr lang="en-GB" dirty="0">
                <a:solidFill>
                  <a:srgbClr val="0070C0"/>
                </a:solidFill>
              </a:rPr>
              <a:t>	acoustic signals (k-Wave)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918" y="4443965"/>
            <a:ext cx="3524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Water-filled phantom useful for protons, few 10s of MeV up</a:t>
            </a:r>
          </a:p>
        </p:txBody>
      </p:sp>
      <p:sp>
        <p:nvSpPr>
          <p:cNvPr id="9" name="Rectangle 8"/>
          <p:cNvSpPr/>
          <p:nvPr/>
        </p:nvSpPr>
        <p:spPr>
          <a:xfrm>
            <a:off x="393220" y="5230452"/>
            <a:ext cx="2567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www.ptwdosimetry.com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17174" y="3300010"/>
            <a:ext cx="44139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Beam is measured using scintillating fibre planes</a:t>
            </a:r>
          </a:p>
          <a:p>
            <a:r>
              <a:rPr lang="en-GB" sz="1600" dirty="0"/>
              <a:t>Scintillating fibre -&gt; clear fibre -&gt; detector</a:t>
            </a:r>
          </a:p>
          <a:p>
            <a:r>
              <a:rPr lang="en-GB" sz="1600" dirty="0"/>
              <a:t>Aiming to use the edge of the plane as a connector</a:t>
            </a:r>
          </a:p>
          <a:p>
            <a:r>
              <a:rPr lang="en-GB" sz="1600" dirty="0"/>
              <a:t>Clear fibres bundled and sent to CMOS camera</a:t>
            </a:r>
          </a:p>
          <a:p>
            <a:r>
              <a:rPr lang="en-GB" sz="1600" dirty="0"/>
              <a:t>For faster readout, could use photodiodes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9136" y="6406970"/>
            <a:ext cx="7018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From: Medical Applications for Particle Physics (PhD Thesis), </a:t>
            </a:r>
            <a:r>
              <a:rPr lang="en-GB" sz="1400" dirty="0" err="1">
                <a:solidFill>
                  <a:srgbClr val="0070C0"/>
                </a:solidFill>
              </a:rPr>
              <a:t>H.T.Lau</a:t>
            </a:r>
            <a:r>
              <a:rPr lang="en-GB" sz="1400" dirty="0">
                <a:solidFill>
                  <a:srgbClr val="0070C0"/>
                </a:solidFill>
              </a:rPr>
              <a:t>, Imperial College (2021)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666DED-4476-491C-AF76-02CDEA55B7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9" t="11456" r="5173" b="8491"/>
          <a:stretch/>
        </p:blipFill>
        <p:spPr>
          <a:xfrm>
            <a:off x="7478765" y="5090296"/>
            <a:ext cx="4531602" cy="14868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C05B6E-4916-4BBE-84DE-D2E6F9E488D1}"/>
              </a:ext>
            </a:extLst>
          </p:cNvPr>
          <p:cNvSpPr txBox="1"/>
          <p:nvPr/>
        </p:nvSpPr>
        <p:spPr>
          <a:xfrm>
            <a:off x="8591369" y="6550223"/>
            <a:ext cx="3296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Methods of joining fibres – Jeff </a:t>
            </a:r>
            <a:r>
              <a:rPr lang="en-GB" sz="1400" dirty="0" err="1"/>
              <a:t>Sykora</a:t>
            </a:r>
            <a:r>
              <a:rPr lang="en-GB" sz="1400" dirty="0"/>
              <a:t>, ISIS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74A2B8-D908-0C83-E03A-9D127AF63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2998" y="3409965"/>
            <a:ext cx="2673668" cy="7734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75D3A7-2370-E621-B9E4-F8E64B07C482}"/>
              </a:ext>
            </a:extLst>
          </p:cNvPr>
          <p:cNvSpPr txBox="1"/>
          <p:nvPr/>
        </p:nvSpPr>
        <p:spPr>
          <a:xfrm>
            <a:off x="394536" y="55012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http://www.k-wave.org/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8B1F1B-D486-CD37-71AF-9FBAD49F630D}"/>
              </a:ext>
            </a:extLst>
          </p:cNvPr>
          <p:cNvSpPr txBox="1"/>
          <p:nvPr/>
        </p:nvSpPr>
        <p:spPr>
          <a:xfrm>
            <a:off x="380499" y="576444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https://geant4.web.cern.ch/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F2A9BA8-62AC-33C1-E2D5-68533E7C9E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1689" y="4278986"/>
            <a:ext cx="2752725" cy="8501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D9CD55-A4D2-5BBB-CE36-FCB98F676CBA}"/>
              </a:ext>
            </a:extLst>
          </p:cNvPr>
          <p:cNvSpPr txBox="1"/>
          <p:nvPr/>
        </p:nvSpPr>
        <p:spPr>
          <a:xfrm>
            <a:off x="3868242" y="4927106"/>
            <a:ext cx="35393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SmartPhantom</a:t>
            </a:r>
            <a:r>
              <a:rPr lang="en-GB" dirty="0">
                <a:solidFill>
                  <a:srgbClr val="FF0000"/>
                </a:solidFill>
              </a:rPr>
              <a:t> is a tool go on the </a:t>
            </a:r>
            <a:r>
              <a:rPr lang="en-GB" dirty="0" err="1">
                <a:solidFill>
                  <a:srgbClr val="FF0000"/>
                </a:solidFill>
              </a:rPr>
              <a:t>endstations</a:t>
            </a:r>
            <a:r>
              <a:rPr lang="en-GB" dirty="0">
                <a:solidFill>
                  <a:srgbClr val="FF0000"/>
                </a:solidFill>
              </a:rPr>
              <a:t>, to compare simulations of beam interactions with experiment </a:t>
            </a:r>
          </a:p>
        </p:txBody>
      </p:sp>
    </p:spTree>
    <p:extLst>
      <p:ext uri="{BB962C8B-B14F-4D97-AF65-F5344CB8AC3E}">
        <p14:creationId xmlns:p14="http://schemas.microsoft.com/office/powerpoint/2010/main" val="1997141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ADD46-5565-4629-AC1B-0730AFD4D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89660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WP5 – End station development &amp; Instrumentation</a:t>
            </a:r>
            <a:br>
              <a:rPr lang="en-GB" dirty="0"/>
            </a:b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A81C56-02A2-4643-84F9-4BED3FDDE1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583" y="2449286"/>
            <a:ext cx="10369773" cy="4316965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EDF9132-B1E1-477F-820C-EAEE25BF7A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4" y="1360715"/>
            <a:ext cx="5007428" cy="320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755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7ED12-7482-45B0-8E6B-550A25392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FF33F7-3938-48B5-9388-9ADB5479B1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"/>
          <a:stretch/>
        </p:blipFill>
        <p:spPr>
          <a:xfrm>
            <a:off x="4557031" y="881741"/>
            <a:ext cx="7775595" cy="4800601"/>
          </a:xfrm>
          <a:prstGeom prst="rect">
            <a:avLst/>
          </a:pr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8991E7A8-EABD-4391-B996-192B66638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027" y="365124"/>
            <a:ext cx="5649687" cy="6220733"/>
          </a:xfrm>
        </p:spPr>
        <p:txBody>
          <a:bodyPr/>
          <a:lstStyle/>
          <a:p>
            <a:r>
              <a:rPr lang="en-GB" dirty="0"/>
              <a:t>User engagement – Peer group consultation.</a:t>
            </a:r>
          </a:p>
          <a:p>
            <a:r>
              <a:rPr lang="en-GB" dirty="0"/>
              <a:t>Automated Handling</a:t>
            </a:r>
          </a:p>
          <a:p>
            <a:r>
              <a:rPr lang="en-GB" dirty="0"/>
              <a:t>Controlled atmosphere</a:t>
            </a:r>
          </a:p>
          <a:p>
            <a:r>
              <a:rPr lang="en-GB" dirty="0"/>
              <a:t>Acoustic Imaging</a:t>
            </a:r>
          </a:p>
          <a:p>
            <a:r>
              <a:rPr lang="en-GB" dirty="0"/>
              <a:t>Cellular imaging</a:t>
            </a:r>
          </a:p>
          <a:p>
            <a:r>
              <a:rPr lang="en-GB" dirty="0"/>
              <a:t>In-vivo irradiation</a:t>
            </a:r>
          </a:p>
          <a:p>
            <a:r>
              <a:rPr lang="en-GB" dirty="0"/>
              <a:t>MC40 cyclotron operation for testing and de-risking.</a:t>
            </a:r>
          </a:p>
          <a:p>
            <a:r>
              <a:rPr lang="en-GB" dirty="0"/>
              <a:t>Beamline instrumentation</a:t>
            </a:r>
          </a:p>
          <a:p>
            <a:r>
              <a:rPr lang="en-GB" dirty="0"/>
              <a:t>Gas jet beam profiler.</a:t>
            </a:r>
          </a:p>
          <a:p>
            <a:r>
              <a:rPr lang="en-GB" dirty="0"/>
              <a:t>Dosimetry verification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754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F0C45-AE0D-45F1-A89A-860291244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management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E2E1B-872A-4A4F-9F20-DAC04F423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161595"/>
            <a:ext cx="6945085" cy="53312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All the boring but essential planning and organisation, but also..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Engagement and outreach:</a:t>
            </a:r>
          </a:p>
          <a:p>
            <a:pPr marL="0" indent="0" algn="ctr">
              <a:buNone/>
            </a:pPr>
            <a:r>
              <a:rPr lang="en-GB" dirty="0"/>
              <a:t>Stakeholder</a:t>
            </a:r>
          </a:p>
          <a:p>
            <a:pPr marL="0" indent="0" algn="ctr">
              <a:buNone/>
            </a:pPr>
            <a:r>
              <a:rPr lang="en-GB" dirty="0"/>
              <a:t>Peer group</a:t>
            </a:r>
          </a:p>
          <a:p>
            <a:pPr marL="0" indent="0" algn="ctr">
              <a:buNone/>
            </a:pPr>
            <a:r>
              <a:rPr lang="en-GB" dirty="0"/>
              <a:t>User community</a:t>
            </a:r>
          </a:p>
          <a:p>
            <a:pPr marL="0" indent="0" algn="ctr">
              <a:buNone/>
            </a:pPr>
            <a:r>
              <a:rPr lang="en-GB" dirty="0"/>
              <a:t>Public</a:t>
            </a:r>
          </a:p>
          <a:p>
            <a:pPr marL="0" indent="0" algn="ctr">
              <a:buNone/>
            </a:pPr>
            <a:r>
              <a:rPr lang="en-GB" dirty="0"/>
              <a:t>Patient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Diversification of LhARA funding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D4CB34-C9A7-4347-BE90-1BEC4FA91E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72" y="531692"/>
            <a:ext cx="4586456" cy="32439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5708FD-2A42-41AF-950A-03D3C5C73A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872" y="4046309"/>
            <a:ext cx="6577783" cy="227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005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F9F34-5E15-4CC7-9AC1-3FCFB5EC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WP6 – Facility design and integration</a:t>
            </a:r>
            <a:br>
              <a:rPr lang="en-GB" dirty="0"/>
            </a:b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D959281-2E83-458F-8F87-20ABD60A7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00" y="1346654"/>
            <a:ext cx="10452341" cy="4351338"/>
          </a:xfrm>
        </p:spPr>
      </p:pic>
    </p:spTree>
    <p:extLst>
      <p:ext uri="{BB962C8B-B14F-4D97-AF65-F5344CB8AC3E}">
        <p14:creationId xmlns:p14="http://schemas.microsoft.com/office/powerpoint/2010/main" val="813552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915A3-36E2-47D7-B57E-9C802C23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94658-E6DD-47F1-B78E-A2076068C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Object 3">
            <a:hlinkClick r:id="" action="ppaction://ole?verb=0"/>
            <a:extLst>
              <a:ext uri="{FF2B5EF4-FFF2-40B4-BE49-F238E27FC236}">
                <a16:creationId xmlns:a16="http://schemas.microsoft.com/office/drawing/2014/main" id="{DC18BDA9-E8F7-4F4A-B71A-6AC149EDB7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4227090"/>
              </p:ext>
            </p:extLst>
          </p:nvPr>
        </p:nvGraphicFramePr>
        <p:xfrm>
          <a:off x="285523" y="160606"/>
          <a:ext cx="11620954" cy="653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esentation" r:id="rId3" imgW="6095975" imgH="3429123" progId="PowerPoint.Show.12">
                  <p:embed/>
                </p:oleObj>
              </mc:Choice>
              <mc:Fallback>
                <p:oleObj name="Presentation" r:id="rId3" imgW="6095975" imgH="3429123" progId="PowerPoint.Show.12">
                  <p:embed/>
                  <p:pic>
                    <p:nvPicPr>
                      <p:cNvPr id="4" name="Object 3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DC18BDA9-E8F7-4F4A-B71A-6AC149EDB7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523" y="160606"/>
                        <a:ext cx="11620954" cy="6536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5125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86427-7776-4F04-B162-DB6440D1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3" y="180068"/>
            <a:ext cx="7924800" cy="713103"/>
          </a:xfrm>
        </p:spPr>
        <p:txBody>
          <a:bodyPr/>
          <a:lstStyle/>
          <a:p>
            <a:r>
              <a:rPr lang="en-GB" dirty="0"/>
              <a:t>Facility – planning - development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B5E520-5A31-4A7D-BEAA-2E5863322C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3" y="3537857"/>
            <a:ext cx="4906105" cy="300327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87EA8-F5C9-4223-A1AC-8DC6E957E0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25"/>
          <a:stretch/>
        </p:blipFill>
        <p:spPr>
          <a:xfrm>
            <a:off x="4848146" y="1078228"/>
            <a:ext cx="7286073" cy="57797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6948AE-C7FB-4654-8B7F-0F50C0C31DC7}"/>
              </a:ext>
            </a:extLst>
          </p:cNvPr>
          <p:cNvSpPr txBox="1"/>
          <p:nvPr/>
        </p:nvSpPr>
        <p:spPr>
          <a:xfrm>
            <a:off x="315687" y="1078228"/>
            <a:ext cx="50400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Ion therapy Research Facility ITRF</a:t>
            </a:r>
          </a:p>
          <a:p>
            <a:r>
              <a:rPr lang="en-GB" sz="2000" dirty="0"/>
              <a:t>£2M budget, of which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£1.5M LhARA – as presented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£500k Facility Engineering plus alternative technologies. 3.35FTE: Mechanical, Electrical, Controls, Tech Services, Vacuum, Radiation Protection</a:t>
            </a:r>
          </a:p>
        </p:txBody>
      </p:sp>
    </p:spTree>
    <p:extLst>
      <p:ext uri="{BB962C8B-B14F-4D97-AF65-F5344CB8AC3E}">
        <p14:creationId xmlns:p14="http://schemas.microsoft.com/office/powerpoint/2010/main" val="1145355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8D9268-B7FB-49DF-905D-044926DB8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17" y="630914"/>
            <a:ext cx="10422165" cy="5861736"/>
          </a:xfrm>
        </p:spPr>
      </p:pic>
    </p:spTree>
    <p:extLst>
      <p:ext uri="{BB962C8B-B14F-4D97-AF65-F5344CB8AC3E}">
        <p14:creationId xmlns:p14="http://schemas.microsoft.com/office/powerpoint/2010/main" val="188601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B95DBBD-2F8E-40E4-A37F-BB083B0DD0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5" r="34287"/>
          <a:stretch/>
        </p:blipFill>
        <p:spPr>
          <a:xfrm>
            <a:off x="4969242" y="3396634"/>
            <a:ext cx="7014928" cy="33347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67CB4-24F8-4804-9CB8-B1CC3C9BD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01" y="138258"/>
            <a:ext cx="4620899" cy="1325563"/>
          </a:xfrm>
        </p:spPr>
        <p:txBody>
          <a:bodyPr/>
          <a:lstStyle/>
          <a:p>
            <a:r>
              <a:rPr lang="en-GB" b="1" dirty="0"/>
              <a:t>Ion production 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48FDE-B931-4121-9B79-01E420160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343" y="1690688"/>
            <a:ext cx="5170714" cy="466656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Ions experience the electric field due to their neighbours – space charge – and repel each other. </a:t>
            </a:r>
          </a:p>
          <a:p>
            <a:r>
              <a:rPr lang="en-GB" dirty="0"/>
              <a:t>Effect is worst when ions have low energy – faster acceleration = better beam.</a:t>
            </a:r>
          </a:p>
          <a:p>
            <a:r>
              <a:rPr lang="en-GB" dirty="0"/>
              <a:t>Conventional ion sources extract ions with energies of a few 10’s of keV and accelerate that beam over several m. </a:t>
            </a:r>
          </a:p>
          <a:p>
            <a:r>
              <a:rPr lang="en-GB" dirty="0"/>
              <a:t>Laser-target system accelerates ions to MeV energies over distance of 100’s of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– space charge effect is much reduced.</a:t>
            </a:r>
          </a:p>
          <a:p>
            <a:endParaRPr lang="en-GB" dirty="0"/>
          </a:p>
        </p:txBody>
      </p:sp>
      <p:pic>
        <p:nvPicPr>
          <p:cNvPr id="7170" name="Picture 2" descr="https://upload.wikimedia.org/wikipedia/commons/thumb/3/33/Duoplasmatron.svg/1920px-Duoplasmatron.svg.png">
            <a:extLst>
              <a:ext uri="{FF2B5EF4-FFF2-40B4-BE49-F238E27FC236}">
                <a16:creationId xmlns:a16="http://schemas.microsoft.com/office/drawing/2014/main" id="{7AB39CFA-B44A-4BE4-9233-95AA51548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566" y="131057"/>
            <a:ext cx="4990871" cy="30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344DE9-E9D5-4C6D-83F5-CE8B394B18C7}"/>
              </a:ext>
            </a:extLst>
          </p:cNvPr>
          <p:cNvSpPr txBox="1"/>
          <p:nvPr/>
        </p:nvSpPr>
        <p:spPr>
          <a:xfrm>
            <a:off x="6672943" y="2978772"/>
            <a:ext cx="4368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Duoplasmatron</a:t>
            </a:r>
            <a:r>
              <a:rPr lang="en-GB" dirty="0"/>
              <a:t> – source Evan Mason 7/7/16</a:t>
            </a:r>
          </a:p>
        </p:txBody>
      </p:sp>
      <p:sp>
        <p:nvSpPr>
          <p:cNvPr id="5" name="AutoShape 4" descr="data:image/jpg;base64,%20/9j/4AAQSkZJRgABAQEAYABgAAD/2wBDAAUDBAQEAwUEBAQFBQUGBwwIBwcHBw8LCwkMEQ8SEhEPERETFhwXExQaFRERGCEYGh0dHx8fExciJCIeJBweHx7/2wBDAQUFBQcGBw4ICA4eFBEUHh4eHh4eHh4eHh4eHh4eHh4eHh4eHh4eHh4eHh4eHh4eHh4eHh4eHh4eHh4eHh4eHh7/wAARCAGiAP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oooAKKKKACiiigAooooAKKKKACiiigAooooAKKKKACiiigAooooAKKKKACiiigAooooAKKKKACiiigAooooAKKKKACiiigAooooAKKKKACiiigAooooAKKKKACiiua8c+OvDHgzT5LzXtTigKrlYVO6WQ9gq+p98UAdLRXy3rv7XlpDqksWi+DZLyyU/LNc3vkuR/uhGH60WH7YGmSEG88H3MSdMxXQc5/FRQB9SUV8/8A/DWnw04/4lnijn/pyi/+O1NH+1d8MndV+yeIgSR1s4+P/IlAHvVFeQaH+0j8J9SaTzdcl01UUHdewFQ3sNu7mtRfj18IWJA8dadn/ck/+JoA9Lorzy3+N3wpuCBF4205s+zj+a102m+MfCmo232mz8RaZLFnG77Sq84z3I9aAN2isweIdAJ2jXNMJzjH2tP8a0kZXUMjBlIyCDkGgBaKKKACiiigAooooAKKKKACiiigAooooAKKKKACiiigAopGZVGWYAepNed/EH4z+A/BcUo1DVRdXSA7ba0xI7Hp64HPqaAPRa5bxf8AELwd4TWX+3NesrWWNC3lNKN7H+6B6+1fJ3xE/ac8Zau01r4djh0a1IwXX55ceoPG0/nXg+pahealcyXmo3M95cSOWeSVslznOTQB9JfFP9qPUdQSbT/Bdm1lAcr9rkx5jL0O0dvrXzvrmu6rrl/Ld6xqFzfXLYy8zks3pWeqlouGUsPamKgzgLy3c96ABhxjB/pS9hzweox3pD8xJkbntkdad127SA3K4A4HvQAg8tnCpyCOSTim/KOvzj+8eKcvJBZcKFIDe9Ipc843ZFAA6oRjcAe4oQBssv068jilDKSDjknnPQU08KxJUJn8CaAHMAf9oH7vp9cVNp2mXeqXMVpZWZu7hjgKke7HPU+1bvg3whqPiO4SRVeKzGWeaToQD0X1NetWFrofg3S2htYiZsb5CMGV/wDe9B7VrSozrS5YK7M6taFKPNN2RkeC/h7pGg/8TLXWt57wEE7lAhh/E8Fq+1/h/e2Oo+DdLvdNlMtrJAAjlcZwSD+oNfE2rXtzq12JJ5Qi9AgOV46H8a+rf2cE8v4ZW67gR5z4AGAo44H+e9epjMqeFwyqTfvN7HmYTM1icQ6cVpbc9Jooorxj1wooooAKKKKACiiigAooooAKKKKACiiigAooooA8s/adv5tP+GN5JbyzRzSYjQxSlDnIJ5HsDXwDqUiyTTTnepLfMN27J6gknrX3Z+1ww/4VnLvUMisW6chugP6mvhePy7lk+0MYhsIkdh0OPl4/lQBGqJKg+bayMPMGeWB6n88Uy5jztWFxNtQlwByMMR268Cp13LDKsOyQuuXboSoIH6kg/hS3D3Ek7SQx75REBNtXGD0/pQAR26yBQrt0AYlQMH0/LNNuLLy4HlSdXkaQqsecnAAIPH1pI7coqSSMzIck+WclSBjn8SKQAfLFkpIxG3PAGff60AVvLmG1ZVUjIA56UgRjJ9xyc8YNXJ1/0cSb1aTyk8wKP9WmRj8elSzhMS3duCqLsOI1+72yfxBP40AUUEuwqqMR1YEdB6mmfKeW4OCOOBip8tGBiTLMMSqOq89Ce9TRYjRFmkRVIZ4wOq9uv4UAUZF2Iq7WC53de3avRvh34FguxHqmtTRGAjfFADy2O7e1cTHcNHCn2XAEsLRnevfILH9K9cLbvAujvGyqyhgpPXoO9dmAwqxVeNJu1zkx2IeHouoldo1r/WYdPgW30n7LlJAkbJgoF2nkAdMHA+tcuHaUnzN3nSk72bq2T3qzCscdrCqp5ckm5gzHlR1qAyTyHfuXATeNo4HJ5zX3WCwVLCRtBavqfF4zG1cVK89kPurdoEEMA82Mkb2HPPtX1x+ztG0fwt0/cSdzOeRjvXyXFcKAixnJQ7yP7zMp/oTzX2P8FYFt/hjoqqSd0JYk9eWNeXxFL/Z4+v6M9HIE/by9P8jsaKKK+NPrgooooAKKKKACiiigAooooAKKKKACiiigAooooA8H/bPu1j8AWtoScSzFpBkgeWBzz9StfFiRtdQSySZGGUSNuwSoACgCvsj9toqPA1lF5oVprnGCP4Qpz/OvjRSrpG5YMqfKXPVjnj9MUAFnbTBFTbgyY/i6Dk/zAp8Vy1y72xeK1ySZJP7xHAH6UPBNbyIrurFV2sV+6BjgZ9aQiOO12uA0zZKuvYdMH3zmgCP/AEiONmViYXbYyAehyDn8M/hTpPKWTcRL+6HJJyHbqMD0JNT6jcNJcGOGEWUV0VmjjV9yp8pGB+dQ3FuWjlVPMEsO3iQjLDHX/PbFAEXkPNE11FJtJby5Ax59R9eAanNwu0bW2gH7o6Ou0ZzU8hk8iGESQt9lYhj0BP171Uurtrx4/te0LHlWCDGR3xQA+11JFLtJaxN5yeWcLyMfxD3zioUiVQm4G68tyGjXsCAc/rWnLHugjnZYpEdtx3HGW2ndgexxVKzmW1MsghEiqUZyxxuXPT6Hp+FACRQboJIXkEEkTFYg3U5OGA/z2r2Ce1KeHtBiCgwxQmY/NgEjgn9OleQxRll3SSFpdwO09RlhkivYdXjki0vSJ4kVituFeMnJZcngfrXs5Ev9sT8meTncrYRru0UEuI5JdyhQscZ2buT0plrdKbb7JtXzCTIrHjd/sn/PenqDPFFLEfLBX5jjGWIPY9qg+yCOVLpQrxphcg9T1PHpzX3Kuz4xqJOMCRnMaryWBGeRnHT8a+2PhrbraeA9HgQYC2ynv357/WviiNo2jeLauZQo9CmRzn2BxX3F4Oi8nwppUXXbaRjPr8or5riST9nTXmz3+Ho/vJvyRrUUUV8kfVBRRRQAUUUUAFFFFABRRRQAUUUUAFFFFABRRRQB84ftwMh8OaYTu3xF2HPByQMYr4/t5i3l2ziJMMx5XjJ6V9bftyzKum6NEzDaWYuO5r5Le6n+xS2aurRqVO8AZHOQPWgCWYSLGUkuPMWRBKMAAbwcEfUBjUcMYjhkSUP5oy8eSAHjPUj9aYRM7LIzDY7jc2OVLDnA9P8A61SPDNNC3lF5JIW8pP8AaXPT245/GgCOFzDDMsseM/dLclcdh6dafb7PK3FSZADvLt1GO3uKbF5ck8QEbrhANvckcE0XS7pJZ84jXHlhud/OD/KgB32aQL53lhViQvJk5UkcD+dMntlWVBIBKZMSecowu0gcfgc1YiWN54LW4vDbWjxkSsqk84yOO/IFO0j5mjiZhcoW2nd0RAev4+lACz27RmL7S8nlspmgYkHIJG8Y/X8KhKzWLm6KRyKHMe1jlSCAykj8aqSxSMSzNIvAAxyNpPBJ96uSiS48kI8Q2wjPYDax/WgBILeMXUEnmv5skqhwfurg84/HFeva0LiCaw2xl1SzCEg4G5mOK8ltWuLq7EjKQ9wyxucd9w5A9OK9c8QSXVvdQQyZaJLNSp6nuMj8q9zh9XxT9GeNnjthl6oy5BJ5mxpFKoS30HoPpT/tR+x/ZoVQyY2k9wp6/jRbSxoixzBXO4sFPYYPWo5ZZXkSePcdqFSUXggc/wBcfhX23U+O66otWEKm9SFjG/msp64cKWH9DX3VoqLHo9lGpyq28ag+wUV8MeH7Oa58U6fHLN5LPOg37jwufu8V92WKhLGBASQsagE9elfLcSv+Gn5/ofS8PJe+15E1FFFfLH0oUUUUAFFFFABRRRQAUUUUAFFFFABRRRQAUUUUAfLf7c0cMn9jo5AYgsB/ewRx+tfLLW/kzeZPZ+WjSFliOckema+mP26S02paPEVWPYhEcu7k55I9sYH518yyNLe5Bl/eAqkcQ5Huc9s9fxoAZtW6EZhm8uQscoT2HJOfXipSUuJd1t5gH3m/eBRwoB/lUeoRwtNFNCEETbRIqDARu4qb7PaxyKIXkUSK6MxA6njHPAGMfzoAp+bM2z5mj2DCyEYAJByD60sccxEYuctbYDNsPzKuSM4/CpLpYEEPzKsWVBQA88HJz61ZtWk8z/RZP3cYBnViPmwcj8MYzQAadA9xHKLgALICowfmBxuX6fd5qG4knuLW2KxxxeXH5Z8o4LAMTk+pySPoBRM8cbNJGu1HlyuTnapBzUkfmW04/exEW8bcg8Mn3to9W5oAeW+1OkLL9kt1cqZmzhVUcBqhgFrA1zI+2RVcBRnHmAj5sfWlkuEmdI5WSGGbLtt5+mR61HBEFmH2ptsLPlCeQw6E/lg0AXPDKTDX7NblXKhlAYjHGPl4r1nxDdxprkkG7y3SMBc85Gwcn2BzXl/h6R4/EtnA7F0a4wrHqNoKgH25r1TXdPWLX7uTcGlnVVwBkj5F5/GvoeHUnXlft+qPCz+SWHV+5Qht0uHFyoRMr5ZRuMFRgH8aZMskN3DFGxXfFnK9FAJyfSmTnyrpo5YmLhiwIbouDj+lHmL/AGcY2ZTLgrz1Gf6V9g27nyG9maXg+MT+LNKjkdlIvol6jDLuFfc8a7UVR0AAr4k+GdnHL490ONdrMt4rMvcgNxwffBr7cr5PiR/vILyPq+HkvZTfmFFFFfNH0IUUUUAFFFFABRRRQAUUUUAFFFFABRRRQAUUUUAfJH7cs8MfiHRIiuVCFpPXkjp74Br5tMfl7rkFtok3IOM7dx5Ir379uFyvjC1aZRjyQqso/LP61872376YiPC5wmG6MTxmgCZLmZXvlVUxKmSMcdRg+3GadbTrLbyfa40lZMbVY4JOMZwOwGKa89x9nMMbbyimN2C5BXPGB+HWhJILhnQuyiVAoYp80ZA5/M/pQA5ZhBIqunypH5TYXdnkcj6jJH0oezSOVIjJsfeNnPLKRxn8MVNc3SNF9mkhjMcjq+YzyzgHH0OCaotDLkyHapXLIW6gDkg+4FAFiN7eZJrUhCBGE3g8DHJb8SAPxqK1j2l7dZUeVU82I4z8w6qB6npUtwtrczwrA/khlYSFB0bGR/KobW8jtZYCYo2eI5Ykctz0JoAbC262ksjGTyJEYDnOOmfT/CrJ2y2YhfcLuI/IgPybCBzn1ptpO8c5WzXZ8zxxiTBxuP8AhmmFcvIb5X8xY2EbZ2jgcH3Gc0Abfw8ha88WWayOMxTDcuM59816DcXj3Ou3axsXmMzROwPoBjHvjFcR8MHhHi+1it4mUDBy3JzkZrtXmha6lugpQPPLs2DbuIOMn8v0r6XhyCc6kvJHz3EErU4R8yBn8yXz5V3bQFO089ev0qVoY4yZZV8zeMtkflimxOxjgUxKPLxvCj7wA6/TpSkhp5DOCqzZGAcsrYGK+svZaHyrZ1Hwaiaf4laVcHJZp1WMu2OAD/SvtCvkP9n2BJvijpAkBGzzHRW5GdjGvryvj+I5XxEV5H1vD6f1eT8wooor5494KKKKACiiigAooooAKKKKACiiuN+NPi//AIQb4a6v4iQP58EOy3ZUDBJX+VGIPVQxBPtQ79Fc1oUZVqkacd27Gd8TPjF4L8Aaomk6zdzSak9s1wLe3j3lFGNu8/w7iePoa8a1T9sGwbwrdXOm+EZY9X814YIp7rfCo2DbKSFBYbjgoMHAzu5r5l8c+KNc8XXd14g126e61LUpQu5n4WMfdVF6Ko5496z0t5fttpaSYQQKHcRqMIw7H0zgV9LRwGFw7c8QrqLlfVbUo3na17qUnyLta97ux9FRyONSEYLWbUddbXqO0FrbaPvvvtsmzrJviF8Rm1CcWfinVnurmY6heyq+AGKtHkDoq7ZWG0ADJHcDHX+B/wBob4laDeNYRalaavY21tHAqalDv2BBgFShVixGASxb1ryOymU3uoXwuHwoKqMHBU9P1A4qtFLLb6JLdCQF5pCRjPyk8H8a6qmCrVKf1dQXOlCCumv3tX35tq1v3cNltFPVHpSpZff2s4rkvKVlb+HS9yKTvdc8t3e8rHrHxx8daf8AE/XoNU0mGeNnt1R4ZDxHJ/EA3QqMdcCvN443jRJYZAbi2m2lccADnPvzkfhVWHzIrW2tmaRUcAyDGOp7VcvYRp00sSsy5YAKTkY2gqfzPSvl8TThTrShB3SbV+9j4ifxPS3l28h9tILdobiy8xnbcjx4ydo6E1XeN1aSbftaPBZG4yWPH6YqaCVI4QJJBHN8sajaQUGDk+xqKUpMplVvNdTiVip3EdB+HFYEjLdGkWFo1RQWYMerZ/hIFXLLNxEluQGZn8pyeCAzEEn3qILFDcsymdVWUbgiHIGDzntTWlVlVo/MbDYKYzu5JGe5yTQBY0qFp2ljdYwtxGYic4ZSPmGPrt603NtA8VuULwShmVyBvwQFOfowOKrW1sZgWkdYZldYgr5wAQfm+lSTWsRPysjlFBUB8ZAJDD3JxkfUUAPlvLQ2aPFGPtLcnHVXU8EfrxS3YF0YFknUxhdu49AT8x/U0kpEKW1wFE2+N2ljbjazcfzI4rPEciiONy8ZGZAAeCOhP6UAdv8ACmzaHxpaqVYytuOSMArnhh7EV2E8im7826hWO2ad0UBuc7yCfp/9euW+FsTnxnBKJ3niWBmRnP8AdGce1bc7BJbm4VNscrFwD90/Mckf57V9Vw2tKny/U+a4h1dP5lkz2turO4ZY0Xd5Q56jAx9M1Dc3CiJZo3UgKCqYywqNoJIWlaYN5pcdTyPfFSwRxNJFDZ7FJ5LM3B596+oS8z5lqMVc9N/ZnaO5+JcIlC/aIoHkB9iuMfXBzX1dXy1+y6qXHxBmkddsiQNN07kYxn6GvqWviM/f+1/JH2WRRthfmwooorxD2QooooAKKKKACiiigAooooAK+Yf29vFjWvhaw8JWd5JHLdMLi8iCDa8WcLk9chlzgV9K6tctZaVd3iKHaCB5QpOASqk4/Svze+K3iu68aeM38W3ulw2Uuo3UXnWu4sh8tEReG5wQoPTHNenk1OM8bTlLVRak1a91G8mnrs1Fq+trq+56mW4WVRVKnRKyd7aytFW805X+RzE1srX9haRoZI4kLOCe3HJI+tLbtL/xM76M7QFKD5sncoHJ/KrErNDrzvErsn2UBsr8qnrj2HFVA01v4dnuUkAN27EhScqCSpB/Kvbo051Y06NW3vKjDV82tWo6s9L2u+W78lY+ylVhD2lWlf3XWltbSnBU42dr2V7erImt5odDhjZkja6kUhs8FW6ZPbpUmsxqs1lYzMhUOFdom4IGBkflnNXjayStp+gwSWzGR/NFwUP8CscDjODn06gVSmdpPEqieFWTbtTI9RnP5k1rHF+0msUmnZYitpo9HyRfns9+i+RzVKHKnhWmrvD0tdVqueS/zt1Ls4jMZR1d9kfUHn/PFND/AGVxHNG0vnKMv1KsVGNufQYp0P2gXUjwWUN0qqWk3kcJgjPP1HSo1V109JluFLibcsfUgFQo/lXxUI8sUvJHxuPlzYqo/wC8/wAxiO+zfDCHDZDSSDJJ/wAadJNImd6oI0iMWFG05I/WorVbnA2MjozFwQOVYA/j605WSOeWa8iDLwJoyeWyByvocd6o5CR7p2mZoJiomJL5GeQOPz5pQsJunuLLesiKrRjPO4Abs/0qAeTJK6xb4kZUZlJyF5wTn8asW32c6tEIpUSNiY3BJxjON2fSgBjXCy6esauEkRtkhPJdOo+gGMfjToZUS2S+toQk0Mylt3IamyWsiSj7L5csYRdwB+XeeQPc8UyUzQ5gkh+8xd8ngn0/DFAEzCOaJrmSN1Wdi6AtjADDJ96kS8sY7CW3mWR3XdGm1esZ5+968mopt13CUzDH5UamMEY+XoQv55P0qF2a4R3lUMsS8EcZ7D+VAHc/BmHbrklzBkmGAkhj3IrfuFZ41NwhZcthl6AFicCsb4PG4g1PV55iPLSBhIMYLEqcMPatiRfNgSG0ycn94S3QYyP519Zw4l7Ofqj5biH+JD0ZJdSiZt04zJKxfKj+E9f51DbQokZEbiRSdvI5A7/0zURgma+E0m6PaC4UNxyen4dfwpUkwUmCYTd8yn+LnqB3zX01tD5y3Zntf7JVrInijV5HKArbYIHruFfSdfP/AOyYifaNZaLeyBVUsTkZyK+gK+DzyXNjZfL8j7fJlbCR+YUUUV5J6oUUUUAFFFFABRRRQAUUUUAebftM+IG8O/BnXbmG5mtrq5i+zW8kQyQ7ckewKhhmvgCC5hlvNPW6gM4+yZXc3RtmFP4EA19pftxzPB8FUaNQxbVYVx7GOWvjLQ4LS6+0yTNcLc2dtAtqsago5YgNvycjg8Y716+X05wwtfFKVko1FbW93BRVvV1EvkfYZH7L2dKi43c5wb2tZSvr6KD+8z43eC71SSVvMKZXKn5Tnj+tMXdNoNnZRqC9xLsUk4AO7/69LbHPhqdf7rH9StWLtoY00ho9qsJEPlgY7Dn8Tmvo4VIRxknSp+9Gs/NJUaFo6esr/rojqdOX1KKqVLqVJeTbq1k5a+kbefzZdiW8l1e3Ol2tx5+nQPPdzqwZUiYqm7GOAC2CcnO4dKp2jr/bl8rRFQQuAxyVwBz+NW51uLHxHtjuWC3VihkEbEBkJB2N68gH8BWdbqjadqly255t7puJz8oHArxZU4/UXQnHlfsaMU10dSpzPr1ep6lOc3jvrFOV0qtWVn1VOnypbdFoh++WS2hjRgXbcmF4OOuSfwohjZVj8qN2k3jY394A849+tTWpgjtY3+0PGygebGBneDxwe3GaWSXEjRGUlYn3wkj7qgZBHqex+lePi3evP1f5n5gtiNW8qERQx/aBhZpHXgknjb+ZplxDIG8yVJDhQXXHKc4A/ICrLxJbQB4WIjaYb13Hnb1yPriqkzTGW4meRUbdkgvknPIxXOMkmhsWJktvmjUAON/zM3Tp6E1G1uyssLQNEx+RXx1zySfzx+FS6hHb26wQIqNJs2zED+I9vQ0/95wpcF/K8xCDnBXjj8qAI45JLR1ijwfPVVk/2ATx9D71MlxHNDDD84uonEMGR8jqHJy3qck1BdFLjCxL+8UqCR/GO4x3IqN5i0huH5lRtqMP4SOgx0oAti2kiETybJHIMLxjkhj93FN+0yQkRvaqpIHnAH72wnr6VB5d1Hm48wr5ao4YLyOcdfbPNSRy7JpJJo0lEw2klT8vqfx6/jQB6D8LPMlg1iSRt7tb7CGH3Ao6VfiCCJbdFVW2biVb7xxx+dR/Ctkn8P6tcuqxFgN0Y6Mu4ZOfpmpZP3LG7gUKgOFLrxx0IPbjFfY8OR/cS9f0Pk8+l+/ivIfcTebLG6tCrbCBjPpzkelNdQssMO4ho1+Qn+LPJPtikmjjuI43g3OW2tuAGcZxtz6ZIoBSMtF98xnY5UnJGSSM/jivoErHz7atofQP7IcMa6drc0Z4MqKRnocV71Xi/wCydF/xSepXJhEZluu30PavaK+Azd3xlT+uh93lSthIf11CiiivNPRCiiigAooooAKKKKACiiigDwn9uGQx/By1kHbWYO2eCkoNfFDP5N3rEMACRmBQvqoAGMV90ftkaNNq3wSvJ45Y0TTLuG9lDZy6DKbVx3zIOvoa+FZv+Qhq3/XAfyFe5lXN7GpHo0//AE5hj7HJ3TnhY91L/wBsrsz2wPDke0MGNydx3cEY9Kvi0nvdR0+OBQTHbCZsn+FRlj+QqsI8eHLVyQQ92Rj6CtJ3kh8QQeS7RZt2Q7Dj5TuBH0xX0GZYx4erVUF7yeKl90Ejpy7CKtSptvRrDL75NlGAs2vX2WJxHJjJ6UzR3Y6HfIV4wzZz3xV7T1X7Vqkm1dwkwGxyOGqlp8nl+H71mTIeUpkepFc9ZvFUKkKa1j9Uj6uyf6msYrC1qdST0ksU/RXa/Qkm2vEd6shAGz0fH9eauT7PMjF1P5qzqgJXA8tQKhM0kjhY8EwvhUxngjmm3EMMTSx2rSTDyvMIxnacdPfFfH1nepJ+bPz9bFiexazmW3ubgxxSIMhfmIBGQT6cgfnVJGWaXEzIBGd2VX72OP1xVjySLx7VWlMTQ5cDqT/9Y4qSC3kjCKGEeQY3dACMEdazGVR5cd1P5MpmiQ4hYrzIQRj6VIYbhlu7iMhVgCqc8nL9QPxzTbEssQgZgsU0mSWGMYp1u32VLpo2Zll3JgD+HH3vp1oAE1AyRpBIqosTllKDB5BGCfTmhLaaQ3EMcaxooDuByEwMjmn2tvbxhJJSCnls3B7kjI9zjNSKoRpmSZ1RoOSrdGJIQHHXtmgBouJklgkuIWATcJVP8RYelJNKqzSjZuiwvKcgcf0GKk1NPtU63ERDIIgJQpOF28Hr161FOzRvGlukgVIsSNnORkkH260Aeh/D1IYfCmsXMbHBcLH83XLjir80rDTzAvTHKnn5u4x+VVfAZisvA99J5RaKa8CRq65woO4Z/wC+etWLfyrbz5pOHYBlxzhiSeP0r7Xh+P8Ast/Nnx+ev/aV6IZh1gZbRpChQIBjGMEYo2zxyqZ4yHcDCrwWb/OB+FAkk3ozJjdJhgp4BNPMzgq8kIfaxBDk8EHgfjXup9keLK+zPqX9mBJI/AEqMiKoun27Tk9ec16tXmH7M8ar8MoJB1kuJD15254z+Fen1+dZi74qo/Nn32XK2FpryQUUUVxHYFFFFABRRRQAUUUUAFFFFAGP420m113wjquk3lmt7Dc2rqYD/wAtGxlR/wB9AV+Zl/bzWGta1ZXkLwXFuhilicYZGXhlPuCDX6l1+c3xx0CTQPjl4i0u6kine5nkuJGiJxtl/eKOehCsAffNehls1TnVk0/ge3aMoVH/AOSwdvM+m4eqSqP6umtZJ63+1GVP85xv5ehwM6PD4Us7g4KyXjhB7qBn+dWmkL6xZyFeXt8nHbOakvpIbrwXFp6I4OmXcsryAfK3mbQoz/wFqpzSGPUtN29TCin6Hivq8xo+3q14Rj7/ADYlK+mkqcZL77p37Hp5bWlQpUZyfuWoPTX4ajj+jLdht+2amGP8f+NLY6akvgi4vftCgHUGj8vHOFRWz+OcVWs9x16/Reco+Bnqc8VoaPLdt4Xm0llTyvtzSbdoz5hjUH5vTAHFcWJm8FQrVIy95/VJLytFL9Ddr6zOnFx91fWov72/1K13AEIurZljIVSyqc5J7fX1+tVo5Ps8u4DzCoyF5I5OT+VWp4A0ytCWCShC7A5wxPI/z6VM9wLa6jnt0ZmVJISSo5cEgH3GMZr5OfxM/PyGaFASsIdArY39S6tyM89Bg0ya3dbEzPNLIvmbFAXHHX+tR/u1PmLuGwBkQn7wz39KnVkuLCRo7kRKX8wqzHhicYA9MAVIDY44fLnWSNpUAZkHdBkZP5U47YpUtfMQxgBEcngowyc+vBwfpTYI5ViN8d8MLgRuwONx7gDuOKksPInjWNo9o2GBJGGQgJJyM9+aAI2t4rcRwT3SybELGEjGw5GVPvio5pbVrcQi3aFipYEtnLZJH4YxU0PlBWa5DGXduYlN3GD/AD6fjTnkRYgv2RZUcNLFJjD4wAV/3QQeKAIJv3NxLal2EcW7Yf72fX14zUtn+8ieExt5agSMy/eCjr9cioY41jtJ4pDieNx5m49McAAfjTULxxNOrEhxsO0kcfxA/UUAeseDAF8BrbqvySTYV3PTgkD68YprM8xCxyjYGU8jrjrj2pmkIkHw60to43cm4BPzfxbGH9afsjiWO28sfa3AXnPGSa+5yOLWDi/NnxmdWeKfogmEBkk2xMwkJIKnjcBU1upkALbQq/vNjdwAP1zmmTKFhMduwxESATjkEdajeQ5LqqkSg42/wgADH1JBr2t0eM9T7C+AsKw/C7SAsZTchYg+pru64r4HrKvww0bzdvMIK7f7vb9K7WvzXGO+Im/N/mfomEVqEF5IKKKK5joCiiigAooooAKKKKACiiigAr5e/bk8Gy3D+H/G2m2F5NcQSfYr6SFdyJCTlCygZyWYjP0FfUNFb4et7GfNa6aaa7ppp/mbYetKhVjVjvFp/c7n5bJdSpZaroMKJFa3ciXG7bk5jDbcexDtVK8eM2em3gGGUhS2OcLjj+dfov4j+DPw0165tri88KWUD2+4D7CDaiQEgkSCIqHGR0bPevlP4u/AHxnpHi2/0zwn4evNQ0TUL9P7MlR0ITeAWVwD+7RWLAM2BgZr6PC5jRxFanOtPlacOZt2vePsZvW99OSX/br03Z9Jh8zo1KdWlCNm1Nx07SVWC0t1547Lda9Dx2BY7bxOVXcTcJnJPQnn8uK1tEFv5euQSXAjkAimt45Dgs275yo9dorqrD4J/FLX9R0q0j8MXdrP9nS4lluh5KIjMBkscDcOpj+/jtXqEf7Mt7p1g/iPXdcS2mga4+0WsGGEsagiLax6byMkdlI6NmuaVal7F0a01zSpcje/LUoz917XSnHZ2er7I7sfmNCnzTpS0VTniv5oVoe8tL6xlo1dfkfOBAUIiNj5fMJPG0tzjHtjH41EzNDIZGTptYgdFPX9am1UrFqN3E2QschjQEZyAeze1RooiiM0zxy+d9wdlx2I+lfPHw5Nc7Y50mVthOfKTsqAjj3znP4VJALd3N7dpvVXL/ujtIxwAR74qJ7S4aNIQ/mTkgRDrkAHIz2AqCKWCPzhMpdiQo2HBUjv780AONyZIkRGBOCioRn8aAMJGsE8iW/ylmYf6t84P+NPaOKzu/MilwNokjOMk5B4qK5BmuDbxq6tKQV+bAZsD+ZzQBZvLPZarOkm4xlkYhuThgBhapPHdRw+YylI1bbk9cn0q2k0i3kkuG+07/MfC7gvBz+Hb8akhvJtSuo4LxI8mRcyHgBQc4P4GgCOVWkv5Li4ILMPtBB/5a5IJB/DNTh7a0nQ3Nqk9u0nytuwCGGdv4AgVWWRobhll2tOjCGNtvyeXgjI/MUttJLayvZzeVKJJOSfm2H1H4YoA9b0Qmz8EaTbzbHWSQtg+oByarXrNcs00akPKpYPj7oHAx78Vav3jg8H6QjZLhWKY5KnIUn8c/rVQTNBZmLgxxDO0jJB6/j1/Svv8nXLgoP1/Nnw+ba4ub6/8AayCFSsR3MDtwRkZ6U1pV80xNhAHGSD0UAfrkmpYWXZNMqLJGuDknpyM/41DagNMFit0VmIVWbowJ5z/wDXr00rnm37n278NLQWPgHQ7UDGyyjGMf7IroqyPBSNH4Q0mN1KstnECCTwdo9ea16/MqzvUk/Nn6NRVqcV5IKKKKyNAooooAKKKKACiiigAooooAKKKKACiiigArlfi3IsXw41uV/upaOx/AV1Vcd8aZJo/hnrXkorloCrbjjCnqfyoA/OvU7sXV2tnNbiRIAyxlRjuCST3qGB7f7CbcujebIOMY8rn7w9cipdU3WN3IlveRvExJYA7seo5qqJTJBCFjMe3qzAD5ieCc9ulAEl0dkjTISIZXJUg8o3p+WaJrWFIGj2gsAGXbySSMCmxNJGsku4PvQfKV43dMj8CaRpLjMVz9nD+VgAhMAgetAEvkJLZRReaGLQZL9NpyPk/Dp+NNuFYznziCVxtccAEKOnuKUSte3QEiorFiFRQFXnpkelWbaSIajAWmjwmZZImGFDr8pUH3Cgj60ARS3E9wgum24mYHgYJIBBH0OabbxR3EG4NtmmZ1QNwoAUbSPfOR+FE0TravAvGwmQIAck57fhk/QGhpDFHHcSEsV2Twqy4UnJDD8gKAIYYppliutpdUbBbtkf44pZI/MmbzG2PtMh2/3uoFWi063TxWyglk81VbATaRluOmaqRRzlorvrEzg7lXARs4C0Aey6iyroOhFlVlFuxJ/uk4wT7VQnhSOzKyfL5qbwc85BPH0qzre+O20qHYFU2yh2POSccVn3sRe3CpzHvwpY9PUV+h5UmsHTXl+p8LmcU8ZN+Y6BTGI41h2wlQJH3cFhxVuxtvOuYreOT555wkcg5CjIqoyxsY2WRlh2rHJtP4/zFXdI3TXVrDaxgqk3yJuwUyeTnqK7puybR56WqPunS4vJ022h67IlX8hVimW67LeNfRQP0p9fl7d2fpKVlYKKKKQwooooAKKKKACiiigAooooAKKKKACiiigAriPjtJ5fwo19g+1/sjqnoWIwK7evOv2jZkh+EmsFid2wMoHfBzQB+fKSLHdTRzeXKSjLu7I3Yg+vWmxBTFB5nllRLuLYzkbRkEenemuFjYwsN0BbMvsemf1FNlj2lmtsiNlKhM5OQOv40AKfOiuBPHGfJjkBGOeD0H5Zq1cSTRySbSDbt++BK4Lg9jz65FNlnjZpwyGJSA6qOCCPl/kxqN2LGW3mYxoIwybsDhRkD3/xNADTJItmcRjzJlOCgyysCCTT51jitVWTcJfMD5A4KlRg5/3s1H50kUMZwyT7RJEU7gjB49wama6jaNVvI3nWJdoxjG0fMAfTBJzQA0wyqGu7iQoxj3x88vyAR+RNJG0M1vCkhDpEzYV2wFXqM+3WnzNBdJD537vAIAHXJHOfYHFMl8mS8PlurRPhPlHPCgM355oAfJC1ndvDDcRs0i4GeNvqKXTFxJFa72AcgupPVgxIx7YIqOz8hYLiO+ymCVSQAMQcZx+lWdMjil1awkjjygeMTdvmPQ88igD1vxHdpHd2cEabjFZKxOPvkgYrJgE9wsMaII/mLMjDof8APP41q65HHDq58xy7G2iYKvRfl+6Kom4kVkL5LTMrYz0HTGfoBxX6RgYcmGprf3V+Vz8+x8+bEVGu5XbypDM3llIg+M+xBI/Gtf4e2/meKtJt1zia6VXVvvEZ/wA/nWcYsSCOWSIR4B6dW2njNdF8J/Jl+I2h7nGWu0Cfn1/nW2IlalJ+X6GNFXqRj3aPtcdBRRRX5ifo4UUUUAFFFFABRRRQAUUUUAFFFFABRRRQAUUUUAFeVftTXi2XwlvpGjMnmMIcf73Ga9Vrx39ryaSH4R3TKYwnmAsW657Y/GgD4XvV+zyCVmEiT5UBjkqvYH3/AMKjsjH5scUUbySOpHurngfX1pFnjhaYPGXWTbzgEK3/AOrNTNaxxx/boLqQkSFY/XOAf64FABDCZo1bk/PlzkcN6j0HtSXItbpvm3QygbCCOGwTlv61FbxkwSRszRqQA3GcvglR7dDUck5mmee4TzJVCqf4eMAZ/SgC3C1vFBLexzJJMjhE3rggA5BA/CktoZGmN4yiRd/mPEeA4J5AqvcNiVfsqiVkAXzAoPGCP8k0+G4ntbqKS2aQSRMrAjkBsDH1oAR90Ijt7u3ITcWRS+CM9vxOD+FQ+YYVaMKCxXbwM5OT+VWHkWW4ikkk8yQu28lfXv8AhT7e4jtYLq22D7SHLI7LzjHFAEf2hGtHSRWEjMXxt4wTn+YFXNPjul1y1kmZcy3CBkUcdBiqc8aqjuJ45FZiAvRsLwK2fB8huNbs45Ee4meVCj42hQvf+n4UAel+KGZNVkEjBVVVESAdmxzn64rK+z3KRzLP91ZOT68A8Vf8QNH/AG/PPK8g2TtGvy5HydP5VRlupFdbtVEm9j8uMnce2Pav0vCrlowi1rZfkfnuJu607d3+ZYZkkjUSeWkSscDqeen5V0/wUhhl+Keg+Y+dtwGAUcD0+nfiuReNXJmaZt7NySR06cV6D8B7X7Z8VNMjA2mE+cwAA4XpmpxcuXDzfk/yFhF/tEEu6/M+vKKKK/Nj9DCiiigAooooAKKKKACiiigAooooAKKKKACiiigArxr9sDd/wqSQRld32qPgjORnkYr2WvC/2zGRPh7ayeayvHOzBVPXIxk0AfF0LQXCxo6IqsVRnY9AAcMBUMsUbK9krYaEnYQPvjOct6cU++FpHNtijkWKVtkRz1Xrj1znFVpC7CXbHs8vh2bg88cnuc5FAFmWCKESWiyfaGPO8fdLDkEfhuH41Ay/Zi8ifdUqWAOQSeR+WalaCMyxxvIyhYi2F6lu4z6VXgkjguhIsMksEbhyjDkr7/rQBcimtYVlZLeZYwNse5vvAdSffJH61BFJLCFbzvLnXHyYwcZ4P4UajIPLgeEhY2XknJ+YdanvCtxCl6siT3MyjeAOdv3cY9sUASRp5LssjGONYmDhcH5lIG4/UkVCGT7ZFNGPMgdDAruuSGIBJP0J4pMz6hFNJ5arD52JDGcMS3IHuMgU6zaWSCfS0zneJFBGdu375P5UAR3TfZ49szZlRliBjXKhVBB/XHPetz4fxSP4n06OGRzt3P0xx6H+f41jPEFYQtdBS0RVwV+UheVx9cV0Pw3aGfxjpcsMkiu27zA544A4GO/agDvNaWL+2byTUpjNDC58oZwQDVSCOMyMrOywLll3D72VHT8qjvbpry5uPtMIXbcDCsOozTbsjCBXVmWXcoB429ME+nH61+n0k4xS9D84qq83frcgQys7SQ4CqhBPYEcYxXq/7MeJPierEh8WrkMPXaM15jNLHMjPtCMM7gvcmvWv2VbOEePLpo5Afs9n90Aj73r27VyZm7YOo/I6cv1xVPTqfUFFFFfnZ98FFFFABRRRQAUUUUAFFFFABRRRQAUUUUAFFFFABXz5+264i8AWrMG+eYKCBwCDmvoOvnP9uZnHg/SY9jtG1wxfZ3wM/N7UAfHcbKqpEzKxDB07gnPSr+4Q3Mk74YQHzDH91W5yCPoaqHy42M0aqAy7omXkq3p+WagSKSQpLM8jyTBkBY8YxjP50AWrtds+5VghLA8AknIHIHFM/wBHnmcKkwLKuGzjacDk/jmkVFmjj/eD+H5j2OCCP8+lL5KzS/Z42aOTeqdflx0z/WgB96I5oLa7jRipZjJuxgjIBOPx6dqihkVBI0A8uRGOzHGVPH5VKYIdjstx5UcZY7GPJz02/Wo1zJautyDGQpaPnGcKOKAGyxJCiS24ZIn+bBO4hh1/DnrU0UeoWEr3UMqqYgHYqfvB+MD14HNVYXlZlhOCJGBAXkt2wcdOufwq/Hw39my3QQKskaGT5QuQMfrQARKsmnfaL7yyxjUQP3QKcf1roPhNbrceNYpI2LLECwLcfN6/pXL2UiBDGYssnzNk8YHbB6V23wiu47nxnLKsaR5QFQgwAAPT9aqCvJImbtFs6HyYjBLdFWaTcXOTldx6fnVeK3LCTdH5TsgXcMEfN1OKj+dYnjjmLQKoY8cnt0/SrF03nMBEknykZXHQbRX6g276n5u73EiRoLsskYLOWVfm+UrjOf0r2T9lC3jHivUpGTEwtw2V+6Ae2fwrxlWihSWECSVlbhvRR1FfQH7KFjM8mr6sUAt2WOFCB0YZJX8iPzrzM4mo4Ofn/mehlMXPFw0PfKKKK+APugooooAKKKKACiiigAooooAKKKKACiiigAooooAK+a/257ry9B0W2RiZJJidpU7fY5+tfSlfJ/7dFxLPqWjaas/lDyyyhm6nJ59h70AfM9iwUefLPnediqR6ghvoAcVF5LW87B2ZvLYbQp2kADr/AF/GoekTQuqqMcc8FwcH69elSXCyxsv2gmThS5RuSB0P5YoAbM4iijwzu0hzIHAwPQ9etWIN11O0kUaCZ8hlwMAAADAz1yKT7XugnRYolQnaCy547AE//rpiwrHbBQxjuI28yMlcFweg596AElElttlk+4y/K4GRz1FWSsyCJRG5E8ZEe7BDAkjj8utQLgNH5zlYRgeS55zgg/TGaiWVHWBAshjt3Kne5ORnpx0/CgCX7dM0U8UahImYSN8vccf1oVnNiqyyL5PmbE4zt7k+ueaikn8mCSOFn8l8r8w5IznB9OQKuWdqkgWS8zBFIE2PIOCM/M2PQUAQGfdP5rWKAsxcKTlQrcD9SDXZfCNZLHV9TYLtkhtSxyM4POMVxxlVrRLxfLPlsY5OfvKfu8ewFeg/CW5C/wBr3UyL9nFszOD1IA4961oJOrFPujOs7U5PyLkEErJHFNIoViEkA5BYAn+lS3UQjuJLiNmRQmC3YcdP8+tNjbz7aSSB1OwgBR/D60XE7yeVG0eUVwAF/iPv65r9Nvdux+cO97kRhxGskcbFZY+OeWI4r7P+Dnh9fDvgDT7UgCeaMTzH1ZgP6Yr5k+F2jHW/iLp+lbDLarJ5p+UlQg5NfZUSLHGscahUUBVA7AV8vxHifhor1f6H02QUb81Z+iHUUUV8qfShRRRQAUUUUAFFFFABRRRQAUUUUAFFFFABRRRQAV8eftwSJL4ysIXYbYbdWcK3zYJI/wAg19h18T/tmXkMvxJe2t4laFIF+0nP3nxkc+nQY9RQB4UNwtlueSjuYyMYwf8A9WadcNtZE4dbdNoUYxsycgn1pt5Dvt43SNmgy3Ifqwxk/wD16c/2V9O8yIYljcM+w8EED170ALAVUGHiW3bknGSPUj6dB9aYYzPKzw+YI9vB6bcHC5/KpC0NrZwTSqxMy7WT7oAHUZ+uDn2ozJa2x8ybagVT5S4BkUkng+tADJpEaeK4kVGYqGZxzk45J984pbyZroSSSMfNKhVRVByP7x9zSCxY2rJCcGAESEdWBI7dsdPxpkyFJJJrcpJEixmQhuVPpQBLBcWVtdq4hdopUBJ6lSynp+OPwzTFVEzaljGGHyy787T1P5jFT3XlTpO6RlDvYyfL8sZB4A9ARn8cVDZWzG2czqgdJEZAw5IPb8v50AR+cvmAQRJbKU+YZ4bBz/SvQ/hlJJJoeu3z7QWt2J456f4YrgCkU0piZQriAKgA7L3P1Ga9D+FJ8vw1rdwyjaUKoCOPugV04L/eKfqvzOfFtqhNrsyxDIrJFCrkM0Y3NjBI7ip4SDerkmJQNuW9ezU9FhjVWkj2y264IBzzjH9cfjUCo15NDHFl95AKnsSccH8K/SW1e5+epXPoH9lPw7sbUvEE8bcHyIS/OTnLEH8MfjXvtc18MdFXQPBOnafsKOIg8gIwdx5Oa6WvzrMcR9YxMp9Oh99l9D2GHjDqFFFFcR2BRRRQAUUUUAFFFFABRRRQAUUUUAFFFFABRRRQAV8I/tYXwj+L+pLtQxr5fl5HU4Gc193V+fX7Rs39q/F3VnkuIhILnyQmM5AAwfyxzQB59f3Qay8mIFIYkxGrA87jlh+YBz7VCLrbKixiONHjEbheu3v+JoS5kjLM4SWSBy7Z53Lnpn8qW+a3a6R442gVvmBYfLtPUjv1zzQAttcSMbi8mjjnP3H39ULAjcB/nrVcswijk+80S7WJ/ix2/LFXbZvsJeJo45wWDAEZyg55PvUM95DMpkVFikWcuuPulSAAuPagByMtrdbfPabzGMUwH3T2/HnB/CoLy2jtifKlJhD7A/Qsw6/lU5tWis3EJ8wbvMkfH3COn5/0qrcSSJvSbLgYZR67gCaAHr5kkDfKq7QqlQMErg8+/OKnsr0RxRzTxrIYZlkKk/6wDjB9uKluJJLiEXBhH72JY4tvADKRk471HNawXAieGAb1IWeFCSWyfv8At9PagB1xcbQ8scSpCygRkdz0I/Imu++HyKvw91SaTYSSFQHjJB6Vw0doLTaZJfPt5lOGRcgDHJHuDgfjXe+BJ41+Ht0ZY9yvcLHFlf4s8E13ZYr4un6o48wdsLP0NFnt7fzIZ2MipyHB/iI6H8M11/wU0D+3fH2mxxr5lpE5lk3DGAuDyPxriGjW5V44Ignz7gCcnK9B9MZr6M/Za8Nta2F/4jmVf9LKxw4P3QBz+tfZ5niPq+FlK+r0+8+Py3De2xMY9tX8j28cDFFFFfnx94FFFFABRRRQAUUUUAFFFFABRRRQAUUUUAFFFFABRRRQAj/cb6V+c3xzVbr4ta0yuiRrcMN8mQDgD05PpX6J6jIYtPuJApbbEzYBxnivzS8f3Ul9481ieLaRJO/yu2cAdaAMhrXy7fz8xzFXaPy15bPqR3GM1J9ssZLW0ilgAWNyWIGdwHYimW01wj/aI2SCJnysu37nByPeoTDFb3f2e4bbFNhi6nkZH6UAMt4QkkwYieNBucr0Azjj86tMsEK3uxWESxxmNWILLk5/zikig8m4Roci3uMR7XP3lJx+OPX6VEbeGGdkWdiySMu11zu2nGM/QCgCzm+uAumwXHnQsoZ9vGVxnJ9cYos5PLlhuIWBEcnlyp2dexPrnp+FVpZJred2EbRSSALk8Zwcn+VTX4aFob4MhS56x+jDr07UARx3RnYRnb5mwlD23d/rkZFEkiBo7xJZEH3XB+QqQOgxVWQKqxPHu37mP0IPy4+tWbiTbiSSPCH95GvbcRgtz15BoAn0+CO6kuLP7bi0jbdEW6senT6E16l4EtRceAUhfhfOJVtwxlWOK8oSS2jnjaJclGkTcTkEHgZHrXqGiotr8OdMWM4X7UQzOcHJr0snTeNp2/rQ87Nv9zn/AF1H2NrJeXcVhbqyF5iuCcEnBGAe/Jr7b+H2ir4f8G6ZpSliYYF3FupY8nP518x/AXw+2tfECwZvmSwc3EgYZG3B4/76xX11XqcRYi8o0V01Z52QULRlWfXQKKKK+ZPogooooAKKKKACiiigAooooAKKKKACiiigAooooAKKKKAMbxzew6f4P1a7uGKxx2smSAT1UjtX5o3gW41GWTcI/OLmNm/iBYgdO+a++P2odaOjfB3VNo+e8K2yHONpPzZ/8d/WvgOKTJBZQxdJNoX+BzkD6c8/jQAtyJxbGLEwjjw7KBn95g4z6d6jmSCSRczy7yEwWXOM/ex9Knt1mt2fa/zxYe5O7cpAIHHr1qS3Wzl+1S+XuePzHyTjcpHyADsQaAGyrJsRbyN3t438uI7grYUEdM/3itV4oljkYzKsxKnOw/ckxxz9etSmRbiYtL8rSwDb6NJkEk+nA7UWLWcyy7j5SeZGMH+Ln5vyoAS43GHyZmiOIWIccgtkcZ7e1MmSJoFWCXzCFUvIy4yT0H58Zont/wDR5bFbmMss5YP0UqAelOmhFxc+Vp4O4xhts3B+6M/4/jQBXt7i6SBkjDSQlQ2FQnGBjn6AmlkuDJGgmkcKMMgUde2D+VWLqe5a5O5DEQGEiR8AdgMfXFV7uDy1tfmA92HBA6n88j8KAHJZTSQzSQAPCkhYuWwQACPx6167DFD/AMIXoZGGg/eM5Psox79c15DKpgaeJJcoicg8fMevFezafpzXvhXQ7G0d3uTGdg/2SBnivWyTTGRfr+R5ecv/AGSS72PoH9lXR/s/hy91mSMh7mTbGzddvf8AXFe01i+B9Hh0Hwpp2lwxmMQwqGU9d2Oa2q48dX9viJVO7OvB0fYUIw7BRRRXKdIUUUUAFFFFABRRRQAUUUUAFFFFABRRRQAUUUUAFFFFAHJ/E/wPZePNCTSb67ltolkD7o1DE8dMGvE9T/ZWtWuidP11RFkFXnQ7/pgDH0r6YooA+Tb39lHVlSQWmv6e6lDwwcMx646Y7CuXP7MPjsZ8kQIGTDb7hefbg19tUUAfDOofAD4kW839oy6OqxW6bAI5o3O3G0YVSSetc5N8J/HcNuFn8OaiYYQUTZbkkgk+nP49q/QmigD839d8B+IdOe2uJ/Dt3APKCMktuyiTHBfBGSeazJtA1WG4tbow3AuHkGXmVlCgcAc9RgCv0vnt4J8edBHLjpvQHH51BJpmmyAeZp9o+Om6FTj9KAPzNutIuJL6X5GjimLfMVP3Qc7c++ODUE2nywjztrPAsZ8qPduKfXNfpDceBfCFxcyXE3h+xeWQlmJTqT7dKyr74S/D27Wbd4ZtI5JVwZI9wYHGMjnGfwoA/PSO2hW8wkcgTcWj2ry2emc9sZr6o+DXhA3ut+Fb1oG2QQGWRugAByoI+ua9Fb4AfDtn3tZ3ZbAwfOHGOnavR9H0mz0q1htrNNqQxLEuQMlR0zgVvh67otyXVNfeY1qKqpJ97l+iiisDYKKKKACiiigAooooAKKKKACiiigAooooAKKKKACiiigAooooAKKKKACiiigAooooAKKKKACiiigAooooAKKKKACiiigAooooAKKKKACiiigAooooAKKKKACiiigAooooAKKKKACiiigAooooAKKKKACiiigAooooAKKKKACiiigAooooAKKKKACiiigAooooAKKKKAP/2Q==">
            <a:extLst>
              <a:ext uri="{FF2B5EF4-FFF2-40B4-BE49-F238E27FC236}">
                <a16:creationId xmlns:a16="http://schemas.microsoft.com/office/drawing/2014/main" id="{252156AD-C80C-455F-B1D2-27E26777F1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g;base64,%20/9j/4AAQSkZJRgABAQEAYABgAAD/2wBDAAUDBAQEAwUEBAQFBQUGBwwIBwcHBw8LCwkMEQ8SEhEPERETFhwXExQaFRERGCEYGh0dHx8fExciJCIeJBweHx7/2wBDAQUFBQcGBw4ICA4eFBEUHh4eHh4eHh4eHh4eHh4eHh4eHh4eHh4eHh4eHh4eHh4eHh4eHh4eHh4eHh4eHh4eHh7/wAARCAGiAP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oooAKKKKACiiigAooooAKKKKACiiigAooooAKKKKACiiigAooooAKKKKACiiigAooooAKKKKACiiigAooooAKKKKACiiigAooooAKKKKACiiigAooooAKKKKACiiua8c+OvDHgzT5LzXtTigKrlYVO6WQ9gq+p98UAdLRXy3rv7XlpDqksWi+DZLyyU/LNc3vkuR7qEYfrRYftgaZIQbzwfcxJ0zFdBzn8VFAH1JRXz/8A8NafDTj/AIlnijn/AKcov/jtTR/tXfDJ3VfsniIEkdbOPj/yJQB71RXkGh/tI/CfUmk83XJdNVFB3XsBUN7Dbu5rUX49fCFiQPHWnZ/3JP8A4mgD0uivPLf43fCm4IEXjbTmz7OP5rXTab4x8KajbfabPxFpksWcbvtKrzjPcj1oA3aKzB4h0AnaNc0wnOMfa0/xrSRldQyMGUjIIOQaAFooooAKKKKACiiigAooooAKKKKACiiigAooooAKKKKACikZlUZZgB6k1538QfjP4D8FxSjUNVF1dIDttrTEjsenrgc+poA9FrlvF/xC8HeE1l/tzXrK1ljQt5TSjex/ugevtXyd8RP2nPGWrtNa+HY4dGtSMF1+eXHqDxtP514PqWoXmpXMl5qNzPeXEjlnklbJc5zk0AfSXxT/AGo9R1BJtP8ABdm1lAcr9rkx5jDodo7fWvnfXNd1XXL+W71jULm+uWxl5nJZvSs9VLRcMpYe1MVBnAXlu570ADDjGD/Sl7Dng9RjvSH5iTI3PbI607rt2kBuVwBwPegBB5bOFTkEcknFN+UdfnH948U5eSCy4UKQG96RS55xuyKAB1QjG4A9xQgDZZfp15HFKGUkHHJPOegpp4ViSoTP4E0AOYA/7QP3fT64qbTtMu9UuYrSyszd3DHAVI92Oep9q3fBvhDUfEdwkiq8VmMs80nQgHovqa9asLXQ/BultDaxEzY3yEYMr/73oPataVGdaXLBXZnVrQpR5puyMjwX8PdI0H/iZa61vPeAgncoEMP4ngtX2v8AD+9sdR8G6Xe6bKZbWSABHK4zgkH9Qa+JtWvbnVrsSTyhF6BAcrx0P419W/s4J5fwyt13AjznwAMBRxwP8969TGZU8LhlUm/eb2PMwmZrE4h04rS256TRRRXjHrhRRRQAUUUUAFFFFABRRRQAUUUUAFFFFABRRRQB5Z+07fzaf8MbyS3lmjmkxGhilKHOQTyPYGvgHUpFkmmnO9SW+Ybt2T1BJPWvuz9rhh/wrOXeoZFYt05DdAf1NfC8fl3LJ9oYxDYRI7DocfLx/KgCNUSVB821kYeYM8sD1P54plzHnasLibahLgDkYYjt14FTruWGVYdkhdcu3QlQQP1JB/CluHuJJ2khj3yiICbauMHp/SgAjt1kChXboAxKgYPp+WabcWXlwPKk6vI0hVY85OAAQePrSR25RUkkZmQ5J8s5KkDHP4kUgA+WLJSRiNueAM+/1oAreXMNqyqpGQBz0pAjGT7jk54wauTr/o4k3q0nlJ5gUf6tMjH49KlnCYlu7cFUXYcRr93tk/iCfxoAooJdhVUYjqwI6D1NM+U8twcEccDFT5aMDEmWYYlUdV56E96mixGiLNIiqQzxgdV7dfwoAoyLsRV2sFzu69u1ejfDvwLBdiPVNamiMBG+KAHlsd29q4mO4aOFPsuAJYWjO9e+QWP6V64W3eBdHeNlVlDBSevQd67MBhViq8aTdrnJjsQ8PRdRK7RrX+sw6fAtvpP2XKSBI2TBQLtPIA6YOB9a5cO0pPmbvOlJ3s3VsnvVmFY47WFVTy5JNzBmPKjrUBknkO/cuAm8bRwOTzmvusFgqWEjaC1fU+LxmNq4qV57IfdW7QIIYB5sZI3sOefavrj9naNo/hbp+4k7mc8jHevkuK4UBFjOSh3kf3mZT/Qnmvsf4KwLb/DHRVUk7oSxJ68sa8viKX+zx9f0Z6OQJ+3l6f5HY0UUV8afXBRRRQAUUUUAFFFFABRRRQAUUUUAFFFFABRRRQB4P+2fdrH4AtbQk4lmLSDJA8sDnn6la+LEja6glkkyMMokbdglQAFAFfZH7bRUeBrKLzQrTXOMEfwhTn+dfGilXSNywZU+UuerHPH6YoALO2mCKm3Bkx/F0HJ/mBT4rlrl3ti8VrkkySf3iOAP0oeCa3kRXdWKrtYr90DHAz60hEcdrtcBpmyVdew6YPvnNAEf+kRxsysTC7bGQD0OQc/hn8KdJ5SybiJf3Q5JOQ7dRgehJqfUbhpLgxwwiyiuis0cavuVPlIwPzqG4ty0cqp5glh28SEZYY6/57YoAi8h5omuopNpLeXIGPPqPrwDU5uF2ja20A/dHR12jOankMnkQwiSFvsrEMegJ+veql1dtePH9r2hY8qwQYyO+KAH2upIpdpLWJvOTyzheRj+Ie+cVCkSqE3A3XluQ0a9gQDn9a05Y90Ec7LFIjtuO44y207sD2OKpWcy2plkEIkVSjOWONy56fQ9PwoASKDdBJC8ggkiYrEG6nJwwH+e1ewT2pTw9oMQUGGKEzH5sAkcE/p0ryGKMsu6SQtLuB2nqMsMkV7Dq8ckWl6RPEisVtwrxk5LLk8D9a9nIl/tifkzyc7lbCNd2iglxHJLuUKFjjOzdyelMtbpTbfZNq+YSZFY8bv9k/5709QZ4opYj5YK/McYyxB7HtUH2QRypdKFeNMLkHqep49Oa+5V2fGNRJxgSM5jVeSwIzyM46fjX2x8NbdbTwHo8CDAW2U9+/Pf618URtG0bxbVzKFHoUyOc+wOK+4vB0Xk+FNKi67bSMZ9flFfNcSSfs6a82e/w9H95N+SNaiiivkj6oKKKKACiiigAooooAKKKKACiiigAooooAKKKKAPnD9uBkPhzTCd2+Iuw54OSBjFfH9vMW8u2cRJhmPK8ZPSvrb9uWZV03RomYbSzFx3NfJb3U/2KWzV1aNSp3gDI5yB60ASzCRYyklx5iyIJRgADeDgj6gMajhjEcMiSh/NGXjyQA8Z6kfrTCJnZZGYbHcbmxypYc4Hp/8AWqR4ZpoW8ovJJC3lJ/tLnp7cc/jQBHC5hhmWWPGfuluSuOw9OtPt9nlbipMgB3l26jHb3FNi8uSeICN1wgG3uSOCaLpd0ks+cRrjyw3O/nB/lQA77NIF87ywqxIXkycqSOB/OmT2yrKgkAlMmJPOUYXaQOPwOasRLG88FrcXhtrR4yJWVSecZHHfkCnaR8zRxMwuULbTu6IgPX8fSgBZ7dozF9peTy2UzQMSDkEjeMfr+FQlZrFzdFI5FDmPaxypBAZSR+NVJYpGJZmkXgAY5G0ngk+9XJRJceSEeIbYRnsBtY/rQAkFvGLqCTzX82SVQ4P3VwecfjivXtaFxBNYbYy6pZhCQcDczHFeS2rXF1diRlIe4ZY3OO+4cgenFeueIJLq3uoIZMtElmpU9T3GR+Ve5w+r4p+jPGzx2wy9UZcgk8zY0ilUJb6D0H0p/wBqP2P7NCqGTG0nuFPX8aLaWNEWOYK53Fgp7DB61HLLK8iTx7jtQqSi8EDn+uPwr7bqfHddUWrCFTepCxjfzWU9cOFLD+hr7q0VFj0eyjU5VbeNQfYKK+GPD9nNc+KdPjlm8lnnQb9x4XP3eK+7LFQljAgJIWNQCevSvluJX/DT8/0PpeHkvfa8iaiiivlj6UKKKKACiiigAooooAKKKKACiiigAooooAKKKKAPlv8Abmjhk/sdHIDEFgP72COP1r5Za38mbzJ7Py0aQssRzkj0zX0x+3SWm1LR4iqx7EIjl3cnPJHtjA/OvmWRpb3IMv7wFUjiHI9zntnr+NADNq3QjMM3lyFjlCew5Jz68VKSlxLutvMA+837wKOFAP8AKo9QjhaaKaEIIm2iRUGAjdxU32e1jkUQvIokV0ZiB1PGOeAMY/nQBT82ZtnzNHsGFkIwASDkH1pY45iIxc5a2wGbYfmVckZx+FSXSwIIfmVYsqCgB54OTn1qzatJ5n+iyfu4wDOrEfNg5H4YxmgA06B7iOUXAAWQFRg/MDjcv0+7zUNxJPcWtsVjji8uPyz5RwWAYnJ9TkkfQCiZ442aSNdqPLlcnO1SDmpI/Mtpx+9iIt425B4ZPvbR6tzQA8t9qdIWX7Jbq5UzNnCqo4DVDALWBrmR9siq4CjOPMBHzY+tLJcJM6RyskMM2Xbbz9Mj1qOCILMPtTbYWfKE8hh0J/LBoAueGUmGv2a3KuVDKAxGOMfLxXrPiG7jTXJIN3lukYC55yNg5PsDmvL/AA9I8fiWzgdi6NcYVj1G0FQD7c16prunrFr93JuDSzqq4AyR8i8/jX0PDqTryv2/VHhZ/JLDq/coQ26XDi5UImV8so3GCowD+NMmWSG7hijYrvizleigE5PpTJz5V00csTFwxYEN0XBx/SjzF/s4xsymXBXnqM/0r7Bt3PkN7M0vB8Yn8WaVHI7KRfRL1GGXcK+5412oqjoABXxJ8M7OOXx7oca7WZbxWZe5Abjg++DX25XyfEj/AHkF5H1fDyXspvzCiiivmj6EKKKKACiiigAooooAKKKKACiiigAooooAKKKKAPkj9uWeGPxDokRXKhC0nryR098A182mPy91yC20SbkHGdu48kV79+3C5XxhatMox5IVWUfln9a+d7b99MRHhc4TDdGJ4zQBMlzMr3yqqYlTJGOOowfbjNOtp1lt5PtcaSsmNqscEnGM4HYDFNee4+zmGNt5RTG7BcgrnjA/DrQkkFwzoXZRKgUMU+aMgc/mf0oAcswgkVXT5Uj8psLuzyOR9Rkj6UPZpHKkRk2PvGznllI4z+GKmubpGi+zSQxmOR1fMZ5ZwDj6HBNUWhlyZDtUrlkLdQByQfcCgCxG9vMk1qQhAjCbweBjkt+JAH41Fax7S9usqPKqebEcZ+YdVA9T0qW4W1uZ4VgfyQysJCg6NjI/lUNreR2ssBMUbPEcsSOW56E0ANhbdbSWRjJ5EiMBznHTPp/hVk7ZbMQvuF3EfkQH5NhA5z6020neOcrZrs+Z44xJg43H/DNMK5eQ3yv5ixsI2ztHA4PuM5oA2/h5C154ss1kcZimG5cZz75r0G4vHuddu1jYvMZmidgfQDGPfGK4j4YPCPF9rFbxMoGDluTnIzXavNC11LdBSgeeXZsG3cQcZP5fpX0vDkE51JeSPnuIJWpwj5kDP5kvnyru2gKdp569fpUrQxxkyyr5m8ZbI/LFNidjHApiUeXjeFH3gB1+nSlJDTyGcFVmyMA5ZWwMV9Zey0PlWzqPg1E0/wAStKuDks06rGXbHAB/pX2hXyH+z7Ak3xR0gSAjZ5jorcjOxjX15Xx/Ecr4iK8j63h9P6vJ+YUUUV88e8FFFFABRRRQAUUUUAFFFFABRRXG/Gnxf/wg3w11fxEgfz4IdluyoGCSv8qMQeqhiCfah36K5rQoyrVI047t2M74mfGLwX4A1RNJ1m7mk1J7ZrgW9vHvKKMbd5/h3E8fQ141qn7YNg3hW6udN8Iyx6v5rwwRT3W+FRsG2UkKCw3HBQYOBndzXzL458Ua54uu7rxBrt091qWpShdzPwsY+6qL0VRzx71npby/bbS0kwggUO4jUYRh2PpnAr6WjgMLh254hXUXK+q2pRvO1r3UpPkXa173dj6KjkcakIwWs2o662vUdoLW20ffffbZNnWTfEL4jNqE4s/FOrPdXMx1C9lV8AMVaPIHRV2ysNoAGSO4GOv8D/tDfErQbxrCLUrTV7G2to4FTUod+wIMAqUKsWIwCWLeteR2Uym91C+Fw+FBVRg4Knp+oHFVopZbfRJboSAvNISMZ+Ung/jXVUwVapT+rqC50oQV01+9q+/NtWt+7hstop6o9KVLL7+1nFcl5Ssrfw6XuRSd7rnlu73lY9Y+OPjrT/ifr0GqaTDPGz26o8Mh4jk/iAboVGOuBXm8cbxoksMgNxbTbSuOABzn35yPwqrD5kVrbWzNIqOAZBjHU9quXsI06aWJWZcsAFJyMbQVP5npXy+Jpwp1pQg7pNq/ex8RP4npby7eQ+2kFu0NxZeYztuR48ZO0dCarvG6tJNv2tHgsjcZLHj9MVNBKkcIEkgjm+WNRtIKDByfY1FKUmUyq3mupxKxU7iOg/DisCRlujSLC0aooLMGPVs/wkCrllm4iS3IDMz+U5PBAZiCT71EFihuWZTOqrKNwRDkDB5z2prSqyq0fmNhsFMZ3ckjPc5JoAsaVC07SxusYW4jMROcMpHzDH129abm2geK3KF4JQzK5A34ICnP0YHFVra2MwLSOsMyusQV84AIPzfSpJrWIn5WRyigqA+MgEhh7k4yPqKAHy3lobNHijH2luTjqrqeCP14pbsC6MCyTqYwu3cegJ+Y/qaSUiFLa4CibfG7SxtxtZuP5kcVniORRHG5eMjMgAPBHQn9KAO3+FNm0PjS1UqxlbcckYBXPDD2IrsJ5FN35t1Csds07ooDc53kE/T/AOvXLfC2Jz4zglE7zxLAzIzn+6M49q252CS3NwqbY5WLgH7p+Y5I/wA9q+q4bWlT5fqfNcQ6un8yyZ7W3VncMsaLu8oc9RgY+mahubhREs0bqQFBVMZYVG0EkLStMG80uOp5HvipYI4mkihs9ik8lmbg8+9fUJeZ8y1GKuem/sztHc/EuEShftEUDyA+xXGPrg5r6ur5a/ZdVLj4gzSOu2RIGm6dyMYz9DX1LXxGfv8A2v5I+yyKNsL82FFFFeIeyFFFFABRRRQAUUUUAFFFFABXzD+3t4sa18LWHhKzvJI5bphcXkQQbXizhcnrkMucCvpXVrlrLSru8RQ7QQPKFJwCVUnH6V+b3xW8V3XjTxm/i290uGyl1G6i8613FkPloiLw3OCFB6Y5r08mpxnjacpaqLUmrXuo3k09dmotX1tdX3PUy3CyqKpU6JWTvbWVoq3mnK/yOYmtla/sLSNDJHEhZwT245JH1pbdpf8AiZ30Z2gKUHzZO5QOT+VWJWaHXneJXZPsoDZX5VPXHsOKqBprfw7PcpIAbt2JCk5UElSD+Ve3Rpzqxp0atveVGGr5tatR1Z6Xtd8t35Kx9lKrCHtKtK/uutLa2lOCpxs7Xsr29WRNbzQ6HDGzJG11IpDZ4Kt0ye3SpNZjVZrKxmZCocK7RNwQMDI/LOavG1klbT9BgktmMj+aLgof4FY4HGcHPp1AqlM7SeJVE8Ksm3amR6jOfzJrWOL9pNYpNOyxFbTR6Pki/PZ79F8jmqUOVPCtNXeHpa6rVc8l/nbqXZxGYyjq77I+oPP+eKaH+yuI5o2l85Rl+pVioxtz6DFOh+0C6keCyhulVS0m8jhMEZ5+o6VGquunpMtwpcTblj6kAqFH8q+KhHlil5I+Nx8ubFVH/ef5jEd9m+GEOGyGkkGST/jTpJpEzvVBGkRiwo2nJH61Farc4GxkdGYuCByrAH8fWnKyRzyzXkQZeBNGTy2QOV9DjvVHISPdO0zNBMVExJfIzyBx+fNKFhN09xZb1kRVaMZ53ADdn+lQDyZJXWLfEjKjMpOQvOCc/jVi2+znVohFKiRsTG4JOMZxuz6UAMa4WXT1jVwkiNskJ5Lp1H0Axj8adDKiWyX1tCEmhmUtu5DU2S1kSUfZfLljCLuAPy7zyB7nimSmaHMEkP3mLvk8E+n4YoAmYRzRNcyRuqzsXQFsYAYZPvUiXljHYS28yyO67o02r1jPP3vXk1FNuu4SmYY/KjUxgjHy9CF/PJ+lQuzXCO8qhliXgjjPYfyoA7n4Mw7dckuYMkwwEkMe5Fb9wrPGpuELLlsMvQAsTgVjfB43EGp6vPMR5aQMJBjBYlThh7VsSL5sCQ2mTk/vCW6DGR/OvrOHEvZz9UfLcQ/xIejJLqUTNunGZJWL5Ufwnr/OobaFEjIjcSKTt5HIHf8ApmojBM18JpN0e0Fwobjk9Pw6/hSpJgpMEwm75lP8XPUDvmvpraHzluzPa/2SrWRPFGryOUBW2wQPXcK+k6+f/wBkxE+0ay0W9kCqpYnIzkV9AV8HnkubGy+X5H2+TK2Ej8woooryT1QooooAKKKKACiiigAooooA82/aZ8QN4d+DOu3MNzNbXVzF9mt5Ihkh25I9gVDDNfAEFzDLeaet1AZx9kyu5ujbMKfwIBr7S/bjmeD4Ko0ahi2qwrj2MctfGWhwWl19pkma4W5s7aBbVY1BRyxAbfk5HB4x3r18vpzhha+KUrJRqK2t7uCirerqJfI+wyP2Xs6VFxu5zg3taylfX0UH95nxu8F3qkkreYUyuVPynPH9aYu6bQbOyjUF7iXYpJwAd3/16W2OfDU6/wB1j+pWrF20MaaQ0e1WEiHywMdhz+JzX0cKkI4yTpU/ejWfmkqNC0dPWV/10R1OnL6lFVKl1KkvJt1ayctfSNvP5suxLeS6vbnS7W48/ToHnu51YMqRMVTdjHABbBOTncOlU7R1/ty+VoioIXAY5K4A5/Grc63Fj4j2x3LBbqxQyCNiAyEg7G9eQD+ArOt1RtO1S5bc82903E5+UDgV4sqcfqLoTjyv2NGKa6OpU5n16vU9SnObx31inK6VWrKz6qnT5Utui0Q/fLJbQxowLtuTC8HHXJP4UQxsqx+VG7Sbxsb+8Aece/WprUwR2sb/AGh42UDzYwM7weOD24zSyS4kaIykrE++EkfdUDII9T2P0rx8W715+r/M/MFsRq3lQiKGP7QMLNI68Ek8bfzNMuIZA3mSpIcKC645TnAH5AVZeJLaAPCxEbTDeu487euR9cVUmaYy3EzyKjbskF8k55GK5xkk0NixMlt80agBxv8AmZunT0JqNrdlZYWgaJj8ivjrnkk/nj8Kl1CO3t1ggRUaTZtmIH8R7ehp/wC84UuC/leYhBzgrxx+VAEccklo6xR4Pnqqyf7AJ4+h96mS4jmhhh+cXUTiGDI+R1Dk5b1OSaguilxhYl/eKVBI/jHcY7kVG8xaQ3D8yo21GH8JHQY6UAWxbSRCJ5NkjkGF4xyQx+7im/aZISI3tVUkDzgD97YT19Kg8u6jzceYV8tUcMF5HOOvtnmpI5dk0kk0aSiYbSSp+X1P49fxoA9B+FnmSwaxJI292t9hDD7gUdKvxBBEtuiqrbNxKt9444/Oo/hWyT+H9WuXVYiwG6MdGXcMnP0zUsn7ljdwKFQHCl1446EHtxivseHI/uJev6HyefS/fxXkPuJvNljdWhVthAxn05yPSmuoWWGHcQ0a/IT/ABZ5J9sUk0cdxHG8G5y21twAzjONufTJFAKRlovvmM7HKk5IySRn8cV9AlY+fbVtD6B/ZDhjXTtbmjPBlRSM9Diveq8X/ZOi/wCKT1K5MIjMt12+h7V7RXwGbu+Mqf10Pu8qVsJD+uoUUUV5p6IUUUUAFFFFABRRRQAUUUUAeE/twyGP4OWsg7azB2zwUlBr4oZ/Ju9YhgASMwKF9VAAxivuj9sjRptW+CV5PHLGiaZdw3sobOXQZTauO+ZB19DXwrN/yENW/wCuA/kK9zKub2NSPRp/+nMMfY5O6c8LHupf+2V2Z7YHhyPaGDG5O47uCMelXxaT3uo6fHAoJjthM2T/AAqMsfyFVhHjw5auSCHuyMfQVpO8kPiCDyXaLNuyHYcfKdwI+mK+gzLGPD1aqgveTxUvugkdOXYRVqVNt6NYZffJsowFm16+yxOI5MZPSmaO7HQ75CvGGbOe+Kvaeq/atUk2ruEmA2ORw1UtPk8vw/esyZDylMj1IrnrN4qhUhTWsfqkfV2T/U1jFYWtTqSeklin6K7X6Ek214jvVkIA2ej4/rzVyfZ5kYup/NWdUBK4HlqBUJmkkcLHgmF8KmM8Ec024hhiaWO1aSYeV5hGM7Tjp74r4+s71JPzZ+frYsT2LWcy29zcGOKRBkL8xAIyCfTkD86pIyzS4mZAIzuyq/exx+uKseSRePaq0piaHLgdSf8A6xxUkFvJGEUMI8gxu6AEYI61mMqjy47qfyZTNEhxCxXmQgjH0qQw3DLd3EZCrAFU55OX6gfjmm2JZYhAzBYppMksMYxTrdvsqXTRszLLuTAH8OPvfTrQAJqBkjSCRVRYnLKUGDyCME+nNCW00huIY41jRQHcDkJgZHNPtbe3jCSSkFPLZuD3JGR7nGakVQjTMkzqjQclW6MSQgOOvbNADRcTJLBJcQsAm4Sqf4iw9KSaVVmlGzdFheU5A4/oMVJqafap1uIiGQRAShScLt4PXr1qKdmjeNLdJAqRYkbOcjJIPt1oA9D+HqQw+FNYuY2OC4WP5uuXHFX5pWGnmBemOVPPzdxj8qq+AzFZeB76Tyi0U14EjV1zhQdwz/3z1qxb+VbefNJw7AMuOcMSTx+lfa8Px/2W/mz4/PX/ALSvRDMOsDLaNIUKBAMYxgjFG2eOVTPGQ7gYVeCzf5wPwoEsm9GZMbpMMFPAJp5mcFXkhD7WIIcngg8D8a91PsjxZX2Z9S/swJJH4AlRkRVF0+3acnrzmvVq8w/ZnjVfhlBIOslxIevO3PGfwr0+vzrMXfFVH5s++y5WwtNeSCiiiuI7AooooAKKKKACiiigAooooAx/G2k2uu+EdV0m8s1vYbm1dTAf+WjYyo/76Ar8zL+3msNa1qyvIXguLdDFLE4wyMvDKfcEGv1Lr85vjjoEmgfHLxFpd1JFO9zPJcSNETjbL+8Uc9CFYA++a9DLZqnOrJp/A9u0ZQqP/wAlg7eZ9Nw9UlUf1dNayT1v9qMqf5zjfy9DgZ0eHwpZ3BwVkvHCD3UDP86tNIX1izkK8vb5OO2c1JfSQ3XguLT0RwdMu5ZXkA+VvM2hRn/gLVTmkMepabt6mFFP0PFfV5jR9vVrwjH3+bEpX00lTjJffdO/Y9PLa0qFKjOT9y1B6a/DUcf0ZbsNv2zUwx/j/wAaWx01JfBFxe/aFAOoNH5eOcKitn8c4qtZ7jr1+i85R8DPU54rQ0eW7bwvNpLKnlfbmk27RnzDGoPzemAOK4sTN4KhWqRl7z+qSXlaKX6G7X1mdOLj7q+tRf3t/qVruAIRdWzLGQqllU5yT2+vr9arRyfZ5dwHmFRkLyRycn8qtTwBplaEsElCF2BzhieR/n0qZ7gW11HPbozMqSQklRy4JAPuMYzXyc/iZ+fkM0KAlYQ6BWxv6l1bkZ56DBpk1u62JmeaWRfM2KAuOOv9aj/dqfMXcNgDIhP3hnv6VOrJcWEjR3IiUv5hVmPDE4wB6YAqQGxxw+XOskbSoAzIO6DIyfypx2xSpa+YhjACI5PBRhk59eDg/SmwRyrEb474YXAjdgcbj3AHccVJYeRPGsbR7RsMCSMMhASTkZ780ARtbxW4jgnulk2IWMJGNhyMqffFRzS2rW4hFu0LFSwJbOWySPwxipofKCs1yGMu7cxKbuMH+fT8ac8iLEF+yLKjhpYpMYfGACv+6CDxQBBN+5uJbUuwji3bD/ez6+vGals/3kTwmNvLUCRmX7wUdfrkVDHGsdpPFIcTxuPM3HpjgAD8aaheOJp1YkONh2kjj+IH6igD1jwYAvgNbdV+SSbCu56cEgfXjFNZnmIWOUbAynkdcdce1M0hEg+HWltHG7k3AJ+b+LYw/rT9kcSx23lj7W4C854yTX3ORxawcX5s+MzqzxT9EEwgMkm2JmEhJBU8bgKmt1MgBbaFX95sbuAB+uc0yZQsJjt2GIiQCccgjrUbyHJdVUiUHG3+EAAY+pINe1ujxnqfYXwFhWH4XaQFjKbkLEH1Nd3XFfA9ZV+GGjebt5hBXb/d7fpXa1+a4x3xE35v8z9EwitQgvJBRRRXMdAUUUUAFFFFABRRRQAUUUUAFfL37cng2W4fw/4202wvJriCT7FfSQruRIScoWUDOSzEZ+gr6horfD1vYz5rXTTTXdNNP8zbD1pUKsasd4tP7nc/LZLqVLLVdBhRIrW7kS43bcnMYbbj2IdqpXjxmz028AwykKWxzhccfzr9F/EfwZ+GmvXNtcXnhSyge33AfYQbUSAkEiQRFQ4yOjZ718p/F34A+M9I8W3+meE/D15qGiahfp/ZkqOhCbwCyuAf3aKxYBmwMDNfR4XMaOIrU51p8rThzNu17x9jN63vpyS/7dem7PpMPmdGpTq0oRs2puOnaSqwWluvPHZbrXoeOwLHbeJyq7ibhM5J6E8/lxWtogt/L1yCS4EcgEU1vHIcFm3fOVHrtFdVYfBP4pa/qOlWkfhi7tZ/s6XEst0PJREZgMljgbh1Mf38dq9Qj/ZlvdOsH8R67riW00DXH2i1gwwljUERbWPTeRkjspHRs1zSrUvYujWmuaVLkb35alGfuva6U47Oz1fZHdj8xoU+adKWiqc8V/NCtD3lpfWMtGrr8j5wIChERsfL5hJ42lucY9sY/GomZoZDIydNrEDop6/rU2qlYtRu4myFjkMaAjOQD2b2qNFEURmmeOXzvuDsuOxH0r54+HJrnbHOkytsJz5SdlQEce+c5/CpIBbu5vbtN6q5f90dpGOACPfFRPaXDRpCH8yckCIdcgA5GewFQRSwR+cJlLsSFGw4Kkd/fmgBxuTJEiIwJwUVCM/jQBhI1gnkS3+UszD/AFb5wf8AGntHFZ3fmRS4G0SRnGScg8VFcgzXBt41dWlIK/NgM2B/M5oAs3lnstVnSTcYyyMQ3JwwAwtUnjuo4fMZSkattyeuT6VbSaRbySXDfad/mPhdwXg5/Dt+NSQ3k2pXUcF4keTIuZDwAoOcH8DQBHKrSX8lxcEFmH2gg/8ALXJBIP4ZqcPbWk6G5tUnt2k+Vt2AQwzt/AECqyyNDcMsu1p0YQxtt+Ty8EZH5iltpJbWV7ObypRJJyT82w+o/DFAHreiE2fgjSbebY6ySFsH1AOTVa9ZrlmmjUh5VLB8fdA4GPfirV+8cHg/SEbJcKxTHJU5Ck/jn9aqCZoLMxcGOIZ2kZIPX8ev6V9/k65cFB+v5s+HzbXFzfX/AIA1kEKlYjuYHbgjIz0prSr5pibCAOMkHooA/XJNSwsuyaZUWSNcHJPTkZ/xqG1AaYLFborMQqs3RgTzn/69emlc82/c+3fhpaCx8A6HagY2WUYxj/ZFdFWR4KRo/CGkxupVls4gQSeDtHrzWvX5lWd6kn5s/RqKtTivJBRRRWRoFFFFABRRRQAUUUUAFFFFABRRRQAUUUUAFcr8W5Fi+HGtyv8AdS0dj+Arqq4740yTR/DPWvJRXLQFW3HGFPU/lQB+dep3YurtbOa3EiQBljKjHcEknvUMD2/2E25dG82QcYx5XP3h65FS6pusbuRLe8jeJiSwB3Y9RzVUSmSCELGY9vVmAHzE8E57dKAJLo7JGmQkQyuSpB5RvT8s0TWsKQNHtBYAMu3kkkYFNiaSNZJdwfeg+Urxu6ZH4E0jSXGYrn7OH8rABCYBA9aAJfISWyii80MWgyX6bTkfJ+HT8abcKxnPnEErja44AIUdPcUola9ugJFRWLEKigKvPTI9Ks20kQ1GAtNHhMyyRMMKHX5SoPuFBH1oAiluJ7hBdNtxMwPAwSQCCPoc023ijuINwbbNMzqgbhQAo2ke+cj8KJonW1eBeNhMgQA5Jz2/DJ+gNDSGKOO4kJYrsnhVlwpOSGH5AUAQwxTTLFdbS6o2C3bI/wAcUskfmTN5jbH2mQ7f73UCrRadbp4rZQSyeaqtgJtIy3HTNVIo5y0V31iZwdyrgI2cBaAPZdRZV0HQiyqyi3Yk/wB0nGCfaqE8KR2ZWT5fNTeDnnIJ4+lWdb3x22lQ7Aqm2UOx5yTjis+9iL24VOY9+FLHp6iv0PKk1g6a8v1PhczinjJvzHQKYxHGsO2EqBI+7gsOKt2Nt51zFbxyfPPOEjkHIUZFVGWNjGyyMsO1Y5Np/H+Yq7pG6a6tYbWMFUm+RN2CmTyc9RXdN2TaPPS1R906XF5Om20PXZEq/kKsUy3XZbxr6KB+lPr8vbuz9JSsrBRRRSGFFFFABRRRQAUUUUAFFFFABRRRQAUUUUAFcR8dpPL+FGvsH2v9kdU9CxGBXb151+0bMkPwk1gsTu2BlA74OaAPz5SRY7qaOby5SUZd3ZG7EH1602IKYoPM8sqJdxbGcjaMgj0701wsbGFhugLZl9j0z+opsse0s1tkRspUJnJyB1/GgBT50VwJ44z5McgIxzweg/LNWriSaOSTaQbdv3wJXBcHsefXIpss8bNOGQxKQHVRwQR8v8mNRuxYy28zGNBGGTdgcKMge/8AiaAGmSRbM4jHmTKcFBllYEEmnzrHFaqsm4S+YHyBwVKjBz/vZqPzpIoYzhkn2iSIp3BGDx7g1M11G0areRvOsS7RjGNo+YA+mCTmgBphlUNd3EhRjHvj55fkAj8iaSNoZreFJCHSJmwrtgKvUZ9utPmaC6SHzv3eAQAOuSOc+wOKZL5Ml4fLdWifCfKOeFAZvzzQA+SFrO7eGG4jZpFwM8bfUUumLiSK13sA5BdSerBiRj2wRUdn5CwXEd9lMEqkgAYg4zj9Ks6ZHFLq1hJHHlA8Ym7fMeh55FAHrfiO7SO7s4I03GKyVicffJAxWTAJ7hYY0QR/MWZGHQ/55/GtXXI44dXPmOXY20TBV6L8v3RVE3EishfJaZlbGeg6Yz9AOK/SMDDkw1Nb+6vyufn2PnzYio13K7eVIZm8spEHxn2IJH41r/D238zxVpNuucTXSq6t94jP+fzrOMWJBHLJEI8A9OrbTxmui+E/ky/EbQ9zjLXaBPz6/wA62xErUpPy/Qxoq9SMe7R9rjoKKKK/MT9HCiiigAooooAKKKKACiiigAooooAKKKKACiiigAryr9qa8Wy+Et9I0Zk8xhDj/e4zXqteO/teTSQ/CO6ZTGE8wFi3XPbH40AfC96v2eQSswkSfKgMclV7A+/+FR2Rj82OKKN5JHUj3VzwPr60izxwtMHjLrJt5wCFb/8AVmpmtY44/t0F1ISJCsfrnAP9cCgAhhM0atyfny5yOG9R6D2pLkWt03zboZQNhBHDYJy39ait4yYJI2Zo1IAbjOXwSo9uhqOSczTPPcJ5kqhVP8PGAM/pQBbha3iglvY5kkmRwib1wQAcggfhSW0MjTG8ZRIu/wAx4jwHBPIFV7hsSr9lUSsgC+YFB4wR/kmnw3E9rdRSWzSCSJlYEcgNgY+tACPuhEdvd25CbiyKXwRnt+JwfwqHzDCrRhQWK7eBnJyfyqw8iy3EUkknmSF23kr69/wp9vcR2sF1bbB9pDlkdl5xjigCP7QjWjpIrCRmL428YJz/ADAq5p8d0uuWskzLmW4QMijjoMVTnjVUdxPHIrMQF6NheBWz4PkNxrdnHIj3EzyoUfG0KF7/ANPwoA9L8UMyarIJGCqqqIkA7NjnP1xWV9nuUjmWf7qycn14B4q/4gaP+3555XkGydo1+XI+Tp/KqMt1Irrdqok3sflxk7j2x7V+l4VctGEWtbL8j89xN3Wnbu/zLDMkkaiTy0iVjgdTz0/Kun+CkMMvxT0HzHztuAwCjgen078VyLxq5MzTNvZuSSOnTivQfgPa/bPippkYG0wnzmAAHC9M1OLly4eb8n+QsIv9ogl3X5n15RRRX5sfoYUUUUAFFFFABRRRQAUUUUAFFFFABRRRQAUUUUAFeNftgbv+FSSCMru+1R8EZyM8jFey14X+2YyJ8PbWTzWV452YKp65GMmgD4uhaC4WNHRFViqM7HoADhgKhlijZXslbDQk7CB98ZzlvTin3wtI5tsUcixStsiOeq9ceuc4qtIXYS7Y9nl8OzcHnjk9znIoAsywRQiS0WT7Qx53j7pYcgj8Nw/GoGX7MXkT7qlSwByCTyPyzUrQRmWON5GULEWwvUt3GfSq8EkcF0JFhklgjcOUYclff9aALkU1rCsrJbzLGBtj3N94DqT75I/WoIpJYQred5c64+TGDjPB/CjUZB5cDwkLGy8k5PzDrU94VuIUvVkSe5mUbwBzt+7jHtigCSNPJdlkYxxrEwcLg/MpA3H6kioQyfbIpox5kDoYFd1yQxAJJ+hPFJmfUIppPLVYfOxIYzhiW5A9xkCnWbSyQT6Wmc7xIoIzt2/fJ/KgCO6b7PHtmbMqMsQMa5UKoIP64571ufD+KR/E+nRwyOdu5+mOPQ/z/GsZ4grCFroKWiKuCvykLyuPriuh+G7Qz+MdLlhkkV23eYHPHAHAx37UAd5rSxf2zeSalMZoYXPlDOCAaqQRxmRlZ2WBcsu4feyo6flUd7dNeXNx9phC7bgYVh1GabdkYQK6syy7lAPG3pgn04/Wv0+knGKXofnFVXm79bkCGVnaSHAVUIJ7AjjGK9X/AGY8SfE9WJD4tXIYeu0ZrzGaWOZGfaEYZ3Be5Netfsq2cI8eXTRyA/Z7P7oBH3vXt2rkzN2wdR+R05friqenU+oKKKK/Oz74KKKKACiiigAooooAKKKKACiiigAooooAKKKKACvnz9t1xF4AtWYN88wUEDgEHNfQdfOf7czOPB+kx7HaNrhi+zvgZ+b2oA+O42VVSJmViGDp3BOelX9whuZJ3wwgPmGP7qtzkEfQ1UPlxsZo1UBl3RMvJVvT8s1AkUkhSWZ5HkmDICx4xjGfzoAtXa7Z9yrBCWB4BJOQOQOKZ/o88zhUmBZVw2cbTgcn8c0ios0cf7wfw/MexwQR/n0pfJWaX7PGzRyb1Tr8uOmf60APvRHNBbXcaMVLMZN2MEZAJx+PTtUUMioJGgHlyIx2Y4yp4/KpTBDsdluPKjjLHYx5Oem361GuZLV1uQYyFLR84zhRxQA2WJIUSW3DJE/zYJ3EMOv4c9amij1Cwle6hlVTEA7FT94PxgevA5qrC8rMsJwRIwIC8lu2Djp1z+FX4+G/s2W6CBVkjQyfKFyBj9aACJVk077RfeWWMaiB+6BTj+tdB8JrdbjxrFJGxZYgWBbj5vX9K5eykQIYzFlk+ZsnjA7YPSu2+EV3Hc+M5ZVjSPKAqEGAAB6frVQV5JEzdotnQ+TEYJboqzSbi5ycruPT86rxW5YSbo/KdkC7hgj5upxUfzrE8ccxaBVDHjk9un6VYum85gIkk+UjK46DaK/UG3fU/N3e4kSNBdlkjBZyyr83ylcZz+leyfsoW8Y8V6lIyYmFuGyv3QD2z+FeMq0UKSwgSSsrcN6KOor6A/ZQsZnk1fVigFuyxwoQOjDJK/kR+deZnE1HBz8/8z0Mpi54uGh75RRRXwB90FFFFABRRRQAUUUUAFFFFABRRRQAUUUUAFFFFABXzX+3PdeXoOi2yMTJJMTtKnb7HP1r6Ur5P/bouJZ9S0bTVn8oeWWUM3U5PPsPegD5nsWCjz5Z87zsVSPUEN9ADiovJa3nYOzN5bDaFO0gAdf6/jUPSJoXVVGOOeC4OD9evSpLhZY2X7QTJwpco3JA6H8sUANmcRRR4Z3aQ5kDgYHoevWrEG66naSKNBM+Qy4GAAABgZ65FJ9r3QTosUSoTtBZc8dgCf8A9dMWFY7YKGMdxG3mRkrguD0HPvQAkokttssn3GX5XAyOeoqyVmQRKI3InjIj3YIYEkcfl1qBcBo/OcrCMDyXPOcEH6YzUSyo6wIFkMdu5U73JyM9OOn4UAS/bpminijUJEzCRvl7jj+tCs5sVWWRfJ8zYnGdvcn1zzUUk/kwSRws/kvlfmHJGc4PpyBVyztUkCyXmYIpAmx5BwRn5mx6CgCAz7p/NaxQFmLhScqFbgfqQa7L4RrJY6vqbBdskNqWORnB5xiuOMqtaJeL5Z8tjHJz95T93j2Ar0H4S3IX+17qZF+zi2ZnB6kAce9a0EnVin3RnWdqcn5FyCCVkjimkUKxCSAcgsAT/SpbqIR3ElxGzIoTBbsOOn+fWmxt59tJJA6nYQAo/h9aLid5PKjaPKK4AC/xH39c1+m3u3Y/OHe9yIw4jWSONissfHPLEcV9n/Bzw+vh3wBp9qQBPNGJ5j6swH9MV8yfC7RjrfxF0/SthltVk80/KSoQcmvsqJFjjWONQqKAqgdgK+X4jxPw0V6v9D6bIKN+as/RDqKKK+VPpQooooAKKKKACiiigAooooAKKKKACiiigAooooAK+PP24JEl8ZWELsNsNurOFb5sEkf5Br7Dr4n/AGzLyGX4kvbW8StCkC/aTn7z4yOfToMeooA8KG4Wy3PJR3MZGMYP/wCrNOuG2sicOtum0KMY2ZOQT6028h328bpGzQZbkP1YYyf/AK9Of7K+neZEMSxuGfYeCCB696AFgKqDDxLbtyTjJHqR9Og+tMMZnlZ4fMEe3g9NuDhc/lUhaG1s4JpVYmZdrJ90ADqM/XBz7UZktbY+ZNtQKp8pcAyKSTwfWgBk0iNPFcSKjMVDM45ycck++cUt5M10JJJGPmlQqoqg5H94+5pBYsbVkhODACJCOrAkdu2On40yZCkkk1uUkiRYzIQ3Kn0oAlguLK2u1cQu0UqAk9SpZT0/HH4ZpiqiZtSxjDD5Zd+dp6n8xip7ryp0ndIyh3sZPl+WMg8AegIz+OKhsrZjbOZ1QOkiMgYckHt+X86AI/OXzAIIktlKfMM8Ng5/pXofwykkk0PXb59oLW7E8c9P8MVwBSKaUxMoVxAFQAdl7n6jNeh/Ck+X4a1u4ZRtKFUBHH3QK6cF/vFP1X5nPi21Qm12ZYhkVkihVyGaMbmxgkdxU8JBvVyTEoG3LevZqeiwxqrSR7ZbdcEA55xj+uPxqBUa8mhjiy+8gFT2JOOD+FfpLavc/PUrn0D+yn4d2NqXiCeNuD5EJfnJzliD+GPxr32ua+GOiroHgnTtP2FHEQeQEYO48nNdLX51mOI+sYmU+nQ++y+h7DDxh1CiiiuI7AooooAKKKKACiiigAooooAKKKKACiiigAooooAK+Ef2sL4R/F/Ul2oY18vy8jqcDOa+7q/Pr9o2b+1fi7qzyXEQkFz5ITGcgAYP5Y5oA8+v7oNZeTECkMSYjVgedxyw/MA59qhF1tlRYxHGjxiNwvXb3/E0JcyRlmcJLJA5ds87lz0z+VLfNbtdI8cbQK3zAsPl2nqR3655oAW2uJGNxeTRxzn7j7+qFgRuA/z1quWYRRyfeaJdrE/xY7flirts32EvE0cc4LBgCM5Qc8n3qGe8hmUyKixSLOXXH3SpAAXHtQA5GW1utvntN5jGKYD7p7fjzg/hUF5bR2xPlSkwh9gfoWYdfyqc2rRWbiE+YN3mSPj7hHT8/wClVbiSRN6TZcDDKPXcATQA9fMkgb5VXaFUqBglcHn35xU9leiOKOaeNZDDMshUn/WAcYPtxUtxJJcQi4MI/exLHFt4AZSMnHeo5rWC4ETwwDepCzwoSS2T9/2+ntQA64uNoeWOJUhZQIyO56EfkTXffD5FX4e6pNJsJJCoDxkg9K4aO0FptMkvn28ynDIuQBjkj3BwPxrvfAk8a/D26Mse5XuFjiyv8WeCa7ssV8XT9UceYO2Fn6Giz29v5kM7GRU5Dg/xEdD+Ga6/4KaB/bvj7TY418y0icyybhjAXB5H41xDRrcq8cEQT59wBOTleg+mM19GfsteG2tbC/8AEcyr/pZWOHB+6AOf1r7PM8R9XwspX1en3nx+W4b22JjHtq/ke3jgYooor8+PvAooooAKKKKACiiigAooooAKKKKACiiigAooooAKKKKAEf7jfSvzm+OardfFrWmV0SNbhhvkyAcAenJ9K/RPUZDFp9xIFLbYmbAOM8V+aXj+6kvvHmsTxbSJJ3+V2zgDrQBkNa+Xb+fmOYq7R+WvLZ9SO4xmpPtljJa2kUsACxuSxAzuA7EUy2muEf7RGyQRM+Vl2/c4OR71CYYre7+z3DbYpsMXU8jI/SgBlvCEkmDETxoNzlegGccfnVplghW92KwiWOMxqxBZcnP+cUkUHk3CNDkW9xiPa5+8pOPxx6/SojbwwzsizsWSRl2uud204xn6AUAWc31wF02C486FlDPt4yuM5PrjFFnJ5csNxCwIjk8uVOzr2J9c9PwqtLJNbzuwjaKSQBcnjODk/wAqmvw0LQ3wZClz1j9GHXp2oAjjujOwjO3zNhKHtu7/AFyMiiSRA0d4ksiD7rg/IVIHQYqrIFVYnj3b9zH6EH5cfWrNxJtxJJHhD+8jXtuIwW568g0AT6fBHdSXFn9txaRtuiLdWPTp9Ca9S8CWouPAKQvwvnEq24YyrHFeUJJbRzxtEuSjSJuJyCDwMj1r1DRUW1+HOmLGcL9qIZnODk16WTpvG07f1oedm3+5z/rqPsbWS8u4rC3VkLzFcE4JOCMA9+TX238PtFXw/wCDdM0pSxMMC7i3UseTn86+Y/gL4fbWviBYM3zJYObiQMMjbg8f99Yr66r1OIsReUaK6as87IKFoyrProFFFFfMn0QUUUUAFFFFABRRRQAUUUUAFFFFABRRRQAUUUUAFFFFAGN45vYdP8H6td3DFY47WTJAJ6qR2r80bwLcajLJuEfnFzGzfxAsQOnfNffH7UOtHRvg7qm0fPeFbZDnG0n5s/8Ajv618BxSZILKGLpJtC/wOcgfTnn8aAFuROLYxYmEceHZQM/vMHGfTvUcyQSSLmeXeQmCy5xn72PpU9us1uz7X+eLD3J3blIBA49etSW62cv2qXy9zx+Y+ScblI+QAdiDQA2VZNiLeRu9vG/lxHcFbCgjpn+8VqvFEscjGZVmJU52H7kmOOfr1qUyLcTFpflaWAbfRpMgkn04HaixazmWXcfKTzIxg/xc/N+VACXG4w+TM0RxCxDjkFsjjPb2pkyRNAqwS+YQql5GXGSeg/PjNE9v/o8titzGWWcsH6KVAPSnTQi4ufK08HcYw22bg/dGf8fxoAr29xdJAyRhpISobCoTjAxz9ATSyXBkjQTSOFGGQKOvbB/KrF1PctcnchiIDCRI+AOwGPriq93B5a2vzAe7DggdT+eR+FADksppIZpIAHhSQsXLYIABH49a9dhih/4QvQyMNB+8ZyfZRj365ryGVTA08SS5RE5B4+Y9eK9m0/TmvfCuh2No7vcmM7B/skDPFetkmmMi/X8jy85f+ySXex9A/sq6P9n8OXusyRkPcybY2brt7/rivaaxfA+jw6D4U07S4YzGIYVDKeu7HNbVceOr+3xEqndnXg6PsKEYdgooorlOkKKKKACiiigAooooAKKKKACiiigAooooAKKKKACiiigDk/if4HsvHmhJpN9dy20SyB90ahieOmDXiep/srWrXROn66oiyCrzod/0wBj6V9MUUAfJt7+yjqypILTX9PdSh4YOGY9cdMdhXL/8Mw+OwD5IgTcmGDXC8+3Br7aooA+GdQ+AHxIt5v7Rl0dVit02ARzRuduNowqkk9a5yb4T+O4bcLP4c1Ewwgomy3JJBJ9Ofx7V+hNFAH5v674D8Q6c9tcT+HbuAeUEZJbdlEmOC+CMk81mTaBqsNxa3RhuBcPIMvMrKFA4A56jAFfpfPbwT486COXHTegOPzqCTTNNkA8zT7R8dN0KnH6UAfmbdaRcSX0vyNHFMW+Yqfug52598cGoJtPlhHnbWeBYz5Ue7cU+ua/SG48C+ELi5kuJvD9i8shLMSnUn26VlX3wl+Ht2s27wzaRySrgyR7gwOMZHOM/hQB+ekdtCt5hI5Am4tHtXls9M57YzX1R8GvCBvdb8K3rQNsggMsjdAADlQR9c16K3wA+HbPvazuy2Bg+cOMdO1ej6PpNnpVrDbWabUhiWJcgZKjpnArfD13Rbkuqa+8xrUVVST73L9FFFYGwUUUUAFFFFABRRRQAUUUUAFFFFABRRRQAUUUUAFFFFABRRRQAUUUUAFFFFABRRRQAUUUUAFFFFABRRRQAUUUUAFFFFABRRRQAUUUUAFFFFABRRRQAUUUUAFFFFABRRRQAUUUUAFFFFABRRRQAUUUUAFFFFABRRRQAUUUUAFFFFABRRRQAUUUUAFFFFABRRRQAUUUUAf/Z">
            <a:extLst>
              <a:ext uri="{FF2B5EF4-FFF2-40B4-BE49-F238E27FC236}">
                <a16:creationId xmlns:a16="http://schemas.microsoft.com/office/drawing/2014/main" id="{CB80046E-C51F-4D41-B0AE-41C483E332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13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E88DA-3C57-454B-91A2-6A25298F5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 Laser Driven proton and ion source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925E95C-83BB-4571-A9B6-37E2306214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8" y="1690688"/>
            <a:ext cx="7242062" cy="3950216"/>
          </a:xfr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893550BD-9860-4AC9-94B9-605095E90F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1" t="46666" r="46509" b="13651"/>
          <a:stretch/>
        </p:blipFill>
        <p:spPr bwMode="auto">
          <a:xfrm>
            <a:off x="6847114" y="1690687"/>
            <a:ext cx="5282408" cy="480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82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3CB3F-4DB5-4993-B772-088D42046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355" y="931181"/>
            <a:ext cx="4406946" cy="4777924"/>
          </a:xfrm>
        </p:spPr>
        <p:txBody>
          <a:bodyPr>
            <a:normAutofit/>
          </a:bodyPr>
          <a:lstStyle/>
          <a:p>
            <a:r>
              <a:rPr lang="en-GB" dirty="0"/>
              <a:t>4 Objectives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Simulation</a:t>
            </a:r>
            <a:br>
              <a:rPr lang="en-GB" dirty="0"/>
            </a:br>
            <a:r>
              <a:rPr lang="en-GB" dirty="0"/>
              <a:t>Scapa</a:t>
            </a:r>
            <a:br>
              <a:rPr lang="en-GB" dirty="0"/>
            </a:br>
            <a:r>
              <a:rPr lang="en-GB" dirty="0"/>
              <a:t>	Diagnostics</a:t>
            </a:r>
            <a:br>
              <a:rPr lang="en-GB" dirty="0"/>
            </a:br>
            <a:r>
              <a:rPr lang="en-GB" dirty="0"/>
              <a:t>	Tests</a:t>
            </a:r>
            <a:br>
              <a:rPr lang="en-GB" dirty="0"/>
            </a:br>
            <a:r>
              <a:rPr lang="en-GB" dirty="0"/>
              <a:t>High rate tests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37CA6D2-E98D-45EA-818B-600CB07FA4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0" t="44603" r="43746" b="12367"/>
          <a:stretch/>
        </p:blipFill>
        <p:spPr bwMode="auto">
          <a:xfrm>
            <a:off x="4312511" y="36399"/>
            <a:ext cx="4298212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4EA70FE-7D30-4218-B157-E97395FD53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" t="9599" r="-364" b="9549"/>
          <a:stretch/>
        </p:blipFill>
        <p:spPr bwMode="auto">
          <a:xfrm>
            <a:off x="8459153" y="189819"/>
            <a:ext cx="2990850" cy="342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7F547E29-BCD6-48C8-9873-D9E0EFC90C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7" t="47778" r="47302" b="13651"/>
          <a:stretch/>
        </p:blipFill>
        <p:spPr bwMode="auto">
          <a:xfrm>
            <a:off x="4571301" y="3537857"/>
            <a:ext cx="3753947" cy="332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D3E7EE60-5AB1-4384-93B8-5C180DF969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3" b="10835"/>
          <a:stretch/>
        </p:blipFill>
        <p:spPr bwMode="auto">
          <a:xfrm>
            <a:off x="8474659" y="3614057"/>
            <a:ext cx="2990850" cy="324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021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 descr="C:\Work\Grants\Cerberus_2007\PR_Photos\Cerberus_Lab_blue_light.jpg">
            <a:extLst>
              <a:ext uri="{FF2B5EF4-FFF2-40B4-BE49-F238E27FC236}">
                <a16:creationId xmlns:a16="http://schemas.microsoft.com/office/drawing/2014/main" id="{091885B4-3C7C-49A9-AFF2-318EA9704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2855" y="3037114"/>
            <a:ext cx="6539284" cy="3691739"/>
          </a:xfrm>
          <a:prstGeom prst="rect">
            <a:avLst/>
          </a:prstGeom>
          <a:noFill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1FF461-95A3-41F8-A9B7-BF60E120C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10" y="3387147"/>
            <a:ext cx="3042276" cy="336370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A67A42-479E-45BB-8FDA-F5B59A254E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1" t="15000" r="21889"/>
          <a:stretch/>
        </p:blipFill>
        <p:spPr>
          <a:xfrm>
            <a:off x="3211286" y="3383921"/>
            <a:ext cx="3461125" cy="3370153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0AB7F1B9-F4BB-4CA4-A615-1637EFA25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97" y="0"/>
            <a:ext cx="3897086" cy="42675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83D6BA0-7518-4C48-B043-8EB89961C936}"/>
              </a:ext>
            </a:extLst>
          </p:cNvPr>
          <p:cNvSpPr txBox="1"/>
          <p:nvPr/>
        </p:nvSpPr>
        <p:spPr>
          <a:xfrm>
            <a:off x="9099755" y="290707"/>
            <a:ext cx="244329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dirty="0"/>
              <a:t>SCAPA</a:t>
            </a:r>
          </a:p>
          <a:p>
            <a:pPr algn="ctr"/>
            <a:r>
              <a:rPr lang="en-GB" sz="4800" dirty="0"/>
              <a:t>Cerberus</a:t>
            </a:r>
          </a:p>
          <a:p>
            <a:pPr algn="ctr"/>
            <a:r>
              <a:rPr lang="en-GB" sz="4800" dirty="0" err="1"/>
              <a:t>Zhi</a:t>
            </a:r>
            <a:endParaRPr lang="en-GB" sz="4800" dirty="0"/>
          </a:p>
        </p:txBody>
      </p:sp>
      <p:pic>
        <p:nvPicPr>
          <p:cNvPr id="2050" name="Picture 2" descr="Image preview">
            <a:extLst>
              <a:ext uri="{FF2B5EF4-FFF2-40B4-BE49-F238E27FC236}">
                <a16:creationId xmlns:a16="http://schemas.microsoft.com/office/drawing/2014/main" id="{4287FE33-E19E-4FB7-A340-FE99EE776D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" t="14127" r="-578" b="36233"/>
          <a:stretch/>
        </p:blipFill>
        <p:spPr bwMode="auto">
          <a:xfrm>
            <a:off x="3785507" y="109625"/>
            <a:ext cx="5393420" cy="356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833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5C417C1-75A5-0949-801C-8BA4A824650E}"/>
              </a:ext>
            </a:extLst>
          </p:cNvPr>
          <p:cNvSpPr/>
          <p:nvPr/>
        </p:nvSpPr>
        <p:spPr>
          <a:xfrm>
            <a:off x="8450696" y="590860"/>
            <a:ext cx="3554959" cy="609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4C4BB65-6B0C-904D-A594-331F5F58C89E}"/>
              </a:ext>
            </a:extLst>
          </p:cNvPr>
          <p:cNvSpPr/>
          <p:nvPr/>
        </p:nvSpPr>
        <p:spPr>
          <a:xfrm>
            <a:off x="4318520" y="590861"/>
            <a:ext cx="3554959" cy="609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810A088-8960-DC40-B90F-490F8F8B4ED3}"/>
              </a:ext>
            </a:extLst>
          </p:cNvPr>
          <p:cNvSpPr/>
          <p:nvPr/>
        </p:nvSpPr>
        <p:spPr>
          <a:xfrm>
            <a:off x="69744" y="590861"/>
            <a:ext cx="4072004" cy="61673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D5E95BEF-9F61-3A41-82E9-ECDFA338DE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 t="36045" r="51582" b="24859"/>
          <a:stretch/>
        </p:blipFill>
        <p:spPr>
          <a:xfrm>
            <a:off x="5158846" y="4272542"/>
            <a:ext cx="1685123" cy="19179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8C6906-CE3E-2A43-8916-C74B8A5FF6CA}"/>
              </a:ext>
            </a:extLst>
          </p:cNvPr>
          <p:cNvSpPr txBox="1"/>
          <p:nvPr/>
        </p:nvSpPr>
        <p:spPr>
          <a:xfrm>
            <a:off x="0" y="40213"/>
            <a:ext cx="1244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Experiments &amp; Technology Development in 2-year Programme: Characterising Source and Benchmarking Simulations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689BBF-3607-814E-9F0A-394A9479E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32" y="1362570"/>
            <a:ext cx="3404174" cy="20401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7A95C3-19AD-254D-A1C9-B7CBB543D6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70"/>
          <a:stretch/>
        </p:blipFill>
        <p:spPr>
          <a:xfrm>
            <a:off x="463387" y="3731844"/>
            <a:ext cx="2869245" cy="24586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2B7ECA-3196-DA4C-A027-584D7B4AD995}"/>
              </a:ext>
            </a:extLst>
          </p:cNvPr>
          <p:cNvSpPr txBox="1"/>
          <p:nvPr/>
        </p:nvSpPr>
        <p:spPr>
          <a:xfrm>
            <a:off x="496638" y="3454845"/>
            <a:ext cx="2646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J.S Green </a:t>
            </a:r>
            <a:r>
              <a:rPr lang="en-US" sz="1200" i="1" dirty="0"/>
              <a:t>et al., </a:t>
            </a:r>
            <a:r>
              <a:rPr lang="en-US" sz="1200" dirty="0"/>
              <a:t>NJP. </a:t>
            </a:r>
            <a:r>
              <a:rPr lang="en-GB" sz="1200" dirty="0"/>
              <a:t>12 (2010) 085012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DE399-C82E-9F4B-9656-780BC8900A9F}"/>
              </a:ext>
            </a:extLst>
          </p:cNvPr>
          <p:cNvSpPr txBox="1"/>
          <p:nvPr/>
        </p:nvSpPr>
        <p:spPr>
          <a:xfrm>
            <a:off x="186345" y="6190479"/>
            <a:ext cx="3939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R. Prasad </a:t>
            </a:r>
            <a:r>
              <a:rPr lang="en-US" sz="1200" i="1" dirty="0"/>
              <a:t>et al., </a:t>
            </a:r>
            <a:r>
              <a:rPr lang="en-GB" sz="1200" dirty="0" err="1"/>
              <a:t>Nucl</a:t>
            </a:r>
            <a:r>
              <a:rPr lang="en-GB" sz="1200" dirty="0"/>
              <a:t>. </a:t>
            </a:r>
            <a:r>
              <a:rPr lang="en-GB" sz="1200" dirty="0" err="1"/>
              <a:t>Instrum</a:t>
            </a:r>
            <a:r>
              <a:rPr lang="en-GB" sz="1200" dirty="0"/>
              <a:t>. Methods. 623.2 (2010): 712-715.</a:t>
            </a:r>
            <a:endParaRPr lang="en-US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E446F2-5419-9B41-BAED-B11B6C8EFC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1218" y="1538618"/>
            <a:ext cx="1320124" cy="15274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5134CA-E37B-9C46-A221-12D119CC2A61}"/>
              </a:ext>
            </a:extLst>
          </p:cNvPr>
          <p:cNvSpPr txBox="1"/>
          <p:nvPr/>
        </p:nvSpPr>
        <p:spPr>
          <a:xfrm>
            <a:off x="735404" y="885517"/>
            <a:ext cx="2408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Established Diagnostics…</a:t>
            </a:r>
            <a:r>
              <a:rPr lang="en-GB" sz="1200" dirty="0"/>
              <a:t> </a:t>
            </a:r>
            <a:endParaRPr lang="en-US" sz="1200" dirty="0"/>
          </a:p>
        </p:txBody>
      </p:sp>
      <p:pic>
        <p:nvPicPr>
          <p:cNvPr id="1026" name="Picture 2" descr="(d؟) راسه &#10;0T-. ">
            <a:extLst>
              <a:ext uri="{FF2B5EF4-FFF2-40B4-BE49-F238E27FC236}">
                <a16:creationId xmlns:a16="http://schemas.microsoft.com/office/drawing/2014/main" id="{EEB64E83-7545-C147-B9EB-66B5BFF2D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1529" y="5032994"/>
            <a:ext cx="2391191" cy="150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05A708D-398E-9640-9326-0F2B7CD1EE11}"/>
              </a:ext>
            </a:extLst>
          </p:cNvPr>
          <p:cNvSpPr txBox="1"/>
          <p:nvPr/>
        </p:nvSpPr>
        <p:spPr>
          <a:xfrm>
            <a:off x="4412637" y="890675"/>
            <a:ext cx="3309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Established </a:t>
            </a:r>
            <a:r>
              <a:rPr lang="en-GB" sz="1600" dirty="0" err="1"/>
              <a:t>Targetry</a:t>
            </a:r>
            <a:r>
              <a:rPr lang="en-GB" sz="1600" dirty="0"/>
              <a:t>…moving toward Hz-level </a:t>
            </a:r>
            <a:r>
              <a:rPr lang="en-GB" sz="1600" dirty="0" err="1"/>
              <a:t>targetry</a:t>
            </a:r>
            <a:r>
              <a:rPr lang="en-GB" sz="1200" dirty="0"/>
              <a:t> 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B9ADC8-C49C-6342-95A5-B2331F1D5116}"/>
              </a:ext>
            </a:extLst>
          </p:cNvPr>
          <p:cNvSpPr txBox="1"/>
          <p:nvPr/>
        </p:nvSpPr>
        <p:spPr>
          <a:xfrm>
            <a:off x="5337868" y="3060467"/>
            <a:ext cx="2646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Typical 9-target array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C892B5-C779-7D4A-8636-04A3E6C10081}"/>
              </a:ext>
            </a:extLst>
          </p:cNvPr>
          <p:cNvSpPr txBox="1"/>
          <p:nvPr/>
        </p:nvSpPr>
        <p:spPr>
          <a:xfrm>
            <a:off x="4642457" y="6257440"/>
            <a:ext cx="3161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Tape </a:t>
            </a:r>
            <a:r>
              <a:rPr lang="en-GB" sz="1200" dirty="0" err="1"/>
              <a:t>targetry</a:t>
            </a:r>
            <a:r>
              <a:rPr lang="en-GB" sz="1200" dirty="0"/>
              <a:t> system (online in SCAPA 2022)</a:t>
            </a:r>
            <a:endParaRPr lang="en-US" sz="12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793703-B6DA-4843-A458-2E3812C507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4727" y="2161260"/>
            <a:ext cx="3053886" cy="21107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346546E-EBB6-1F48-982B-12B3F1ABBE86}"/>
              </a:ext>
            </a:extLst>
          </p:cNvPr>
          <p:cNvSpPr txBox="1"/>
          <p:nvPr/>
        </p:nvSpPr>
        <p:spPr>
          <a:xfrm>
            <a:off x="8714766" y="837821"/>
            <a:ext cx="33491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….to build a systematic parameter space map of the source performance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Energy, Flux, Divergence across multiple ion species</a:t>
            </a:r>
            <a:endParaRPr lang="en-US" sz="1200" dirty="0"/>
          </a:p>
        </p:txBody>
      </p:sp>
      <p:sp>
        <p:nvSpPr>
          <p:cNvPr id="25" name="Plus 24">
            <a:extLst>
              <a:ext uri="{FF2B5EF4-FFF2-40B4-BE49-F238E27FC236}">
                <a16:creationId xmlns:a16="http://schemas.microsoft.com/office/drawing/2014/main" id="{255BE154-7A07-CD4F-8666-6F04ACBBF595}"/>
              </a:ext>
            </a:extLst>
          </p:cNvPr>
          <p:cNvSpPr/>
          <p:nvPr/>
        </p:nvSpPr>
        <p:spPr>
          <a:xfrm>
            <a:off x="3598512" y="2880439"/>
            <a:ext cx="1296110" cy="1167543"/>
          </a:xfrm>
          <a:prstGeom prst="mathPlus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F2EFD330-9F34-6247-8FB9-702F3F9119AB}"/>
              </a:ext>
            </a:extLst>
          </p:cNvPr>
          <p:cNvSpPr/>
          <p:nvPr/>
        </p:nvSpPr>
        <p:spPr>
          <a:xfrm>
            <a:off x="7280160" y="3174311"/>
            <a:ext cx="1170536" cy="57979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2F6BE5-A10D-7E42-8208-13D2505FD7BB}"/>
              </a:ext>
            </a:extLst>
          </p:cNvPr>
          <p:cNvSpPr txBox="1"/>
          <p:nvPr/>
        </p:nvSpPr>
        <p:spPr>
          <a:xfrm>
            <a:off x="8961171" y="4386663"/>
            <a:ext cx="3161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..but also need to consider some other experimental contributions like temporal contrast</a:t>
            </a:r>
          </a:p>
        </p:txBody>
      </p:sp>
    </p:spTree>
    <p:extLst>
      <p:ext uri="{BB962C8B-B14F-4D97-AF65-F5344CB8AC3E}">
        <p14:creationId xmlns:p14="http://schemas.microsoft.com/office/powerpoint/2010/main" val="356678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A60FE3-2EE9-E344-9C6A-7A8D959FBF8F}"/>
              </a:ext>
            </a:extLst>
          </p:cNvPr>
          <p:cNvSpPr/>
          <p:nvPr/>
        </p:nvSpPr>
        <p:spPr>
          <a:xfrm>
            <a:off x="3432465" y="667523"/>
            <a:ext cx="4578302" cy="59773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91A5DEB-699E-AD42-94A8-3A9414822D29}"/>
              </a:ext>
            </a:extLst>
          </p:cNvPr>
          <p:cNvSpPr/>
          <p:nvPr/>
        </p:nvSpPr>
        <p:spPr>
          <a:xfrm>
            <a:off x="8228875" y="719583"/>
            <a:ext cx="3874013" cy="597735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ACC79ED-F9AE-6D47-BEE4-9A63FA666553}"/>
              </a:ext>
            </a:extLst>
          </p:cNvPr>
          <p:cNvSpPr/>
          <p:nvPr/>
        </p:nvSpPr>
        <p:spPr>
          <a:xfrm>
            <a:off x="226142" y="667522"/>
            <a:ext cx="2913681" cy="59773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D1324B-5ABD-964A-86F4-EF185C17C175}"/>
              </a:ext>
            </a:extLst>
          </p:cNvPr>
          <p:cNvSpPr txBox="1"/>
          <p:nvPr/>
        </p:nvSpPr>
        <p:spPr>
          <a:xfrm>
            <a:off x="137652" y="240268"/>
            <a:ext cx="11101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Experiments &amp; Technology Development in 3-year Programme: Producing a stable, high-rep source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72EAEA9-F560-664C-B6BC-60E0146421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4" y="1352127"/>
            <a:ext cx="2155242" cy="28791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A0E7B3-F831-284A-8B04-E8602B58B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0301" y="1691794"/>
            <a:ext cx="3151159" cy="22633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C1647F-BB93-0340-9081-614854A58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7089" y="1712598"/>
            <a:ext cx="3949054" cy="18114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C261AE-4C55-6543-9503-21E96C4611FC}"/>
              </a:ext>
            </a:extLst>
          </p:cNvPr>
          <p:cNvSpPr txBox="1"/>
          <p:nvPr/>
        </p:nvSpPr>
        <p:spPr>
          <a:xfrm>
            <a:off x="3965197" y="3585452"/>
            <a:ext cx="4271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D. </a:t>
            </a:r>
            <a:r>
              <a:rPr lang="en-GB" sz="1400" dirty="0" err="1"/>
              <a:t>Marsical</a:t>
            </a:r>
            <a:r>
              <a:rPr lang="en-GB" sz="1400" dirty="0"/>
              <a:t> </a:t>
            </a:r>
            <a:r>
              <a:rPr lang="en-GB" sz="1400" i="1" dirty="0"/>
              <a:t>et al. , </a:t>
            </a:r>
            <a:r>
              <a:rPr lang="en-GB" sz="1400" dirty="0"/>
              <a:t>Plasma Phys. Control. Fusion 63 (2021) 114003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3AE4C6-E118-A842-956B-A9200247E3B6}"/>
              </a:ext>
            </a:extLst>
          </p:cNvPr>
          <p:cNvSpPr txBox="1"/>
          <p:nvPr/>
        </p:nvSpPr>
        <p:spPr>
          <a:xfrm>
            <a:off x="700086" y="4231239"/>
            <a:ext cx="1792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Courtesy of C. Palmer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AA61C8-1689-8E4F-BB57-B7C62919BA46}"/>
              </a:ext>
            </a:extLst>
          </p:cNvPr>
          <p:cNvSpPr txBox="1"/>
          <p:nvPr/>
        </p:nvSpPr>
        <p:spPr>
          <a:xfrm>
            <a:off x="661024" y="1006580"/>
            <a:ext cx="2913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Novel Liquid </a:t>
            </a:r>
            <a:r>
              <a:rPr lang="en-GB" sz="1400" b="1" dirty="0" err="1"/>
              <a:t>Targetry</a:t>
            </a:r>
            <a:r>
              <a:rPr lang="en-GB" sz="1400" b="1" dirty="0"/>
              <a:t> </a:t>
            </a:r>
            <a:endParaRPr lang="en-US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45F35A-0953-314D-AAC6-ADE6B48BD95E}"/>
              </a:ext>
            </a:extLst>
          </p:cNvPr>
          <p:cNvSpPr txBox="1"/>
          <p:nvPr/>
        </p:nvSpPr>
        <p:spPr>
          <a:xfrm>
            <a:off x="8912708" y="1224917"/>
            <a:ext cx="3949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ML/AI Control &amp; </a:t>
            </a:r>
            <a:r>
              <a:rPr lang="en-US" sz="1400" b="1" dirty="0" err="1"/>
              <a:t>Optimisation</a:t>
            </a:r>
            <a:endParaRPr lang="en-US" sz="1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9C84C7-058E-654A-BF72-E09E3574A2DC}"/>
              </a:ext>
            </a:extLst>
          </p:cNvPr>
          <p:cNvSpPr txBox="1"/>
          <p:nvPr/>
        </p:nvSpPr>
        <p:spPr>
          <a:xfrm>
            <a:off x="3629989" y="4965501"/>
            <a:ext cx="41832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Implementation of advanced (existing) particle diagnostics, taking account of long term operation. 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Implementation of full laser diagnostic suite to support automation, stabilisation. 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81DA11-F26C-1B44-986E-DE6C9C3C83AC}"/>
              </a:ext>
            </a:extLst>
          </p:cNvPr>
          <p:cNvSpPr txBox="1"/>
          <p:nvPr/>
        </p:nvSpPr>
        <p:spPr>
          <a:xfrm>
            <a:off x="439150" y="4998288"/>
            <a:ext cx="24876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Reduces production of debris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Increases operational time and possible rep rate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4868DD-33BE-0249-8395-3D5210EFB773}"/>
              </a:ext>
            </a:extLst>
          </p:cNvPr>
          <p:cNvSpPr txBox="1"/>
          <p:nvPr/>
        </p:nvSpPr>
        <p:spPr>
          <a:xfrm>
            <a:off x="4460109" y="1200001"/>
            <a:ext cx="3949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Advanced Particle &amp; Laser Diagnostics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81FBD7-A679-B346-8A8E-1E148555664C}"/>
              </a:ext>
            </a:extLst>
          </p:cNvPr>
          <p:cNvSpPr txBox="1"/>
          <p:nvPr/>
        </p:nvSpPr>
        <p:spPr>
          <a:xfrm>
            <a:off x="8559766" y="4815704"/>
            <a:ext cx="34745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Application of ML techniques (</a:t>
            </a:r>
            <a:r>
              <a:rPr lang="en-GB" sz="1400" dirty="0" err="1"/>
              <a:t>e.g</a:t>
            </a:r>
            <a:r>
              <a:rPr lang="en-GB" sz="1400" dirty="0"/>
              <a:t> Bayesian Optimisation) for parameter space 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Application of AI techniques (DNNs, CNNs) for system control and virtual diagnostics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3201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02F8E-EB5D-41A2-998C-9AB66557C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99" y="112666"/>
            <a:ext cx="6933723" cy="122025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WP3 - Proton and Ion Capture Gabor lens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410336F-BD53-44D6-91C0-0D2BBAD35BF9}"/>
              </a:ext>
            </a:extLst>
          </p:cNvPr>
          <p:cNvGrpSpPr/>
          <p:nvPr/>
        </p:nvGrpSpPr>
        <p:grpSpPr>
          <a:xfrm>
            <a:off x="7225443" y="489798"/>
            <a:ext cx="3852100" cy="3350121"/>
            <a:chOff x="157074" y="1482735"/>
            <a:chExt cx="3852100" cy="335012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A5B2A4E-B58C-44E1-A2FA-2D2446965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977" y="1727823"/>
              <a:ext cx="3817197" cy="310503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594563-DF3E-42E7-9602-15F8B68C1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7074" y="1482735"/>
              <a:ext cx="3823234" cy="20021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B667794-21C6-4675-8F97-6E86F6794090}"/>
              </a:ext>
            </a:extLst>
          </p:cNvPr>
          <p:cNvSpPr txBox="1"/>
          <p:nvPr/>
        </p:nvSpPr>
        <p:spPr>
          <a:xfrm>
            <a:off x="113599" y="6170196"/>
            <a:ext cx="6095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4D4D4D"/>
                </a:solidFill>
              </a:rPr>
              <a:t>d</a:t>
            </a:r>
            <a:r>
              <a:rPr lang="en-GB" sz="1800" b="0" i="0" u="none" strike="noStrike" baseline="0" dirty="0" err="1">
                <a:solidFill>
                  <a:srgbClr val="4D4D4D"/>
                </a:solidFill>
              </a:rPr>
              <a:t>oi</a:t>
            </a:r>
            <a:r>
              <a:rPr lang="en-GB" dirty="0">
                <a:solidFill>
                  <a:srgbClr val="4D4D4D"/>
                </a:solidFill>
              </a:rPr>
              <a:t>: </a:t>
            </a:r>
            <a:r>
              <a:rPr lang="en-GB" sz="1800" b="0" i="0" u="none" strike="noStrike" baseline="0" dirty="0">
                <a:solidFill>
                  <a:srgbClr val="4D4D4D"/>
                </a:solidFill>
              </a:rPr>
              <a:t>10.1038/160089b0</a:t>
            </a:r>
          </a:p>
          <a:p>
            <a:r>
              <a:rPr lang="en-GB" sz="1800" b="0" i="0" u="none" strike="noStrike" baseline="0" dirty="0" err="1">
                <a:solidFill>
                  <a:srgbClr val="4D4D4D"/>
                </a:solidFill>
              </a:rPr>
              <a:t>doi</a:t>
            </a:r>
            <a:r>
              <a:rPr lang="en-GB" sz="1800" b="0" i="0" u="none" strike="noStrike" baseline="0" dirty="0">
                <a:solidFill>
                  <a:srgbClr val="4D4D4D"/>
                </a:solidFill>
              </a:rPr>
              <a:t>: 10.3389/fphy.2020.567738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7D6D685-97BA-4AFD-BD6B-233C73A3C00E}"/>
              </a:ext>
            </a:extLst>
          </p:cNvPr>
          <p:cNvGrpSpPr/>
          <p:nvPr/>
        </p:nvGrpSpPr>
        <p:grpSpPr>
          <a:xfrm>
            <a:off x="0" y="1357075"/>
            <a:ext cx="6693027" cy="3766991"/>
            <a:chOff x="242574" y="0"/>
            <a:chExt cx="11706851" cy="68580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547F9F8-6A9C-492E-BB93-AAB2078438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2574" y="0"/>
              <a:ext cx="11706851" cy="6858000"/>
            </a:xfrm>
            <a:prstGeom prst="rect">
              <a:avLst/>
            </a:prstGeom>
          </p:spPr>
        </p:pic>
        <p:sp>
          <p:nvSpPr>
            <p:cNvPr id="15" name="Flowchart: Terminator 14">
              <a:extLst>
                <a:ext uri="{FF2B5EF4-FFF2-40B4-BE49-F238E27FC236}">
                  <a16:creationId xmlns:a16="http://schemas.microsoft.com/office/drawing/2014/main" id="{58FE0F30-F8B1-4808-94F0-B09A52E38587}"/>
                </a:ext>
              </a:extLst>
            </p:cNvPr>
            <p:cNvSpPr/>
            <p:nvPr/>
          </p:nvSpPr>
          <p:spPr>
            <a:xfrm>
              <a:off x="5032040" y="2663687"/>
              <a:ext cx="3771190" cy="1465312"/>
            </a:xfrm>
            <a:prstGeom prst="flowChartTerminator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64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Plasma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1C402B3-39AC-49D4-802A-DA39AB34DFD7}"/>
                </a:ext>
              </a:extLst>
            </p:cNvPr>
            <p:cNvGrpSpPr/>
            <p:nvPr/>
          </p:nvGrpSpPr>
          <p:grpSpPr>
            <a:xfrm>
              <a:off x="7949575" y="2772000"/>
              <a:ext cx="5255" cy="1256736"/>
              <a:chOff x="7949575" y="2765723"/>
              <a:chExt cx="5255" cy="1256736"/>
            </a:xfrm>
          </p:grpSpPr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ABC9A1F1-E078-4EFD-B302-437CF7B240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D5047A00-406A-4036-A53F-00633BFA94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FC9164B-54B9-4C15-BE09-D53CE8DBF09B}"/>
                </a:ext>
              </a:extLst>
            </p:cNvPr>
            <p:cNvGrpSpPr/>
            <p:nvPr/>
          </p:nvGrpSpPr>
          <p:grpSpPr>
            <a:xfrm>
              <a:off x="7583965" y="2772000"/>
              <a:ext cx="5255" cy="1256736"/>
              <a:chOff x="7949575" y="2765723"/>
              <a:chExt cx="5255" cy="1256736"/>
            </a:xfrm>
          </p:grpSpPr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9585C967-4473-49CC-B85D-D59C7BBB7C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0EA8E4C2-6B8E-4D28-9ECF-C939AC2059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14621AA-9F99-4F55-B4EE-26AC1142DCC1}"/>
                </a:ext>
              </a:extLst>
            </p:cNvPr>
            <p:cNvGrpSpPr/>
            <p:nvPr/>
          </p:nvGrpSpPr>
          <p:grpSpPr>
            <a:xfrm>
              <a:off x="7174061" y="2772000"/>
              <a:ext cx="5255" cy="1256736"/>
              <a:chOff x="7949575" y="2765723"/>
              <a:chExt cx="5255" cy="1256736"/>
            </a:xfrm>
          </p:grpSpPr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4D75A952-A1E2-4AC3-9CA1-063D2AB882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7007C84B-05FF-4401-9003-DC9ED5F670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7654126-82EE-43D9-88B5-C5C700B9BB31}"/>
                </a:ext>
              </a:extLst>
            </p:cNvPr>
            <p:cNvGrpSpPr/>
            <p:nvPr/>
          </p:nvGrpSpPr>
          <p:grpSpPr>
            <a:xfrm>
              <a:off x="6763407" y="2772000"/>
              <a:ext cx="5255" cy="1256736"/>
              <a:chOff x="7949575" y="2765723"/>
              <a:chExt cx="5255" cy="1256736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B4A28764-1238-4FB3-A729-0B5E05C719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2E4800E-A54C-4210-B73D-FC05CA08EE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BCA25AA-0559-422A-A2EA-7793F74158BB}"/>
                </a:ext>
              </a:extLst>
            </p:cNvPr>
            <p:cNvGrpSpPr/>
            <p:nvPr/>
          </p:nvGrpSpPr>
          <p:grpSpPr>
            <a:xfrm>
              <a:off x="6340741" y="2772000"/>
              <a:ext cx="5255" cy="1256736"/>
              <a:chOff x="7949575" y="2765723"/>
              <a:chExt cx="5255" cy="1256736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BAD4F95D-0663-4D9E-90B8-6D22395D2A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5FAC80FC-D676-4E1E-855D-C72BE71389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6AB81A6-E021-403A-BE23-9A965BBACE16}"/>
                </a:ext>
              </a:extLst>
            </p:cNvPr>
            <p:cNvGrpSpPr/>
            <p:nvPr/>
          </p:nvGrpSpPr>
          <p:grpSpPr>
            <a:xfrm>
              <a:off x="5957113" y="2772000"/>
              <a:ext cx="5255" cy="1256736"/>
              <a:chOff x="7949575" y="2765723"/>
              <a:chExt cx="5255" cy="1256736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0E0F2D2E-45E2-4026-BB8E-99D4F10ABD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C62B689-17FA-4130-8D86-EF7A0BDB22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2FD3C9C-1C98-4244-B203-53A4505FBFF7}"/>
                </a:ext>
              </a:extLst>
            </p:cNvPr>
            <p:cNvSpPr txBox="1"/>
            <p:nvPr/>
          </p:nvSpPr>
          <p:spPr>
            <a:xfrm>
              <a:off x="7909784" y="2756714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E</a:t>
              </a:r>
              <a:r>
                <a:rPr lang="en-GB" baseline="-25000" dirty="0"/>
                <a:t>r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2BA06AD7-1838-434D-AD9D-C2F82755F9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8832" y="5099173"/>
            <a:ext cx="6933723" cy="133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44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AFD750426FF4689ED6EEB53C2951A" ma:contentTypeVersion="14" ma:contentTypeDescription="Create a new document." ma:contentTypeScope="" ma:versionID="e368a452c771ff3986d8dc0c1b182452">
  <xsd:schema xmlns:xsd="http://www.w3.org/2001/XMLSchema" xmlns:xs="http://www.w3.org/2001/XMLSchema" xmlns:p="http://schemas.microsoft.com/office/2006/metadata/properties" xmlns:ns3="861374fa-46ae-4859-acf9-337d9d35654b" xmlns:ns4="bcf48347-58aa-4d62-91d1-b7aa5d8fd5de" targetNamespace="http://schemas.microsoft.com/office/2006/metadata/properties" ma:root="true" ma:fieldsID="9f5869c28bf489176b4344fc69bac66e" ns3:_="" ns4:_="">
    <xsd:import namespace="861374fa-46ae-4859-acf9-337d9d35654b"/>
    <xsd:import namespace="bcf48347-58aa-4d62-91d1-b7aa5d8fd5d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374fa-46ae-4859-acf9-337d9d3565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f48347-58aa-4d62-91d1-b7aa5d8fd5d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426BE0-6F08-47E5-BB6E-D470A537DE8A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bcf48347-58aa-4d62-91d1-b7aa5d8fd5de"/>
    <ds:schemaRef ds:uri="http://schemas.microsoft.com/office/infopath/2007/PartnerControls"/>
    <ds:schemaRef ds:uri="http://schemas.openxmlformats.org/package/2006/metadata/core-properties"/>
    <ds:schemaRef ds:uri="861374fa-46ae-4859-acf9-337d9d35654b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85B9B13-56FA-465F-950A-6B9003BA8D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1374fa-46ae-4859-acf9-337d9d35654b"/>
    <ds:schemaRef ds:uri="bcf48347-58aa-4d62-91d1-b7aa5d8fd5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20F40A-F4C1-4970-9F4D-D58B984E9E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1110</Words>
  <Application>Microsoft Office PowerPoint</Application>
  <PresentationFormat>Widescreen</PresentationFormat>
  <Paragraphs>164</Paragraphs>
  <Slides>23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Symbol</vt:lpstr>
      <vt:lpstr>Office Theme</vt:lpstr>
      <vt:lpstr>Presentation</vt:lpstr>
      <vt:lpstr>LhARA - Project organisation</vt:lpstr>
      <vt:lpstr>Project management </vt:lpstr>
      <vt:lpstr>Ion production space charge</vt:lpstr>
      <vt:lpstr>WP Laser Driven proton and ion source</vt:lpstr>
      <vt:lpstr>4 Objectives  Simulation Scapa  Diagnostics  Tests High rate tests</vt:lpstr>
      <vt:lpstr>PowerPoint Presentation</vt:lpstr>
      <vt:lpstr>PowerPoint Presentation</vt:lpstr>
      <vt:lpstr>PowerPoint Presentation</vt:lpstr>
      <vt:lpstr>WP3 - Proton and Ion Capture Gabor lens</vt:lpstr>
      <vt:lpstr>Stability      Density</vt:lpstr>
      <vt:lpstr>PowerPoint Presentation</vt:lpstr>
      <vt:lpstr>Storage trap assembly - current</vt:lpstr>
      <vt:lpstr>Plasma in ALPHA for "H"  ̅ production</vt:lpstr>
      <vt:lpstr>Year 5 milestone</vt:lpstr>
      <vt:lpstr>PowerPoint Presentation</vt:lpstr>
      <vt:lpstr>Ion Acoustic imaging</vt:lpstr>
      <vt:lpstr>PowerPoint Presentation</vt:lpstr>
      <vt:lpstr>WP5 – End station development &amp; Instrumentation </vt:lpstr>
      <vt:lpstr> </vt:lpstr>
      <vt:lpstr>WP6 – Facility design and integration </vt:lpstr>
      <vt:lpstr>PowerPoint Presentation</vt:lpstr>
      <vt:lpstr>Facility – planning - development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Whyte</dc:creator>
  <cp:lastModifiedBy>Colin Whyte</cp:lastModifiedBy>
  <cp:revision>35</cp:revision>
  <dcterms:created xsi:type="dcterms:W3CDTF">2022-08-29T09:05:25Z</dcterms:created>
  <dcterms:modified xsi:type="dcterms:W3CDTF">2022-08-30T15:20:22Z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0x010100D62AFD750426FF4689ED6EEB53C2951A</vt:lpwstr>
  </property>
</Properties>
</file>