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49" d="100"/>
          <a:sy n="49" d="100"/>
        </p:scale>
        <p:origin x="91" y="60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F8E52-C9D6-9BD8-3426-9CE27C674D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19D450-F70A-54C1-C663-566F326611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C6C24F-1045-1D40-E39D-E9B965BE2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91C5-8206-435C-A8FF-9D4E96150614}" type="datetimeFigureOut">
              <a:rPr lang="en-GB" smtClean="0"/>
              <a:t>12/02/2026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549221-3021-C52D-5B40-3C9946A66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C4702D-9D13-9D5F-F4E8-F3B80E010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04E7-F280-4F10-901C-F55B442B0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475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5E5AD-A05C-E7CE-6E39-BA9B51BB7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482379-F580-369B-9AFE-339FC835D7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DB7D09-8613-1266-3066-0CD214C45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91C5-8206-435C-A8FF-9D4E96150614}" type="datetimeFigureOut">
              <a:rPr lang="en-GB" smtClean="0"/>
              <a:t>12/02/2026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57807E-5905-E0C5-9AAE-4C5855570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A3E11A-3C1B-76C9-9369-3265100CC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04E7-F280-4F10-901C-F55B442B0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540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271B54-5E12-6A86-E893-CE3E5380AE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8E481E-78CD-21E0-2D46-0BED389C27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8574A6-A184-11E7-1E3F-92715A754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91C5-8206-435C-A8FF-9D4E96150614}" type="datetimeFigureOut">
              <a:rPr lang="en-GB" smtClean="0"/>
              <a:t>12/02/2026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D6867E-4BDD-2663-0AE7-67A04B1A5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218BD9-FEBE-26C8-6B4F-57906C008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04E7-F280-4F10-901C-F55B442B0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709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951B4A-D466-50F0-74CF-798C346C0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A0BD0E-A662-731B-F37F-F67B6069F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3FE1A8-1CC5-FDBA-2CE2-2CA065C3F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91C5-8206-435C-A8FF-9D4E96150614}" type="datetimeFigureOut">
              <a:rPr lang="en-GB" smtClean="0"/>
              <a:t>12/02/2026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20AF22-5B53-C1E8-AEE1-AF6FFF7A5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7E8B33-9128-BFC5-47C2-505F97D53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04E7-F280-4F10-901C-F55B442B0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83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84F49-1973-659C-C358-6F90EA5B8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B439D4-9BE9-418C-7CBF-DB9B46B364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7EAB1C-F340-4B01-BF4B-571C8DF0E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91C5-8206-435C-A8FF-9D4E96150614}" type="datetimeFigureOut">
              <a:rPr lang="en-GB" smtClean="0"/>
              <a:t>12/02/2026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F2C58D-658B-3810-BEBC-F3C2DF7D1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A19417-5C70-6C40-A2B6-B1D584660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04E7-F280-4F10-901C-F55B442B0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900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5CF01-EEA3-74AE-C63D-F70FE540C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FA4229-E755-00C6-A946-3826B28029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5F6C98-F063-31ED-426C-6BCD167B46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4D5322-51F8-F8B9-6075-84A38595A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91C5-8206-435C-A8FF-9D4E96150614}" type="datetimeFigureOut">
              <a:rPr lang="en-GB" smtClean="0"/>
              <a:t>12/02/2026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5C6A64-0279-1290-7D29-33737FE1B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635975-A223-7D14-0AAE-244017DAD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04E7-F280-4F10-901C-F55B442B0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0339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284E7-746F-72BA-554E-6537C0E39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D2E7A2-E931-55D7-8EB7-F5E78448F2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2DC641-D70C-678D-3808-AAD3483B77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4DA481-2D96-4C51-9815-A6269CE6FB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22669F-1529-CC20-8177-B47D9DA3E3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D35D04-33B9-B3DD-7482-F316DB344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91C5-8206-435C-A8FF-9D4E96150614}" type="datetimeFigureOut">
              <a:rPr lang="en-GB" smtClean="0"/>
              <a:t>12/02/2026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D9D9DA-E5A9-DA3A-87DC-B65E850E5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DF83A5-471A-DDE1-094E-69301ABBB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04E7-F280-4F10-901C-F55B442B0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03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2B599-F0D4-9BA4-0AA7-C9B517FF8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6A7E8E-1C9F-ABFE-C20F-F6B72BBFB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91C5-8206-435C-A8FF-9D4E96150614}" type="datetimeFigureOut">
              <a:rPr lang="en-GB" smtClean="0"/>
              <a:t>12/02/2026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2427BB-DF9A-898B-DDC0-B8C1EEB18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AADCC9-C58D-ED50-8132-A30F8950A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04E7-F280-4F10-901C-F55B442B0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499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A90DB9-73FB-C95A-3195-B3D7AC88F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91C5-8206-435C-A8FF-9D4E96150614}" type="datetimeFigureOut">
              <a:rPr lang="en-GB" smtClean="0"/>
              <a:t>12/02/2026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4BDFA6-0916-AD11-D0E2-BDB262B41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5E580-18FC-BF87-50BD-72EB81306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04E7-F280-4F10-901C-F55B442B0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739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8BF08-1D54-E9AD-13B6-B4A1CD9DB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B701E8-A1A2-5B9E-9E6F-1022D50B81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80F215-7C40-40FC-2ABB-0E30ACA0C0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023EC8-6EFB-CB00-F6DD-FB50F1F0B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91C5-8206-435C-A8FF-9D4E96150614}" type="datetimeFigureOut">
              <a:rPr lang="en-GB" smtClean="0"/>
              <a:t>12/02/2026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0C3F2D-5FC6-CD02-EEA5-552200A98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B8C855-48B4-E930-394F-C072EDC93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04E7-F280-4F10-901C-F55B442B0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655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9451F-0FA9-849A-A24C-010682CB6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6F20D2-EF7E-F1D4-561E-0F6AE95676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AA9B46-0D82-F856-875C-855D1B5A59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C15174-E3C7-6943-270E-472C68BB4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91C5-8206-435C-A8FF-9D4E96150614}" type="datetimeFigureOut">
              <a:rPr lang="en-GB" smtClean="0"/>
              <a:t>12/02/2026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238192-356F-BF9B-299D-E17611CEA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B8FDF8-022D-A498-685E-20FC11790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04E7-F280-4F10-901C-F55B442B0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627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C69B9B-F1A0-56B2-C235-D1E807FAC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7CEF4F-5C24-08DE-CE46-D097EA886F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0A7729-FA2D-80C0-9DF3-9625788E37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C1991C5-8206-435C-A8FF-9D4E96150614}" type="datetimeFigureOut">
              <a:rPr lang="en-GB" smtClean="0"/>
              <a:t>12/02/2026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A46500-490B-2E5D-E4E7-1312987134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11B4F8-73CB-3CBB-72F9-54371765DF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6C04E7-F280-4F10-901C-F55B442B0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8947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2AF11-BBDD-5C1D-7720-103439B207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Initial runs with PMQ </a:t>
            </a:r>
            <a:r>
              <a:rPr lang="en-GB" dirty="0" err="1"/>
              <a:t>fieldmaps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162A8-2218-9618-9D01-D66AB23417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12/02/2026- Josie McGarrigle</a:t>
            </a:r>
          </a:p>
        </p:txBody>
      </p:sp>
    </p:spTree>
    <p:extLst>
      <p:ext uri="{BB962C8B-B14F-4D97-AF65-F5344CB8AC3E}">
        <p14:creationId xmlns:p14="http://schemas.microsoft.com/office/powerpoint/2010/main" val="436678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5850C-7D0C-078C-6F1B-FB8EB04B0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10,000 particles for 151x151</a:t>
            </a:r>
          </a:p>
        </p:txBody>
      </p:sp>
      <p:pic>
        <p:nvPicPr>
          <p:cNvPr id="5" name="Picture 4" descr="A graph of energy spectrum&#10;&#10;AI-generated content may be incorrect.">
            <a:extLst>
              <a:ext uri="{FF2B5EF4-FFF2-40B4-BE49-F238E27FC236}">
                <a16:creationId xmlns:a16="http://schemas.microsoft.com/office/drawing/2014/main" id="{D79F3319-DF45-8237-9ABC-F009CC11BB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377" y="2030806"/>
            <a:ext cx="4247307" cy="3185480"/>
          </a:xfrm>
          <a:prstGeom prst="rect">
            <a:avLst/>
          </a:prstGeom>
        </p:spPr>
      </p:pic>
      <p:pic>
        <p:nvPicPr>
          <p:cNvPr id="7" name="Picture 6" descr="A graph of energy&#10;&#10;AI-generated content may be incorrect.">
            <a:extLst>
              <a:ext uri="{FF2B5EF4-FFF2-40B4-BE49-F238E27FC236}">
                <a16:creationId xmlns:a16="http://schemas.microsoft.com/office/drawing/2014/main" id="{8255C983-85E1-46AC-30FD-8C7DA94FBF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816" y="2030806"/>
            <a:ext cx="4247307" cy="3185480"/>
          </a:xfrm>
          <a:prstGeom prst="rect">
            <a:avLst/>
          </a:prstGeom>
        </p:spPr>
      </p:pic>
      <p:pic>
        <p:nvPicPr>
          <p:cNvPr id="9" name="Picture 8" descr="A chart with a red and yellow gradient&#10;&#10;AI-generated content may be incorrect.">
            <a:extLst>
              <a:ext uri="{FF2B5EF4-FFF2-40B4-BE49-F238E27FC236}">
                <a16:creationId xmlns:a16="http://schemas.microsoft.com/office/drawing/2014/main" id="{B5B6B974-B6CA-3740-02B8-A4D66B35A8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94" y="1632621"/>
            <a:ext cx="3981850" cy="398185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0CBCA8C5-B134-6877-47AE-A57C94B966F0}"/>
              </a:ext>
            </a:extLst>
          </p:cNvPr>
          <p:cNvSpPr txBox="1">
            <a:spLocks/>
          </p:cNvSpPr>
          <p:nvPr/>
        </p:nvSpPr>
        <p:spPr>
          <a:xfrm>
            <a:off x="9535244" y="5532437"/>
            <a:ext cx="356273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Time = ~6000s</a:t>
            </a:r>
          </a:p>
        </p:txBody>
      </p:sp>
    </p:spTree>
    <p:extLst>
      <p:ext uri="{BB962C8B-B14F-4D97-AF65-F5344CB8AC3E}">
        <p14:creationId xmlns:p14="http://schemas.microsoft.com/office/powerpoint/2010/main" val="1650465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B70886-2E33-1DAC-4800-B237F3E2B0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B7C72-1894-9407-F9D9-E4D6E1529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1,000 particles for 1501x1501 (Full)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2CD8F8-A7A5-E434-543D-997DE97F57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65377" y="2030806"/>
            <a:ext cx="4247306" cy="31854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6F8A186-269B-929C-3C2E-37B5E89E03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7816" y="2030806"/>
            <a:ext cx="4247306" cy="31854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3EFE91A-673D-FFB0-E13E-F643D22279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8394" y="1632621"/>
            <a:ext cx="3981850" cy="398185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9D6A9646-BB7D-69A0-773F-ABA3FE161344}"/>
              </a:ext>
            </a:extLst>
          </p:cNvPr>
          <p:cNvSpPr txBox="1">
            <a:spLocks/>
          </p:cNvSpPr>
          <p:nvPr/>
        </p:nvSpPr>
        <p:spPr>
          <a:xfrm>
            <a:off x="9535244" y="5532437"/>
            <a:ext cx="356273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Time = ~6000s</a:t>
            </a:r>
          </a:p>
        </p:txBody>
      </p:sp>
    </p:spTree>
    <p:extLst>
      <p:ext uri="{BB962C8B-B14F-4D97-AF65-F5344CB8AC3E}">
        <p14:creationId xmlns:p14="http://schemas.microsoft.com/office/powerpoint/2010/main" val="2168242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49C02-6001-84C8-08BB-DACED18AF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Tried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392EED-A472-5492-761F-720D8AC75A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Turning off </a:t>
            </a:r>
            <a:r>
              <a:rPr lang="en-GB" dirty="0" err="1"/>
              <a:t>Eloss</a:t>
            </a:r>
            <a:r>
              <a:rPr lang="en-GB" dirty="0"/>
              <a:t> scoring</a:t>
            </a:r>
          </a:p>
          <a:p>
            <a:r>
              <a:rPr lang="en-GB" dirty="0"/>
              <a:t>Turning on minimal scoring</a:t>
            </a:r>
          </a:p>
          <a:p>
            <a:pPr>
              <a:buFontTx/>
              <a:buChar char="-"/>
            </a:pPr>
            <a:r>
              <a:rPr lang="en-GB" dirty="0"/>
              <a:t>Both only decrease time by a few seconds</a:t>
            </a:r>
          </a:p>
          <a:p>
            <a:pPr>
              <a:buFontTx/>
              <a:buChar char="-"/>
            </a:pPr>
            <a:endParaRPr lang="en-GB" dirty="0"/>
          </a:p>
          <a:p>
            <a:pPr>
              <a:buFontTx/>
              <a:buChar char="-"/>
            </a:pPr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FA03B32-9295-FB22-79B8-C329F555C078}"/>
              </a:ext>
            </a:extLst>
          </p:cNvPr>
          <p:cNvSpPr txBox="1">
            <a:spLocks/>
          </p:cNvSpPr>
          <p:nvPr/>
        </p:nvSpPr>
        <p:spPr>
          <a:xfrm>
            <a:off x="617377" y="329804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Next tries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4062343-5720-48E5-40E3-8BBDA807A308}"/>
              </a:ext>
            </a:extLst>
          </p:cNvPr>
          <p:cNvSpPr txBox="1">
            <a:spLocks/>
          </p:cNvSpPr>
          <p:nvPr/>
        </p:nvSpPr>
        <p:spPr>
          <a:xfrm>
            <a:off x="748004" y="468390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Using simpler physics model</a:t>
            </a:r>
          </a:p>
          <a:p>
            <a:r>
              <a:rPr lang="en-GB" dirty="0"/>
              <a:t>Asking Will</a:t>
            </a:r>
          </a:p>
          <a:p>
            <a:pPr>
              <a:buFontTx/>
              <a:buChar char="-"/>
            </a:pPr>
            <a:endParaRPr lang="en-GB" dirty="0"/>
          </a:p>
          <a:p>
            <a:pPr>
              <a:buFontTx/>
              <a:buChar char="-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0917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52</Words>
  <Application>Microsoft Office PowerPoint</Application>
  <PresentationFormat>Widescreen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Initial runs with PMQ fieldmaps</vt:lpstr>
      <vt:lpstr>10,000 particles for 151x151</vt:lpstr>
      <vt:lpstr>1,000 particles for 1501x1501 (Full)</vt:lpstr>
      <vt:lpstr>Tried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Josie McGarrigle</dc:creator>
  <cp:lastModifiedBy>Josie McGarrigle</cp:lastModifiedBy>
  <cp:revision>2</cp:revision>
  <dcterms:created xsi:type="dcterms:W3CDTF">2026-02-12T10:49:31Z</dcterms:created>
  <dcterms:modified xsi:type="dcterms:W3CDTF">2026-02-12T15:26:56Z</dcterms:modified>
</cp:coreProperties>
</file>