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1"/>
  </p:notesMasterIdLst>
  <p:sldIdLst>
    <p:sldId id="362" r:id="rId2"/>
    <p:sldId id="389" r:id="rId3"/>
    <p:sldId id="358" r:id="rId4"/>
    <p:sldId id="375" r:id="rId5"/>
    <p:sldId id="376" r:id="rId6"/>
    <p:sldId id="377" r:id="rId7"/>
    <p:sldId id="378" r:id="rId8"/>
    <p:sldId id="379" r:id="rId9"/>
    <p:sldId id="380" r:id="rId10"/>
    <p:sldId id="384" r:id="rId11"/>
    <p:sldId id="383" r:id="rId12"/>
    <p:sldId id="385" r:id="rId13"/>
    <p:sldId id="393" r:id="rId14"/>
    <p:sldId id="394" r:id="rId15"/>
    <p:sldId id="390" r:id="rId16"/>
    <p:sldId id="396" r:id="rId17"/>
    <p:sldId id="395" r:id="rId18"/>
    <p:sldId id="355" r:id="rId19"/>
    <p:sldId id="280" r:id="rId20"/>
  </p:sldIdLst>
  <p:sldSz cx="12192000" cy="6858000"/>
  <p:notesSz cx="6858000" cy="9144000"/>
  <p:embeddedFontLst>
    <p:embeddedFont>
      <p:font typeface="Cambria Math" panose="02040503050406030204" pitchFamily="18" charset="0"/>
      <p:regular r:id="rId22"/>
    </p:embeddedFont>
    <p:embeddedFont>
      <p:font typeface="Imperial Sans Text" panose="020B0503020202020204" pitchFamily="34" charset="77"/>
      <p:regular r:id="rId23"/>
      <p:bold r:id="rId24"/>
    </p:embeddedFont>
    <p:embeddedFont>
      <p:font typeface="Imperial Sans Text Medium" panose="020B0603020202020204" pitchFamily="34" charset="77"/>
      <p:regular r:id="rId25"/>
    </p:embeddedFont>
    <p:embeddedFont>
      <p:font typeface="Imperial Sans Text Semibold" panose="020B0703020202020204" pitchFamily="34" charset="77"/>
      <p:regular r:id="rId26"/>
      <p:bold r:id="rId27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D"/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844731-1130-F144-BD3E-23F4104D774F}" v="60" dt="2025-11-18T11:58:31.010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88"/>
    <p:restoredTop sz="96115"/>
  </p:normalViewPr>
  <p:slideViewPr>
    <p:cSldViewPr snapToGrid="0">
      <p:cViewPr>
        <p:scale>
          <a:sx n="98" d="100"/>
          <a:sy n="98" d="100"/>
        </p:scale>
        <p:origin x="656" y="6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son, Calvin" userId="5ef03114-7c63-4473-8583-28d393153f86" providerId="ADAL" clId="{BCF80CAC-0099-554C-870F-E07F1200BA50}"/>
    <pc:docChg chg="undo redo custSel addSld delSld modSld sldOrd">
      <pc:chgData name="Dyson, Calvin" userId="5ef03114-7c63-4473-8583-28d393153f86" providerId="ADAL" clId="{BCF80CAC-0099-554C-870F-E07F1200BA50}" dt="2025-11-18T11:59:05.103" v="5792" actId="113"/>
      <pc:docMkLst>
        <pc:docMk/>
      </pc:docMkLst>
      <pc:sldChg chg="addSp delSp modSp mod">
        <pc:chgData name="Dyson, Calvin" userId="5ef03114-7c63-4473-8583-28d393153f86" providerId="ADAL" clId="{BCF80CAC-0099-554C-870F-E07F1200BA50}" dt="2025-11-18T11:59:05.103" v="5792" actId="113"/>
        <pc:sldMkLst>
          <pc:docMk/>
          <pc:sldMk cId="1164456830" sldId="355"/>
        </pc:sldMkLst>
        <pc:spChg chg="mod">
          <ac:chgData name="Dyson, Calvin" userId="5ef03114-7c63-4473-8583-28d393153f86" providerId="ADAL" clId="{BCF80CAC-0099-554C-870F-E07F1200BA50}" dt="2025-11-18T11:59:05.103" v="5792" actId="113"/>
          <ac:spMkLst>
            <pc:docMk/>
            <pc:sldMk cId="1164456830" sldId="355"/>
            <ac:spMk id="3" creationId="{D986A751-AF95-5E29-7AED-7BCEF682C4B4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164456830" sldId="355"/>
            <ac:spMk id="4" creationId="{3AB1BFC1-0377-5227-58AE-7B2E9DED316D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164456830" sldId="355"/>
            <ac:spMk id="7" creationId="{3F72D070-7731-BBE4-5409-CB2315F63D84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164456830" sldId="355"/>
            <ac:spMk id="8" creationId="{B1EC8CB6-4F16-FF05-540B-72759B33C13C}"/>
          </ac:spMkLst>
        </pc:spChg>
        <pc:spChg chg="del">
          <ac:chgData name="Dyson, Calvin" userId="5ef03114-7c63-4473-8583-28d393153f86" providerId="ADAL" clId="{BCF80CAC-0099-554C-870F-E07F1200BA50}" dt="2025-11-18T11:55:55.184" v="5604" actId="478"/>
          <ac:spMkLst>
            <pc:docMk/>
            <pc:sldMk cId="1164456830" sldId="355"/>
            <ac:spMk id="9" creationId="{1FCEF107-C86D-B9A1-6C3D-D261B5FBC966}"/>
          </ac:spMkLst>
        </pc:spChg>
        <pc:spChg chg="del mod">
          <ac:chgData name="Dyson, Calvin" userId="5ef03114-7c63-4473-8583-28d393153f86" providerId="ADAL" clId="{BCF80CAC-0099-554C-870F-E07F1200BA50}" dt="2025-11-18T11:56:22.360" v="5608" actId="478"/>
          <ac:spMkLst>
            <pc:docMk/>
            <pc:sldMk cId="1164456830" sldId="355"/>
            <ac:spMk id="10" creationId="{F01C9FDC-A9CB-8B2B-CE3D-2EE413BD052D}"/>
          </ac:spMkLst>
        </pc:spChg>
        <pc:spChg chg="del">
          <ac:chgData name="Dyson, Calvin" userId="5ef03114-7c63-4473-8583-28d393153f86" providerId="ADAL" clId="{BCF80CAC-0099-554C-870F-E07F1200BA50}" dt="2025-11-18T11:56:25.222" v="5609" actId="478"/>
          <ac:spMkLst>
            <pc:docMk/>
            <pc:sldMk cId="1164456830" sldId="355"/>
            <ac:spMk id="11" creationId="{5278BAAC-EA23-6375-A4F5-3D6D4A30C314}"/>
          </ac:spMkLst>
        </pc:spChg>
        <pc:spChg chg="del">
          <ac:chgData name="Dyson, Calvin" userId="5ef03114-7c63-4473-8583-28d393153f86" providerId="ADAL" clId="{BCF80CAC-0099-554C-870F-E07F1200BA50}" dt="2025-11-18T11:55:58.279" v="5605" actId="478"/>
          <ac:spMkLst>
            <pc:docMk/>
            <pc:sldMk cId="1164456830" sldId="355"/>
            <ac:spMk id="12" creationId="{E88C544F-87EF-D7B5-4AE1-3BBD14F24F55}"/>
          </ac:spMkLst>
        </pc:spChg>
        <pc:spChg chg="del">
          <ac:chgData name="Dyson, Calvin" userId="5ef03114-7c63-4473-8583-28d393153f86" providerId="ADAL" clId="{BCF80CAC-0099-554C-870F-E07F1200BA50}" dt="2025-11-18T11:55:52.776" v="5603" actId="478"/>
          <ac:spMkLst>
            <pc:docMk/>
            <pc:sldMk cId="1164456830" sldId="355"/>
            <ac:spMk id="13" creationId="{ADA1E328-271B-ED7F-65DA-EC865A8C760A}"/>
          </ac:spMkLst>
        </pc:spChg>
      </pc:sldChg>
      <pc:sldChg chg="addSp delSp modSp mod ord">
        <pc:chgData name="Dyson, Calvin" userId="5ef03114-7c63-4473-8583-28d393153f86" providerId="ADAL" clId="{BCF80CAC-0099-554C-870F-E07F1200BA50}" dt="2025-11-18T11:56:12.936" v="5606"/>
        <pc:sldMkLst>
          <pc:docMk/>
          <pc:sldMk cId="3189720270" sldId="358"/>
        </pc:sldMkLst>
        <pc:spChg chg="mod">
          <ac:chgData name="Dyson, Calvin" userId="5ef03114-7c63-4473-8583-28d393153f86" providerId="ADAL" clId="{BCF80CAC-0099-554C-870F-E07F1200BA50}" dt="2025-11-18T09:52:20.961" v="4170" actId="20577"/>
          <ac:spMkLst>
            <pc:docMk/>
            <pc:sldMk cId="3189720270" sldId="358"/>
            <ac:spMk id="2" creationId="{D5A30C1C-1209-C148-1C6C-323293051E55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3189720270" sldId="358"/>
            <ac:spMk id="8" creationId="{C1895313-988E-4CA3-F2FF-5BC0AA21F4AF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3189720270" sldId="358"/>
            <ac:spMk id="17" creationId="{F06A9C8F-9B8C-DF02-4BCA-E9952D409653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3189720270" sldId="358"/>
            <ac:spMk id="18" creationId="{99EEE1EE-BA29-91A9-9470-CB45869EB960}"/>
          </ac:spMkLst>
        </pc:spChg>
      </pc:sldChg>
      <pc:sldChg chg="modSp mod modNotesTx">
        <pc:chgData name="Dyson, Calvin" userId="5ef03114-7c63-4473-8583-28d393153f86" providerId="ADAL" clId="{BCF80CAC-0099-554C-870F-E07F1200BA50}" dt="2025-11-18T09:40:37.021" v="3958" actId="14100"/>
        <pc:sldMkLst>
          <pc:docMk/>
          <pc:sldMk cId="3702565151" sldId="362"/>
        </pc:sldMkLst>
        <pc:spChg chg="mod">
          <ac:chgData name="Dyson, Calvin" userId="5ef03114-7c63-4473-8583-28d393153f86" providerId="ADAL" clId="{BCF80CAC-0099-554C-870F-E07F1200BA50}" dt="2025-11-18T09:35:32.674" v="3949" actId="20577"/>
          <ac:spMkLst>
            <pc:docMk/>
            <pc:sldMk cId="3702565151" sldId="362"/>
            <ac:spMk id="3" creationId="{347E46DE-3D3C-51AF-CB9E-605A91582672}"/>
          </ac:spMkLst>
        </pc:spChg>
        <pc:picChg chg="mod">
          <ac:chgData name="Dyson, Calvin" userId="5ef03114-7c63-4473-8583-28d393153f86" providerId="ADAL" clId="{BCF80CAC-0099-554C-870F-E07F1200BA50}" dt="2025-11-18T09:40:37.021" v="3958" actId="14100"/>
          <ac:picMkLst>
            <pc:docMk/>
            <pc:sldMk cId="3702565151" sldId="362"/>
            <ac:picMk id="10" creationId="{CE32B987-86B4-FA53-851D-66509E37CF92}"/>
          </ac:picMkLst>
        </pc:picChg>
      </pc:sldChg>
      <pc:sldChg chg="delSp add del">
        <pc:chgData name="Dyson, Calvin" userId="5ef03114-7c63-4473-8583-28d393153f86" providerId="ADAL" clId="{BCF80CAC-0099-554C-870F-E07F1200BA50}" dt="2025-11-18T10:28:32.165" v="4511" actId="2696"/>
        <pc:sldMkLst>
          <pc:docMk/>
          <pc:sldMk cId="2686720981" sldId="364"/>
        </pc:sldMkLst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686720981" sldId="364"/>
            <ac:spMk id="7" creationId="{8E3DCE88-E857-D02A-626D-D5D9197D2114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686720981" sldId="364"/>
            <ac:spMk id="8" creationId="{0B4493F4-CFEE-FB71-DFA8-1D5390D56D06}"/>
          </ac:spMkLst>
        </pc:spChg>
      </pc:sldChg>
      <pc:sldChg chg="addSp delSp modSp mod ord">
        <pc:chgData name="Dyson, Calvin" userId="5ef03114-7c63-4473-8583-28d393153f86" providerId="ADAL" clId="{BCF80CAC-0099-554C-870F-E07F1200BA50}" dt="2025-11-18T11:56:12.936" v="5606"/>
        <pc:sldMkLst>
          <pc:docMk/>
          <pc:sldMk cId="180199611" sldId="375"/>
        </pc:sldMkLst>
        <pc:spChg chg="mod">
          <ac:chgData name="Dyson, Calvin" userId="5ef03114-7c63-4473-8583-28d393153f86" providerId="ADAL" clId="{BCF80CAC-0099-554C-870F-E07F1200BA50}" dt="2025-11-18T10:36:42.913" v="4557" actId="20577"/>
          <ac:spMkLst>
            <pc:docMk/>
            <pc:sldMk cId="180199611" sldId="375"/>
            <ac:spMk id="3" creationId="{B1036C7E-4126-30D3-44AE-5BEC72D4478F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80199611" sldId="375"/>
            <ac:spMk id="4" creationId="{63C46FAC-917C-7400-E53B-56DF6D323862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80199611" sldId="375"/>
            <ac:spMk id="5" creationId="{F92A5C7A-D042-91D8-39B7-626135D00A7E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80199611" sldId="375"/>
            <ac:spMk id="6" creationId="{FD5CB21C-CB45-C882-84DF-25FF47390B85}"/>
          </ac:spMkLst>
        </pc:spChg>
      </pc:sldChg>
      <pc:sldChg chg="addSp delSp modSp">
        <pc:chgData name="Dyson, Calvin" userId="5ef03114-7c63-4473-8583-28d393153f86" providerId="ADAL" clId="{BCF80CAC-0099-554C-870F-E07F1200BA50}" dt="2025-11-18T11:56:12.936" v="5606"/>
        <pc:sldMkLst>
          <pc:docMk/>
          <pc:sldMk cId="1617929188" sldId="376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617929188" sldId="376"/>
            <ac:spMk id="3" creationId="{25AF3CA8-39EE-97D0-0F73-3D02526D1F59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617929188" sldId="376"/>
            <ac:spMk id="4" creationId="{0756AD8A-810A-B15C-FC92-69ED641EB64F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617929188" sldId="376"/>
            <ac:spMk id="6" creationId="{C5AC0464-886E-1E57-E5E6-1C906D838703}"/>
          </ac:spMkLst>
        </pc:spChg>
      </pc:sldChg>
      <pc:sldChg chg="addSp delSp modSp">
        <pc:chgData name="Dyson, Calvin" userId="5ef03114-7c63-4473-8583-28d393153f86" providerId="ADAL" clId="{BCF80CAC-0099-554C-870F-E07F1200BA50}" dt="2025-11-18T11:56:12.936" v="5606"/>
        <pc:sldMkLst>
          <pc:docMk/>
          <pc:sldMk cId="458892519" sldId="377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458892519" sldId="377"/>
            <ac:spMk id="3" creationId="{7125F0B7-21B6-6B23-1C73-2A06D38752CD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458892519" sldId="377"/>
            <ac:spMk id="4" creationId="{B245E913-5894-35EA-0F7B-019C045C70C6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458892519" sldId="377"/>
            <ac:spMk id="6" creationId="{6A3470BC-11E8-0EB5-B881-DC9ACB27E625}"/>
          </ac:spMkLst>
        </pc:spChg>
      </pc:sldChg>
      <pc:sldChg chg="addSp delSp modSp">
        <pc:chgData name="Dyson, Calvin" userId="5ef03114-7c63-4473-8583-28d393153f86" providerId="ADAL" clId="{BCF80CAC-0099-554C-870F-E07F1200BA50}" dt="2025-11-18T11:56:12.936" v="5606"/>
        <pc:sldMkLst>
          <pc:docMk/>
          <pc:sldMk cId="2387661284" sldId="378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2387661284" sldId="378"/>
            <ac:spMk id="3" creationId="{37536A6C-72AF-6617-7321-CD5FC5413EE0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387661284" sldId="378"/>
            <ac:spMk id="40" creationId="{3C1FF54C-B57E-9A15-73F0-443665F12A62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387661284" sldId="378"/>
            <ac:spMk id="41" creationId="{783BAD58-92FB-D816-65C2-690294F6B9A7}"/>
          </ac:spMkLst>
        </pc:spChg>
      </pc:sldChg>
      <pc:sldChg chg="addSp delSp modSp mod modShow">
        <pc:chgData name="Dyson, Calvin" userId="5ef03114-7c63-4473-8583-28d393153f86" providerId="ADAL" clId="{BCF80CAC-0099-554C-870F-E07F1200BA50}" dt="2025-11-18T11:56:12.936" v="5606"/>
        <pc:sldMkLst>
          <pc:docMk/>
          <pc:sldMk cId="2909881364" sldId="379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2909881364" sldId="379"/>
            <ac:spMk id="3" creationId="{45D8C54E-6B8E-5F7A-CE60-A2E7349273AC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909881364" sldId="379"/>
            <ac:spMk id="8" creationId="{88979257-260C-7F53-FA16-DEB8D8E5A4A1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909881364" sldId="379"/>
            <ac:spMk id="9" creationId="{AEAD67E0-B8EE-B3CF-35FE-E6CB393F4568}"/>
          </ac:spMkLst>
        </pc:spChg>
      </pc:sldChg>
      <pc:sldChg chg="addSp delSp modSp mod modShow">
        <pc:chgData name="Dyson, Calvin" userId="5ef03114-7c63-4473-8583-28d393153f86" providerId="ADAL" clId="{BCF80CAC-0099-554C-870F-E07F1200BA50}" dt="2025-11-18T11:56:12.936" v="5606"/>
        <pc:sldMkLst>
          <pc:docMk/>
          <pc:sldMk cId="508714406" sldId="380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508714406" sldId="380"/>
            <ac:spMk id="3" creationId="{D568A05B-82F2-748F-E6F5-4156413FE646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508714406" sldId="380"/>
            <ac:spMk id="27" creationId="{61158CEC-5728-DAA2-713B-5545B0C85FC6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508714406" sldId="380"/>
            <ac:spMk id="28" creationId="{550B2B02-8240-05E9-59B3-CE4BD57208EF}"/>
          </ac:spMkLst>
        </pc:spChg>
      </pc:sldChg>
      <pc:sldChg chg="addSp delSp modSp">
        <pc:chgData name="Dyson, Calvin" userId="5ef03114-7c63-4473-8583-28d393153f86" providerId="ADAL" clId="{BCF80CAC-0099-554C-870F-E07F1200BA50}" dt="2025-11-18T11:56:12.936" v="5606"/>
        <pc:sldMkLst>
          <pc:docMk/>
          <pc:sldMk cId="2529650170" sldId="383"/>
        </pc:sldMkLst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529650170" sldId="383"/>
            <ac:spMk id="4" creationId="{A58F5D48-26E1-5CEE-29F0-39A0BD75D36F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2529650170" sldId="383"/>
            <ac:spMk id="5" creationId="{626B3F65-9826-DB06-A2EF-C5124DC790DF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529650170" sldId="383"/>
            <ac:spMk id="6" creationId="{AB3F0313-740C-7003-98D3-7BDCCCD698A8}"/>
          </ac:spMkLst>
        </pc:spChg>
      </pc:sldChg>
      <pc:sldChg chg="addSp delSp modSp">
        <pc:chgData name="Dyson, Calvin" userId="5ef03114-7c63-4473-8583-28d393153f86" providerId="ADAL" clId="{BCF80CAC-0099-554C-870F-E07F1200BA50}" dt="2025-11-18T11:56:12.936" v="5606"/>
        <pc:sldMkLst>
          <pc:docMk/>
          <pc:sldMk cId="2217758193" sldId="384"/>
        </pc:sldMkLst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217758193" sldId="384"/>
            <ac:spMk id="4" creationId="{3493D167-840F-BD2E-2EF9-81A488292226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2217758193" sldId="384"/>
            <ac:spMk id="5" creationId="{99EBF52F-BB49-87C6-208C-E6E0B6A6664D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2217758193" sldId="384"/>
            <ac:spMk id="6" creationId="{EC0D41F4-7128-B7B5-7594-8FC58B3E6D4F}"/>
          </ac:spMkLst>
        </pc:spChg>
      </pc:sldChg>
      <pc:sldChg chg="addSp delSp modSp mod">
        <pc:chgData name="Dyson, Calvin" userId="5ef03114-7c63-4473-8583-28d393153f86" providerId="ADAL" clId="{BCF80CAC-0099-554C-870F-E07F1200BA50}" dt="2025-11-18T11:56:12.936" v="5606"/>
        <pc:sldMkLst>
          <pc:docMk/>
          <pc:sldMk cId="1908614971" sldId="385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908614971" sldId="385"/>
            <ac:spMk id="2" creationId="{D96F446E-F29D-C491-7006-6F872FAA06D9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908614971" sldId="385"/>
            <ac:spMk id="4" creationId="{63D771F4-8878-6B98-79CE-AB11573739F2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908614971" sldId="385"/>
            <ac:spMk id="6" creationId="{A50DAD9D-5980-5D68-41C2-3BB5714F4F20}"/>
          </ac:spMkLst>
        </pc:spChg>
        <pc:spChg chg="mod">
          <ac:chgData name="Dyson, Calvin" userId="5ef03114-7c63-4473-8583-28d393153f86" providerId="ADAL" clId="{BCF80CAC-0099-554C-870F-E07F1200BA50}" dt="2025-11-18T11:15:39.184" v="5176" actId="1076"/>
          <ac:spMkLst>
            <pc:docMk/>
            <pc:sldMk cId="1908614971" sldId="385"/>
            <ac:spMk id="17" creationId="{AEFF6C67-0EA0-85ED-6862-0C2B06DFA5C9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18" creationId="{15EB38D6-2418-9657-3D97-7B44DDE9682A}"/>
          </ac:spMkLst>
        </pc:spChg>
        <pc:spChg chg="mod">
          <ac:chgData name="Dyson, Calvin" userId="5ef03114-7c63-4473-8583-28d393153f86" providerId="ADAL" clId="{BCF80CAC-0099-554C-870F-E07F1200BA50}" dt="2025-11-18T11:15:39.184" v="5176" actId="1076"/>
          <ac:spMkLst>
            <pc:docMk/>
            <pc:sldMk cId="1908614971" sldId="385"/>
            <ac:spMk id="20" creationId="{A11F0D48-F2F4-DC05-4C69-968179C90E6A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2" creationId="{2161860B-0380-99B0-EEC3-341E15229FD9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3" creationId="{6ACFFBCC-06F4-04B8-9297-7B79F6579B3E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4" creationId="{F15A5ADB-D2DC-66E1-3AD9-153488D20033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5" creationId="{E77C089B-2E26-1AA8-F907-3C54C3595B64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6" creationId="{542EEB8D-86FE-251A-1A12-77071F639B52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7" creationId="{BFA27800-5BDA-7D26-0942-91AEB16A91A8}"/>
          </ac:spMkLst>
        </pc:spChg>
        <pc:spChg chg="mod">
          <ac:chgData name="Dyson, Calvin" userId="5ef03114-7c63-4473-8583-28d393153f86" providerId="ADAL" clId="{BCF80CAC-0099-554C-870F-E07F1200BA50}" dt="2025-11-18T11:15:24.654" v="5175" actId="1076"/>
          <ac:spMkLst>
            <pc:docMk/>
            <pc:sldMk cId="1908614971" sldId="385"/>
            <ac:spMk id="38" creationId="{B60BBCD5-6BA6-BDFF-E3E5-BBA58A29AA4E}"/>
          </ac:spMkLst>
        </pc:spChg>
        <pc:grpChg chg="mod">
          <ac:chgData name="Dyson, Calvin" userId="5ef03114-7c63-4473-8583-28d393153f86" providerId="ADAL" clId="{BCF80CAC-0099-554C-870F-E07F1200BA50}" dt="2025-11-18T11:15:24.654" v="5175" actId="1076"/>
          <ac:grpSpMkLst>
            <pc:docMk/>
            <pc:sldMk cId="1908614971" sldId="385"/>
            <ac:grpSpMk id="9" creationId="{684719D8-06EC-D407-4F5F-3537FF3CB507}"/>
          </ac:grpSpMkLst>
        </pc:grpChg>
        <pc:picChg chg="mod">
          <ac:chgData name="Dyson, Calvin" userId="5ef03114-7c63-4473-8583-28d393153f86" providerId="ADAL" clId="{BCF80CAC-0099-554C-870F-E07F1200BA50}" dt="2025-11-18T11:15:39.184" v="5176" actId="1076"/>
          <ac:picMkLst>
            <pc:docMk/>
            <pc:sldMk cId="1908614971" sldId="385"/>
            <ac:picMk id="8" creationId="{46D4854E-F646-C2A1-589C-13C8A57304C0}"/>
          </ac:picMkLst>
        </pc:picChg>
      </pc:sldChg>
      <pc:sldChg chg="delSp del">
        <pc:chgData name="Dyson, Calvin" userId="5ef03114-7c63-4473-8583-28d393153f86" providerId="ADAL" clId="{BCF80CAC-0099-554C-870F-E07F1200BA50}" dt="2025-11-18T09:57:28.634" v="4236" actId="2696"/>
        <pc:sldMkLst>
          <pc:docMk/>
          <pc:sldMk cId="961661818" sldId="386"/>
        </pc:sldMkLst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961661818" sldId="386"/>
            <ac:spMk id="4" creationId="{27220139-6572-CB40-222E-3CBC98A9ABBD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961661818" sldId="386"/>
            <ac:spMk id="6" creationId="{5BEEC57C-15CB-AEC9-CE4C-72A6D58EE99E}"/>
          </ac:spMkLst>
        </pc:spChg>
      </pc:sldChg>
      <pc:sldChg chg="delSp del">
        <pc:chgData name="Dyson, Calvin" userId="5ef03114-7c63-4473-8583-28d393153f86" providerId="ADAL" clId="{BCF80CAC-0099-554C-870F-E07F1200BA50}" dt="2025-11-18T09:57:29.769" v="4237" actId="2696"/>
        <pc:sldMkLst>
          <pc:docMk/>
          <pc:sldMk cId="1195709518" sldId="387"/>
        </pc:sldMkLst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195709518" sldId="387"/>
            <ac:spMk id="4" creationId="{B2966BF6-DE15-3A90-C738-64DB35108B4E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195709518" sldId="387"/>
            <ac:spMk id="6" creationId="{AB055C14-0641-CFC0-834E-A24E69923B59}"/>
          </ac:spMkLst>
        </pc:spChg>
      </pc:sldChg>
      <pc:sldChg chg="new del">
        <pc:chgData name="Dyson, Calvin" userId="5ef03114-7c63-4473-8583-28d393153f86" providerId="ADAL" clId="{BCF80CAC-0099-554C-870F-E07F1200BA50}" dt="2025-11-18T09:39:44.067" v="3952" actId="2696"/>
        <pc:sldMkLst>
          <pc:docMk/>
          <pc:sldMk cId="3073285773" sldId="388"/>
        </pc:sldMkLst>
      </pc:sldChg>
      <pc:sldChg chg="addSp delSp modSp add mod">
        <pc:chgData name="Dyson, Calvin" userId="5ef03114-7c63-4473-8583-28d393153f86" providerId="ADAL" clId="{BCF80CAC-0099-554C-870F-E07F1200BA50}" dt="2025-11-18T11:56:12.936" v="5606"/>
        <pc:sldMkLst>
          <pc:docMk/>
          <pc:sldMk cId="1174271999" sldId="389"/>
        </pc:sldMkLst>
        <pc:spChg chg="del">
          <ac:chgData name="Dyson, Calvin" userId="5ef03114-7c63-4473-8583-28d393153f86" providerId="ADAL" clId="{BCF80CAC-0099-554C-870F-E07F1200BA50}" dt="2025-11-18T09:46:05.882" v="3979" actId="478"/>
          <ac:spMkLst>
            <pc:docMk/>
            <pc:sldMk cId="1174271999" sldId="389"/>
            <ac:spMk id="3" creationId="{058C4743-A471-A502-78CC-DE8824B7ED87}"/>
          </ac:spMkLst>
        </pc:spChg>
        <pc:spChg chg="del">
          <ac:chgData name="Dyson, Calvin" userId="5ef03114-7c63-4473-8583-28d393153f86" providerId="ADAL" clId="{BCF80CAC-0099-554C-870F-E07F1200BA50}" dt="2025-11-18T09:46:05.882" v="3979" actId="478"/>
          <ac:spMkLst>
            <pc:docMk/>
            <pc:sldMk cId="1174271999" sldId="389"/>
            <ac:spMk id="5" creationId="{37654C60-4223-BB8B-BCC1-98DBE647972D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174271999" sldId="389"/>
            <ac:spMk id="7" creationId="{F026BF9C-26DB-41A7-C882-23F4E12F23D8}"/>
          </ac:spMkLst>
        </pc:spChg>
        <pc:spChg chg="del">
          <ac:chgData name="Dyson, Calvin" userId="5ef03114-7c63-4473-8583-28d393153f86" providerId="ADAL" clId="{BCF80CAC-0099-554C-870F-E07F1200BA50}" dt="2025-11-18T09:40:25.708" v="3957"/>
          <ac:spMkLst>
            <pc:docMk/>
            <pc:sldMk cId="1174271999" sldId="389"/>
            <ac:spMk id="8" creationId="{3BDEE3A5-B604-AFE7-21C5-460766A4C2E8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15" creationId="{62669544-9EA0-CAB6-4C1E-51842CD876D2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16" creationId="{3D521261-1C5F-7AE5-70B7-13E70044B312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17" creationId="{5A660116-4632-8E7B-C3EA-EFD3E79DE2F8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18" creationId="{36E74267-DF3E-164F-2FE2-026F2DCA7578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19" creationId="{6343DF95-D7B2-910E-97E1-1763658A4FFB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20" creationId="{733B3004-08A0-D6B3-B0C5-024F119228E9}"/>
          </ac:spMkLst>
        </pc:spChg>
        <pc:spChg chg="del">
          <ac:chgData name="Dyson, Calvin" userId="5ef03114-7c63-4473-8583-28d393153f86" providerId="ADAL" clId="{BCF80CAC-0099-554C-870F-E07F1200BA50}" dt="2025-11-18T09:40:12.301" v="3955" actId="478"/>
          <ac:spMkLst>
            <pc:docMk/>
            <pc:sldMk cId="1174271999" sldId="389"/>
            <ac:spMk id="21" creationId="{28920D1E-737C-8B0F-61DF-F0505BB8A345}"/>
          </ac:spMkLst>
        </pc:spChg>
        <pc:spChg chg="del">
          <ac:chgData name="Dyson, Calvin" userId="5ef03114-7c63-4473-8583-28d393153f86" providerId="ADAL" clId="{BCF80CAC-0099-554C-870F-E07F1200BA50}" dt="2025-11-18T09:40:08.124" v="3954" actId="478"/>
          <ac:spMkLst>
            <pc:docMk/>
            <pc:sldMk cId="1174271999" sldId="389"/>
            <ac:spMk id="25" creationId="{EBC3504C-FBE5-95B9-A210-0C530399CAC3}"/>
          </ac:spMkLst>
        </pc:spChg>
        <pc:spChg chg="del">
          <ac:chgData name="Dyson, Calvin" userId="5ef03114-7c63-4473-8583-28d393153f86" providerId="ADAL" clId="{BCF80CAC-0099-554C-870F-E07F1200BA50}" dt="2025-11-18T09:46:05.882" v="3979" actId="478"/>
          <ac:spMkLst>
            <pc:docMk/>
            <pc:sldMk cId="1174271999" sldId="389"/>
            <ac:spMk id="30" creationId="{20598B54-8181-4754-87D0-17FB24029A01}"/>
          </ac:spMkLst>
        </pc:spChg>
        <pc:spChg chg="del">
          <ac:chgData name="Dyson, Calvin" userId="5ef03114-7c63-4473-8583-28d393153f86" providerId="ADAL" clId="{BCF80CAC-0099-554C-870F-E07F1200BA50}" dt="2025-11-18T09:46:05.882" v="3979" actId="478"/>
          <ac:spMkLst>
            <pc:docMk/>
            <pc:sldMk cId="1174271999" sldId="389"/>
            <ac:spMk id="31" creationId="{2ADDE900-12D0-2BFA-4014-9F179E41E9DE}"/>
          </ac:spMkLst>
        </pc:spChg>
        <pc:spChg chg="del">
          <ac:chgData name="Dyson, Calvin" userId="5ef03114-7c63-4473-8583-28d393153f86" providerId="ADAL" clId="{BCF80CAC-0099-554C-870F-E07F1200BA50}" dt="2025-11-18T09:46:05.882" v="3979" actId="478"/>
          <ac:spMkLst>
            <pc:docMk/>
            <pc:sldMk cId="1174271999" sldId="389"/>
            <ac:spMk id="32" creationId="{CB14ABB0-A131-3CD1-9055-FEC81FE50D10}"/>
          </ac:spMkLst>
        </pc:spChg>
        <pc:spChg chg="add del mod">
          <ac:chgData name="Dyson, Calvin" userId="5ef03114-7c63-4473-8583-28d393153f86" providerId="ADAL" clId="{BCF80CAC-0099-554C-870F-E07F1200BA50}" dt="2025-11-18T09:41:08.855" v="3962" actId="478"/>
          <ac:spMkLst>
            <pc:docMk/>
            <pc:sldMk cId="1174271999" sldId="389"/>
            <ac:spMk id="33" creationId="{44128EC3-8D59-C528-183A-CA5F199E0A9B}"/>
          </ac:spMkLst>
        </pc:spChg>
        <pc:spChg chg="del">
          <ac:chgData name="Dyson, Calvin" userId="5ef03114-7c63-4473-8583-28d393153f86" providerId="ADAL" clId="{BCF80CAC-0099-554C-870F-E07F1200BA50}" dt="2025-11-18T09:40:44.491" v="3960" actId="478"/>
          <ac:spMkLst>
            <pc:docMk/>
            <pc:sldMk cId="1174271999" sldId="389"/>
            <ac:spMk id="35" creationId="{7785E36C-016C-CB66-A734-9AEE2B81BCA3}"/>
          </ac:spMkLst>
        </pc:spChg>
        <pc:spChg chg="del">
          <ac:chgData name="Dyson, Calvin" userId="5ef03114-7c63-4473-8583-28d393153f86" providerId="ADAL" clId="{BCF80CAC-0099-554C-870F-E07F1200BA50}" dt="2025-11-18T09:40:42.739" v="3959" actId="478"/>
          <ac:spMkLst>
            <pc:docMk/>
            <pc:sldMk cId="1174271999" sldId="389"/>
            <ac:spMk id="37" creationId="{B9EFB22A-0B2F-C64E-9EB9-3F8BD2346157}"/>
          </ac:spMkLst>
        </pc:spChg>
        <pc:spChg chg="add mod">
          <ac:chgData name="Dyson, Calvin" userId="5ef03114-7c63-4473-8583-28d393153f86" providerId="ADAL" clId="{BCF80CAC-0099-554C-870F-E07F1200BA50}" dt="2025-11-18T09:50:27.253" v="4046" actId="1076"/>
          <ac:spMkLst>
            <pc:docMk/>
            <pc:sldMk cId="1174271999" sldId="389"/>
            <ac:spMk id="65" creationId="{7A5917A2-370E-C75B-9703-DC7475904BDD}"/>
          </ac:spMkLst>
        </pc:spChg>
        <pc:spChg chg="add mod">
          <ac:chgData name="Dyson, Calvin" userId="5ef03114-7c63-4473-8583-28d393153f86" providerId="ADAL" clId="{BCF80CAC-0099-554C-870F-E07F1200BA50}" dt="2025-11-18T09:50:35.834" v="4048" actId="1076"/>
          <ac:spMkLst>
            <pc:docMk/>
            <pc:sldMk cId="1174271999" sldId="389"/>
            <ac:spMk id="66" creationId="{7F37A67E-7AD1-6227-B158-F5E8D807E81F}"/>
          </ac:spMkLst>
        </pc:spChg>
        <pc:spChg chg="add mod">
          <ac:chgData name="Dyson, Calvin" userId="5ef03114-7c63-4473-8583-28d393153f86" providerId="ADAL" clId="{BCF80CAC-0099-554C-870F-E07F1200BA50}" dt="2025-11-18T09:50:42.772" v="4054" actId="20577"/>
          <ac:spMkLst>
            <pc:docMk/>
            <pc:sldMk cId="1174271999" sldId="389"/>
            <ac:spMk id="67" creationId="{62A2C470-BA49-37B7-5E27-A0D2842184B7}"/>
          </ac:spMkLst>
        </pc:spChg>
        <pc:spChg chg="add mod">
          <ac:chgData name="Dyson, Calvin" userId="5ef03114-7c63-4473-8583-28d393153f86" providerId="ADAL" clId="{BCF80CAC-0099-554C-870F-E07F1200BA50}" dt="2025-11-18T09:50:52.314" v="4060" actId="20577"/>
          <ac:spMkLst>
            <pc:docMk/>
            <pc:sldMk cId="1174271999" sldId="389"/>
            <ac:spMk id="68" creationId="{4748C0E4-C5C9-4D3B-2C28-65B45EF6C1B5}"/>
          </ac:spMkLst>
        </pc:spChg>
        <pc:spChg chg="add mod">
          <ac:chgData name="Dyson, Calvin" userId="5ef03114-7c63-4473-8583-28d393153f86" providerId="ADAL" clId="{BCF80CAC-0099-554C-870F-E07F1200BA50}" dt="2025-11-18T09:51:03.285" v="4062" actId="1076"/>
          <ac:spMkLst>
            <pc:docMk/>
            <pc:sldMk cId="1174271999" sldId="389"/>
            <ac:spMk id="69" creationId="{DF71E87F-C4D4-5C01-09F8-2F482AC069D3}"/>
          </ac:spMkLst>
        </pc:spChg>
        <pc:spChg chg="add mod">
          <ac:chgData name="Dyson, Calvin" userId="5ef03114-7c63-4473-8583-28d393153f86" providerId="ADAL" clId="{BCF80CAC-0099-554C-870F-E07F1200BA50}" dt="2025-11-18T09:51:03.285" v="4062" actId="1076"/>
          <ac:spMkLst>
            <pc:docMk/>
            <pc:sldMk cId="1174271999" sldId="389"/>
            <ac:spMk id="74" creationId="{38DC679C-6371-6399-1457-87C919DAA4B8}"/>
          </ac:spMkLst>
        </pc:spChg>
        <pc:spChg chg="add mod">
          <ac:chgData name="Dyson, Calvin" userId="5ef03114-7c63-4473-8583-28d393153f86" providerId="ADAL" clId="{BCF80CAC-0099-554C-870F-E07F1200BA50}" dt="2025-11-18T09:51:03.285" v="4062" actId="1076"/>
          <ac:spMkLst>
            <pc:docMk/>
            <pc:sldMk cId="1174271999" sldId="389"/>
            <ac:spMk id="75" creationId="{E5E3CEBE-BE0B-A9B9-B5FC-2955842114BB}"/>
          </ac:spMkLst>
        </pc:spChg>
        <pc:spChg chg="add mod">
          <ac:chgData name="Dyson, Calvin" userId="5ef03114-7c63-4473-8583-28d393153f86" providerId="ADAL" clId="{BCF80CAC-0099-554C-870F-E07F1200BA50}" dt="2025-11-18T09:51:03.285" v="4062" actId="1076"/>
          <ac:spMkLst>
            <pc:docMk/>
            <pc:sldMk cId="1174271999" sldId="389"/>
            <ac:spMk id="77" creationId="{FBF395B9-4318-3A72-DA7B-9FC8A0FEDFF8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174271999" sldId="389"/>
            <ac:spMk id="80" creationId="{EAFD9614-A490-9CBE-86A5-33B3EB0620FA}"/>
          </ac:spMkLst>
        </pc:spChg>
        <pc:grpChg chg="del">
          <ac:chgData name="Dyson, Calvin" userId="5ef03114-7c63-4473-8583-28d393153f86" providerId="ADAL" clId="{BCF80CAC-0099-554C-870F-E07F1200BA50}" dt="2025-11-18T09:40:13.311" v="3956" actId="478"/>
          <ac:grpSpMkLst>
            <pc:docMk/>
            <pc:sldMk cId="1174271999" sldId="389"/>
            <ac:grpSpMk id="4" creationId="{94CBBAAC-BB26-A187-59D4-A994035CBB9A}"/>
          </ac:grpSpMkLst>
        </pc:grpChg>
        <pc:grpChg chg="del">
          <ac:chgData name="Dyson, Calvin" userId="5ef03114-7c63-4473-8583-28d393153f86" providerId="ADAL" clId="{BCF80CAC-0099-554C-870F-E07F1200BA50}" dt="2025-11-18T09:40:05.567" v="3953" actId="478"/>
          <ac:grpSpMkLst>
            <pc:docMk/>
            <pc:sldMk cId="1174271999" sldId="389"/>
            <ac:grpSpMk id="29" creationId="{8A096C95-993D-60E6-69BB-2207AE8DB828}"/>
          </ac:grpSpMkLst>
        </pc:grpChg>
        <pc:picChg chg="add del mod">
          <ac:chgData name="Dyson, Calvin" userId="5ef03114-7c63-4473-8583-28d393153f86" providerId="ADAL" clId="{BCF80CAC-0099-554C-870F-E07F1200BA50}" dt="2025-11-18T09:46:05.882" v="3979" actId="478"/>
          <ac:picMkLst>
            <pc:docMk/>
            <pc:sldMk cId="1174271999" sldId="389"/>
            <ac:picMk id="38" creationId="{C65404C8-50D1-7A99-8989-57B08E6E424D}"/>
          </ac:picMkLst>
        </pc:picChg>
        <pc:picChg chg="add del mod">
          <ac:chgData name="Dyson, Calvin" userId="5ef03114-7c63-4473-8583-28d393153f86" providerId="ADAL" clId="{BCF80CAC-0099-554C-870F-E07F1200BA50}" dt="2025-11-18T09:46:05.882" v="3979" actId="478"/>
          <ac:picMkLst>
            <pc:docMk/>
            <pc:sldMk cId="1174271999" sldId="389"/>
            <ac:picMk id="40" creationId="{1AF39AC8-9E32-4324-EE3A-8516F6CF5A7D}"/>
          </ac:picMkLst>
        </pc:picChg>
        <pc:picChg chg="add mod">
          <ac:chgData name="Dyson, Calvin" userId="5ef03114-7c63-4473-8583-28d393153f86" providerId="ADAL" clId="{BCF80CAC-0099-554C-870F-E07F1200BA50}" dt="2025-11-18T09:41:22.797" v="3972" actId="27614"/>
          <ac:picMkLst>
            <pc:docMk/>
            <pc:sldMk cId="1174271999" sldId="389"/>
            <ac:picMk id="42" creationId="{DB52A584-C619-D629-7947-8346C6A0B2F6}"/>
          </ac:picMkLst>
        </pc:picChg>
        <pc:picChg chg="add del mod">
          <ac:chgData name="Dyson, Calvin" userId="5ef03114-7c63-4473-8583-28d393153f86" providerId="ADAL" clId="{BCF80CAC-0099-554C-870F-E07F1200BA50}" dt="2025-11-18T09:46:05.882" v="3979" actId="478"/>
          <ac:picMkLst>
            <pc:docMk/>
            <pc:sldMk cId="1174271999" sldId="389"/>
            <ac:picMk id="44" creationId="{E23E5F22-80AD-A517-09BD-3C9239A96461}"/>
          </ac:picMkLst>
        </pc:picChg>
        <pc:picChg chg="add del mod">
          <ac:chgData name="Dyson, Calvin" userId="5ef03114-7c63-4473-8583-28d393153f86" providerId="ADAL" clId="{BCF80CAC-0099-554C-870F-E07F1200BA50}" dt="2025-11-18T09:46:05.882" v="3979" actId="478"/>
          <ac:picMkLst>
            <pc:docMk/>
            <pc:sldMk cId="1174271999" sldId="389"/>
            <ac:picMk id="46" creationId="{A5980D07-EC05-A516-9CCC-5269BF0D3374}"/>
          </ac:picMkLst>
        </pc:picChg>
        <pc:picChg chg="add mod">
          <ac:chgData name="Dyson, Calvin" userId="5ef03114-7c63-4473-8583-28d393153f86" providerId="ADAL" clId="{BCF80CAC-0099-554C-870F-E07F1200BA50}" dt="2025-11-18T09:41:22.797" v="3974" actId="27614"/>
          <ac:picMkLst>
            <pc:docMk/>
            <pc:sldMk cId="1174271999" sldId="389"/>
            <ac:picMk id="48" creationId="{9021235C-4FA0-94C9-985C-C30537C231D9}"/>
          </ac:picMkLst>
        </pc:picChg>
        <pc:picChg chg="add del mod">
          <ac:chgData name="Dyson, Calvin" userId="5ef03114-7c63-4473-8583-28d393153f86" providerId="ADAL" clId="{BCF80CAC-0099-554C-870F-E07F1200BA50}" dt="2025-11-18T09:46:05.882" v="3979" actId="478"/>
          <ac:picMkLst>
            <pc:docMk/>
            <pc:sldMk cId="1174271999" sldId="389"/>
            <ac:picMk id="50" creationId="{232CB936-27D1-BE4C-493C-4077DA208FF7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52" creationId="{C763AF98-ECDB-40B6-EA2E-3F532A23B5DE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54" creationId="{0BA61FFD-AA6A-50DD-612D-2651BE6B4A36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56" creationId="{5E02A7DC-A88B-3305-70B8-62DCA7113BD2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58" creationId="{9A7A8D7E-D4C9-8674-4F31-A234E65CFB32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60" creationId="{5A76C54F-0C82-39B8-D9ED-52F57F16BBA4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62" creationId="{2E6357B3-EC5F-A5F5-DC67-2D60C1926A01}"/>
          </ac:picMkLst>
        </pc:picChg>
        <pc:picChg chg="add mod modCrop">
          <ac:chgData name="Dyson, Calvin" userId="5ef03114-7c63-4473-8583-28d393153f86" providerId="ADAL" clId="{BCF80CAC-0099-554C-870F-E07F1200BA50}" dt="2025-11-18T09:50:13.520" v="4039" actId="1076"/>
          <ac:picMkLst>
            <pc:docMk/>
            <pc:sldMk cId="1174271999" sldId="389"/>
            <ac:picMk id="64" creationId="{B5AEFB86-8AD4-CF1C-98BD-BA2F39F52164}"/>
          </ac:picMkLst>
        </pc:picChg>
      </pc:sldChg>
      <pc:sldChg chg="addSp delSp modSp add mod">
        <pc:chgData name="Dyson, Calvin" userId="5ef03114-7c63-4473-8583-28d393153f86" providerId="ADAL" clId="{BCF80CAC-0099-554C-870F-E07F1200BA50}" dt="2025-11-18T11:56:12.936" v="5606"/>
        <pc:sldMkLst>
          <pc:docMk/>
          <pc:sldMk cId="1275722698" sldId="390"/>
        </pc:sldMkLst>
        <pc:spChg chg="del">
          <ac:chgData name="Dyson, Calvin" userId="5ef03114-7c63-4473-8583-28d393153f86" providerId="ADAL" clId="{BCF80CAC-0099-554C-870F-E07F1200BA50}" dt="2025-11-18T10:27:42.362" v="4472" actId="478"/>
          <ac:spMkLst>
            <pc:docMk/>
            <pc:sldMk cId="1275722698" sldId="390"/>
            <ac:spMk id="3" creationId="{3AB20C67-7BC8-BA11-7DC8-1254752B7E5B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5" creationId="{26919641-A3E2-AC29-BF4B-47D4CF15F535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6" creationId="{6EB4CDD8-1A3C-2608-B6A3-4222610FFCEE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7" creationId="{CFBFA7FC-9682-5F45-EF0F-5D6151FB3EE6}"/>
          </ac:spMkLst>
        </pc:spChg>
        <pc:spChg chg="del">
          <ac:chgData name="Dyson, Calvin" userId="5ef03114-7c63-4473-8583-28d393153f86" providerId="ADAL" clId="{BCF80CAC-0099-554C-870F-E07F1200BA50}" dt="2025-11-18T09:59:26.267" v="4243" actId="478"/>
          <ac:spMkLst>
            <pc:docMk/>
            <pc:sldMk cId="1275722698" sldId="390"/>
            <ac:spMk id="18" creationId="{13402150-C0AE-F556-F38E-DAA35D880BDA}"/>
          </ac:spMkLst>
        </pc:spChg>
        <pc:spChg chg="del">
          <ac:chgData name="Dyson, Calvin" userId="5ef03114-7c63-4473-8583-28d393153f86" providerId="ADAL" clId="{BCF80CAC-0099-554C-870F-E07F1200BA50}" dt="2025-11-18T09:59:27.946" v="4244" actId="478"/>
          <ac:spMkLst>
            <pc:docMk/>
            <pc:sldMk cId="1275722698" sldId="390"/>
            <ac:spMk id="19" creationId="{9754C7C4-EA4E-14B3-5525-59D68C125D9E}"/>
          </ac:spMkLst>
        </pc:spChg>
        <pc:spChg chg="del">
          <ac:chgData name="Dyson, Calvin" userId="5ef03114-7c63-4473-8583-28d393153f86" providerId="ADAL" clId="{BCF80CAC-0099-554C-870F-E07F1200BA50}" dt="2025-11-18T09:59:24.509" v="4242" actId="478"/>
          <ac:spMkLst>
            <pc:docMk/>
            <pc:sldMk cId="1275722698" sldId="390"/>
            <ac:spMk id="20" creationId="{58222752-8C0F-C799-C7C6-BF76311333C8}"/>
          </ac:spMkLst>
        </pc:spChg>
        <pc:spChg chg="mod">
          <ac:chgData name="Dyson, Calvin" userId="5ef03114-7c63-4473-8583-28d393153f86" providerId="ADAL" clId="{BCF80CAC-0099-554C-870F-E07F1200BA50}" dt="2025-11-18T10:04:01.776" v="4267" actId="20577"/>
          <ac:spMkLst>
            <pc:docMk/>
            <pc:sldMk cId="1275722698" sldId="390"/>
            <ac:spMk id="29" creationId="{60D0A923-E3E7-7881-B818-C2BE830F420A}"/>
          </ac:spMkLst>
        </pc:spChg>
        <pc:spChg chg="del mod">
          <ac:chgData name="Dyson, Calvin" userId="5ef03114-7c63-4473-8583-28d393153f86" providerId="ADAL" clId="{BCF80CAC-0099-554C-870F-E07F1200BA50}" dt="2025-11-18T10:14:40" v="4287" actId="478"/>
          <ac:spMkLst>
            <pc:docMk/>
            <pc:sldMk cId="1275722698" sldId="390"/>
            <ac:spMk id="30" creationId="{F9419AC9-E12A-BBFE-DC47-7397F6B7DEBB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31" creationId="{C45899D1-B89B-C943-4E76-34F12605E3C8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36" creationId="{301E06C8-5FEF-829E-9EFC-D1B4CF888E82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37" creationId="{16122CE6-6C0B-0689-DEA9-33334E403A04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39" creationId="{F1C872E8-1A9C-171F-10F3-A9BCEBECC76A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40" creationId="{E8FE25F7-36E0-29EB-AB3E-A7D73DC818C8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41" creationId="{9D6C2C84-3046-3A42-6832-23330BCAB6F2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42" creationId="{C758D0BF-B015-6CE0-2D79-4824B18FED2A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43" creationId="{1E935C38-EA0E-FDE6-05E5-62286C32D387}"/>
          </ac:spMkLst>
        </pc:spChg>
        <pc:spChg chg="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45" creationId="{2A7B53BE-B9A4-1531-84DE-7BE2D8118981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47" creationId="{D84D65BB-8F85-6116-6098-242A3C4D98D4}"/>
          </ac:spMkLst>
        </pc:spChg>
        <pc:spChg chg="mod">
          <ac:chgData name="Dyson, Calvin" userId="5ef03114-7c63-4473-8583-28d393153f86" providerId="ADAL" clId="{BCF80CAC-0099-554C-870F-E07F1200BA50}" dt="2025-11-18T10:18:30.054" v="4311" actId="20577"/>
          <ac:spMkLst>
            <pc:docMk/>
            <pc:sldMk cId="1275722698" sldId="390"/>
            <ac:spMk id="49" creationId="{86E0F18D-C3A6-8222-08F5-C0503070E138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51" creationId="{17F9D1D8-C478-4A2F-D25B-F4BF4E640798}"/>
          </ac:spMkLst>
        </pc:spChg>
        <pc:spChg chg="mod">
          <ac:chgData name="Dyson, Calvin" userId="5ef03114-7c63-4473-8583-28d393153f86" providerId="ADAL" clId="{BCF80CAC-0099-554C-870F-E07F1200BA50}" dt="2025-11-18T10:13:59.940" v="4281"/>
          <ac:spMkLst>
            <pc:docMk/>
            <pc:sldMk cId="1275722698" sldId="390"/>
            <ac:spMk id="52" creationId="{51333C3F-AB00-0F3A-2E71-DAD7ABF203E1}"/>
          </ac:spMkLst>
        </pc:spChg>
        <pc:spChg chg="mod">
          <ac:chgData name="Dyson, Calvin" userId="5ef03114-7c63-4473-8583-28d393153f86" providerId="ADAL" clId="{BCF80CAC-0099-554C-870F-E07F1200BA50}" dt="2025-11-18T10:20:57.664" v="4315" actId="1076"/>
          <ac:spMkLst>
            <pc:docMk/>
            <pc:sldMk cId="1275722698" sldId="390"/>
            <ac:spMk id="53" creationId="{85D844A7-6BDA-4206-9260-316EDD10422B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56" creationId="{ABF65988-2E5C-7ADD-8419-D7986A70D854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57" creationId="{4D06CBBD-CAC4-FA83-692C-F6167360F0A3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58" creationId="{2CEB556A-6FEB-C123-1BCD-C27B31A54843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59" creationId="{BC6B1582-FEF0-8BEA-73F5-2CFE442E1926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60" creationId="{5D0D6196-59AF-B3B1-2860-62ADE994D0F8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61" creationId="{1A6429C6-7AA1-B802-F3CE-36820DE5E84C}"/>
          </ac:spMkLst>
        </pc:spChg>
        <pc:spChg chg="del mod">
          <ac:chgData name="Dyson, Calvin" userId="5ef03114-7c63-4473-8583-28d393153f86" providerId="ADAL" clId="{BCF80CAC-0099-554C-870F-E07F1200BA50}" dt="2025-11-18T10:21:06.176" v="4319" actId="478"/>
          <ac:spMkLst>
            <pc:docMk/>
            <pc:sldMk cId="1275722698" sldId="390"/>
            <ac:spMk id="63" creationId="{1A6ACAE9-B43A-3C57-4766-AFDDD7AD8C2C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65" creationId="{27CA723C-DE2B-D2EA-0FF4-2845C13B6DAE}"/>
          </ac:spMkLst>
        </pc:spChg>
        <pc:spChg chg="mod">
          <ac:chgData name="Dyson, Calvin" userId="5ef03114-7c63-4473-8583-28d393153f86" providerId="ADAL" clId="{BCF80CAC-0099-554C-870F-E07F1200BA50}" dt="2025-11-18T10:14:43.340" v="4289"/>
          <ac:spMkLst>
            <pc:docMk/>
            <pc:sldMk cId="1275722698" sldId="390"/>
            <ac:spMk id="66" creationId="{4351DA8F-6DBE-A2ED-B305-2DF82AB0D1D8}"/>
          </ac:spMkLst>
        </pc:spChg>
        <pc:spChg chg="mod">
          <ac:chgData name="Dyson, Calvin" userId="5ef03114-7c63-4473-8583-28d393153f86" providerId="ADAL" clId="{BCF80CAC-0099-554C-870F-E07F1200BA50}" dt="2025-11-18T10:20:54.584" v="4314" actId="1076"/>
          <ac:spMkLst>
            <pc:docMk/>
            <pc:sldMk cId="1275722698" sldId="390"/>
            <ac:spMk id="67" creationId="{3AB7ABE5-6E23-ABEE-51CB-71FD31CCADCE}"/>
          </ac:spMkLst>
        </pc:spChg>
        <pc:spChg chg="add mod">
          <ac:chgData name="Dyson, Calvin" userId="5ef03114-7c63-4473-8583-28d393153f86" providerId="ADAL" clId="{BCF80CAC-0099-554C-870F-E07F1200BA50}" dt="2025-11-18T10:21:09.315" v="4320" actId="1076"/>
          <ac:spMkLst>
            <pc:docMk/>
            <pc:sldMk cId="1275722698" sldId="390"/>
            <ac:spMk id="68" creationId="{F2A9682B-AC0E-FE70-CA15-E381C28E07EC}"/>
          </ac:spMkLst>
        </pc:spChg>
        <pc:spChg chg="add del mod">
          <ac:chgData name="Dyson, Calvin" userId="5ef03114-7c63-4473-8583-28d393153f86" providerId="ADAL" clId="{BCF80CAC-0099-554C-870F-E07F1200BA50}" dt="2025-11-18T10:21:29.413" v="4323" actId="478"/>
          <ac:spMkLst>
            <pc:docMk/>
            <pc:sldMk cId="1275722698" sldId="390"/>
            <ac:spMk id="69" creationId="{C2F25E11-4933-454D-6763-F00B744779E5}"/>
          </ac:spMkLst>
        </pc:spChg>
        <pc:spChg chg="add mod">
          <ac:chgData name="Dyson, Calvin" userId="5ef03114-7c63-4473-8583-28d393153f86" providerId="ADAL" clId="{BCF80CAC-0099-554C-870F-E07F1200BA50}" dt="2025-11-18T10:21:46.116" v="4329" actId="1076"/>
          <ac:spMkLst>
            <pc:docMk/>
            <pc:sldMk cId="1275722698" sldId="390"/>
            <ac:spMk id="70" creationId="{115C01FA-A760-A173-75BE-BC5224C1C2B2}"/>
          </ac:spMkLst>
        </pc:spChg>
        <pc:spChg chg="add 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71" creationId="{A9B00B8C-EE99-1B86-707B-53E8D1434D34}"/>
          </ac:spMkLst>
        </pc:spChg>
        <pc:spChg chg="add mod">
          <ac:chgData name="Dyson, Calvin" userId="5ef03114-7c63-4473-8583-28d393153f86" providerId="ADAL" clId="{BCF80CAC-0099-554C-870F-E07F1200BA50}" dt="2025-11-18T10:22:44.148" v="4362" actId="1076"/>
          <ac:spMkLst>
            <pc:docMk/>
            <pc:sldMk cId="1275722698" sldId="390"/>
            <ac:spMk id="72" creationId="{9D81704A-6FB1-57DE-315A-5DF6CA6BC9F2}"/>
          </ac:spMkLst>
        </pc:spChg>
        <pc:spChg chg="add mod">
          <ac:chgData name="Dyson, Calvin" userId="5ef03114-7c63-4473-8583-28d393153f86" providerId="ADAL" clId="{BCF80CAC-0099-554C-870F-E07F1200BA50}" dt="2025-11-18T10:23:04.172" v="4364" actId="1076"/>
          <ac:spMkLst>
            <pc:docMk/>
            <pc:sldMk cId="1275722698" sldId="390"/>
            <ac:spMk id="73" creationId="{CDE8B385-1046-8224-D391-3EF6F4447A4E}"/>
          </ac:spMkLst>
        </pc:spChg>
        <pc:spChg chg="add mod">
          <ac:chgData name="Dyson, Calvin" userId="5ef03114-7c63-4473-8583-28d393153f86" providerId="ADAL" clId="{BCF80CAC-0099-554C-870F-E07F1200BA50}" dt="2025-11-18T10:23:08.184" v="4366" actId="1076"/>
          <ac:spMkLst>
            <pc:docMk/>
            <pc:sldMk cId="1275722698" sldId="390"/>
            <ac:spMk id="74" creationId="{6520A207-169E-7138-728F-55B2CF971591}"/>
          </ac:spMkLst>
        </pc:spChg>
        <pc:spChg chg="add mod">
          <ac:chgData name="Dyson, Calvin" userId="5ef03114-7c63-4473-8583-28d393153f86" providerId="ADAL" clId="{BCF80CAC-0099-554C-870F-E07F1200BA50}" dt="2025-11-18T10:26:34.999" v="4438" actId="1076"/>
          <ac:spMkLst>
            <pc:docMk/>
            <pc:sldMk cId="1275722698" sldId="390"/>
            <ac:spMk id="75" creationId="{AAA2CAD6-24E2-09FF-B999-7F56E034F170}"/>
          </ac:spMkLst>
        </pc:spChg>
        <pc:spChg chg="add mod">
          <ac:chgData name="Dyson, Calvin" userId="5ef03114-7c63-4473-8583-28d393153f86" providerId="ADAL" clId="{BCF80CAC-0099-554C-870F-E07F1200BA50}" dt="2025-11-18T10:25:10.549" v="4430" actId="1076"/>
          <ac:spMkLst>
            <pc:docMk/>
            <pc:sldMk cId="1275722698" sldId="390"/>
            <ac:spMk id="76" creationId="{3207D390-6E23-C48A-81D7-25FBC76EAE31}"/>
          </ac:spMkLst>
        </pc:spChg>
        <pc:spChg chg="add del mod">
          <ac:chgData name="Dyson, Calvin" userId="5ef03114-7c63-4473-8583-28d393153f86" providerId="ADAL" clId="{BCF80CAC-0099-554C-870F-E07F1200BA50}" dt="2025-11-18T10:24:12.363" v="4385" actId="207"/>
          <ac:spMkLst>
            <pc:docMk/>
            <pc:sldMk cId="1275722698" sldId="390"/>
            <ac:spMk id="77" creationId="{AE5FB2B4-31A1-1E34-B578-7DF1C129B966}"/>
          </ac:spMkLst>
        </pc:spChg>
        <pc:spChg chg="add mod">
          <ac:chgData name="Dyson, Calvin" userId="5ef03114-7c63-4473-8583-28d393153f86" providerId="ADAL" clId="{BCF80CAC-0099-554C-870F-E07F1200BA50}" dt="2025-11-18T10:25:15.016" v="4431" actId="14100"/>
          <ac:spMkLst>
            <pc:docMk/>
            <pc:sldMk cId="1275722698" sldId="390"/>
            <ac:spMk id="78" creationId="{E061D8DC-AA19-F959-B7F5-A9CFE9F6159C}"/>
          </ac:spMkLst>
        </pc:spChg>
        <pc:spChg chg="add mod">
          <ac:chgData name="Dyson, Calvin" userId="5ef03114-7c63-4473-8583-28d393153f86" providerId="ADAL" clId="{BCF80CAC-0099-554C-870F-E07F1200BA50}" dt="2025-11-18T10:27:38.468" v="4471" actId="688"/>
          <ac:spMkLst>
            <pc:docMk/>
            <pc:sldMk cId="1275722698" sldId="390"/>
            <ac:spMk id="82" creationId="{5EA643D4-C1B2-473C-AD89-8511F1A1CB24}"/>
          </ac:spMkLst>
        </pc:spChg>
        <pc:spChg chg="add mod">
          <ac:chgData name="Dyson, Calvin" userId="5ef03114-7c63-4473-8583-28d393153f86" providerId="ADAL" clId="{BCF80CAC-0099-554C-870F-E07F1200BA50}" dt="2025-11-18T10:27:31.571" v="4470" actId="1076"/>
          <ac:spMkLst>
            <pc:docMk/>
            <pc:sldMk cId="1275722698" sldId="390"/>
            <ac:spMk id="83" creationId="{728C9442-B27C-69B8-A4A5-AADFF523FC57}"/>
          </ac:spMkLst>
        </pc:spChg>
        <pc:spChg chg="add del mod">
          <ac:chgData name="Dyson, Calvin" userId="5ef03114-7c63-4473-8583-28d393153f86" providerId="ADAL" clId="{BCF80CAC-0099-554C-870F-E07F1200BA50}" dt="2025-11-18T10:28:07.747" v="4505" actId="478"/>
          <ac:spMkLst>
            <pc:docMk/>
            <pc:sldMk cId="1275722698" sldId="390"/>
            <ac:spMk id="84" creationId="{247F4D5C-59E8-254F-A9F3-BB210FD35DE1}"/>
          </ac:spMkLst>
        </pc:spChg>
        <pc:spChg chg="add mod">
          <ac:chgData name="Dyson, Calvin" userId="5ef03114-7c63-4473-8583-28d393153f86" providerId="ADAL" clId="{BCF80CAC-0099-554C-870F-E07F1200BA50}" dt="2025-11-18T10:28:03.786" v="4503" actId="1076"/>
          <ac:spMkLst>
            <pc:docMk/>
            <pc:sldMk cId="1275722698" sldId="390"/>
            <ac:spMk id="85" creationId="{212FE747-B72B-4076-9282-D1DD45C09F01}"/>
          </ac:spMkLst>
        </pc:spChg>
        <pc:spChg chg="add mod">
          <ac:chgData name="Dyson, Calvin" userId="5ef03114-7c63-4473-8583-28d393153f86" providerId="ADAL" clId="{BCF80CAC-0099-554C-870F-E07F1200BA50}" dt="2025-11-18T10:28:14.498" v="4510" actId="20577"/>
          <ac:spMkLst>
            <pc:docMk/>
            <pc:sldMk cId="1275722698" sldId="390"/>
            <ac:spMk id="86" creationId="{080D8284-A7F9-F30C-63F2-652A99C3F9E3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275722698" sldId="390"/>
            <ac:spMk id="87" creationId="{F9A7A3FD-9D18-1E40-B9A9-EF1E05A11FE7}"/>
          </ac:spMkLst>
        </pc:spChg>
        <pc:grpChg chg="mod">
          <ac:chgData name="Dyson, Calvin" userId="5ef03114-7c63-4473-8583-28d393153f86" providerId="ADAL" clId="{BCF80CAC-0099-554C-870F-E07F1200BA50}" dt="2025-11-18T10:21:41.973" v="4328" actId="1076"/>
          <ac:grpSpMkLst>
            <pc:docMk/>
            <pc:sldMk cId="1275722698" sldId="390"/>
            <ac:grpSpMk id="2" creationId="{A5918A7C-0C85-AADF-B798-E47DEA188B7B}"/>
          </ac:grpSpMkLst>
        </pc:grpChg>
        <pc:grpChg chg="del">
          <ac:chgData name="Dyson, Calvin" userId="5ef03114-7c63-4473-8583-28d393153f86" providerId="ADAL" clId="{BCF80CAC-0099-554C-870F-E07F1200BA50}" dt="2025-11-18T09:59:21.226" v="4239" actId="478"/>
          <ac:grpSpMkLst>
            <pc:docMk/>
            <pc:sldMk cId="1275722698" sldId="390"/>
            <ac:grpSpMk id="9" creationId="{E6E3912D-C88A-8675-30AB-889C1EDD219F}"/>
          </ac:grpSpMkLst>
        </pc:grpChg>
        <pc:grpChg chg="del">
          <ac:chgData name="Dyson, Calvin" userId="5ef03114-7c63-4473-8583-28d393153f86" providerId="ADAL" clId="{BCF80CAC-0099-554C-870F-E07F1200BA50}" dt="2025-11-18T09:59:22.747" v="4241" actId="478"/>
          <ac:grpSpMkLst>
            <pc:docMk/>
            <pc:sldMk cId="1275722698" sldId="390"/>
            <ac:grpSpMk id="21" creationId="{EF21919D-7ED9-A23C-4F9F-2088CDA4E347}"/>
          </ac:grpSpMkLst>
        </pc:grpChg>
        <pc:grpChg chg="mod">
          <ac:chgData name="Dyson, Calvin" userId="5ef03114-7c63-4473-8583-28d393153f86" providerId="ADAL" clId="{BCF80CAC-0099-554C-870F-E07F1200BA50}" dt="2025-11-18T10:14:58.671" v="4293" actId="1076"/>
          <ac:grpSpMkLst>
            <pc:docMk/>
            <pc:sldMk cId="1275722698" sldId="390"/>
            <ac:grpSpMk id="54" creationId="{C4523FE2-CD49-BF72-5673-D08AC02AA3AB}"/>
          </ac:grpSpMkLst>
        </pc:grpChg>
        <pc:picChg chg="del">
          <ac:chgData name="Dyson, Calvin" userId="5ef03114-7c63-4473-8583-28d393153f86" providerId="ADAL" clId="{BCF80CAC-0099-554C-870F-E07F1200BA50}" dt="2025-11-18T09:59:21.982" v="4240" actId="478"/>
          <ac:picMkLst>
            <pc:docMk/>
            <pc:sldMk cId="1275722698" sldId="390"/>
            <ac:picMk id="8" creationId="{111B150F-3B8A-18E3-75AA-D6D415CC39A2}"/>
          </ac:picMkLst>
        </pc:picChg>
        <pc:cxnChg chg="add mod">
          <ac:chgData name="Dyson, Calvin" userId="5ef03114-7c63-4473-8583-28d393153f86" providerId="ADAL" clId="{BCF80CAC-0099-554C-870F-E07F1200BA50}" dt="2025-11-18T10:26:21.100" v="4437" actId="13822"/>
          <ac:cxnSpMkLst>
            <pc:docMk/>
            <pc:sldMk cId="1275722698" sldId="390"/>
            <ac:cxnSpMk id="80" creationId="{EB349B45-F257-F200-4CF8-34926576AC1B}"/>
          </ac:cxnSpMkLst>
        </pc:cxnChg>
        <pc:cxnChg chg="add mod">
          <ac:chgData name="Dyson, Calvin" userId="5ef03114-7c63-4473-8583-28d393153f86" providerId="ADAL" clId="{BCF80CAC-0099-554C-870F-E07F1200BA50}" dt="2025-11-18T10:26:21.100" v="4437" actId="13822"/>
          <ac:cxnSpMkLst>
            <pc:docMk/>
            <pc:sldMk cId="1275722698" sldId="390"/>
            <ac:cxnSpMk id="81" creationId="{5315D241-2294-04CB-3421-FEE9725AD16F}"/>
          </ac:cxnSpMkLst>
        </pc:cxnChg>
      </pc:sldChg>
      <pc:sldChg chg="modSp new del mod">
        <pc:chgData name="Dyson, Calvin" userId="5ef03114-7c63-4473-8583-28d393153f86" providerId="ADAL" clId="{BCF80CAC-0099-554C-870F-E07F1200BA50}" dt="2025-11-18T11:11:41.061" v="5173" actId="2696"/>
        <pc:sldMkLst>
          <pc:docMk/>
          <pc:sldMk cId="472699766" sldId="391"/>
        </pc:sldMkLst>
        <pc:spChg chg="mod">
          <ac:chgData name="Dyson, Calvin" userId="5ef03114-7c63-4473-8583-28d393153f86" providerId="ADAL" clId="{BCF80CAC-0099-554C-870F-E07F1200BA50}" dt="2025-11-18T10:05:22.973" v="4279" actId="20577"/>
          <ac:spMkLst>
            <pc:docMk/>
            <pc:sldMk cId="472699766" sldId="391"/>
            <ac:spMk id="2" creationId="{7B938F66-910C-A856-40D2-F60659C7F66B}"/>
          </ac:spMkLst>
        </pc:spChg>
      </pc:sldChg>
      <pc:sldChg chg="addSp delSp modSp new del mod">
        <pc:chgData name="Dyson, Calvin" userId="5ef03114-7c63-4473-8583-28d393153f86" providerId="ADAL" clId="{BCF80CAC-0099-554C-870F-E07F1200BA50}" dt="2025-11-18T11:11:31.834" v="5172" actId="2696"/>
        <pc:sldMkLst>
          <pc:docMk/>
          <pc:sldMk cId="133334910" sldId="392"/>
        </pc:sldMkLst>
        <pc:spChg chg="mod">
          <ac:chgData name="Dyson, Calvin" userId="5ef03114-7c63-4473-8583-28d393153f86" providerId="ADAL" clId="{BCF80CAC-0099-554C-870F-E07F1200BA50}" dt="2025-11-18T10:31:46.737" v="4538" actId="255"/>
          <ac:spMkLst>
            <pc:docMk/>
            <pc:sldMk cId="133334910" sldId="392"/>
            <ac:spMk id="2" creationId="{92FF247D-7BA1-CAAC-FFFE-19DEAFC78F61}"/>
          </ac:spMkLst>
        </pc:spChg>
        <pc:spChg chg="del">
          <ac:chgData name="Dyson, Calvin" userId="5ef03114-7c63-4473-8583-28d393153f86" providerId="ADAL" clId="{BCF80CAC-0099-554C-870F-E07F1200BA50}" dt="2025-11-18T10:32:51.403" v="4545" actId="478"/>
          <ac:spMkLst>
            <pc:docMk/>
            <pc:sldMk cId="133334910" sldId="392"/>
            <ac:spMk id="3" creationId="{0A1B5752-9612-D168-5AE5-1E3F3F2EBDC9}"/>
          </ac:spMkLst>
        </pc:spChg>
        <pc:spChg chg="del">
          <ac:chgData name="Dyson, Calvin" userId="5ef03114-7c63-4473-8583-28d393153f86" providerId="ADAL" clId="{BCF80CAC-0099-554C-870F-E07F1200BA50}" dt="2025-11-18T10:33:05.971" v="4548" actId="478"/>
          <ac:spMkLst>
            <pc:docMk/>
            <pc:sldMk cId="133334910" sldId="392"/>
            <ac:spMk id="4" creationId="{08B1076C-2D4C-0F8D-8B59-31D7B5CFA58B}"/>
          </ac:spMkLst>
        </pc:spChg>
        <pc:spChg chg="add mod">
          <ac:chgData name="Dyson, Calvin" userId="5ef03114-7c63-4473-8583-28d393153f86" providerId="ADAL" clId="{BCF80CAC-0099-554C-870F-E07F1200BA50}" dt="2025-11-18T10:33:04.766" v="4547" actId="1076"/>
          <ac:spMkLst>
            <pc:docMk/>
            <pc:sldMk cId="133334910" sldId="392"/>
            <ac:spMk id="12" creationId="{0D39721A-9C10-913A-41DC-C0860D9CBF9B}"/>
          </ac:spMkLst>
        </pc:spChg>
        <pc:spChg chg="add mod">
          <ac:chgData name="Dyson, Calvin" userId="5ef03114-7c63-4473-8583-28d393153f86" providerId="ADAL" clId="{BCF80CAC-0099-554C-870F-E07F1200BA50}" dt="2025-11-18T10:33:04.766" v="4547" actId="1076"/>
          <ac:spMkLst>
            <pc:docMk/>
            <pc:sldMk cId="133334910" sldId="392"/>
            <ac:spMk id="13" creationId="{4CB4BA18-AE30-5496-299C-B48445D4D974}"/>
          </ac:spMkLst>
        </pc:spChg>
        <pc:spChg chg="add mod">
          <ac:chgData name="Dyson, Calvin" userId="5ef03114-7c63-4473-8583-28d393153f86" providerId="ADAL" clId="{BCF80CAC-0099-554C-870F-E07F1200BA50}" dt="2025-11-18T10:33:04.766" v="4547" actId="1076"/>
          <ac:spMkLst>
            <pc:docMk/>
            <pc:sldMk cId="133334910" sldId="392"/>
            <ac:spMk id="14" creationId="{823269A3-7BCA-9320-B96F-1A44FF24851E}"/>
          </ac:spMkLst>
        </pc:spChg>
        <pc:spChg chg="add mod">
          <ac:chgData name="Dyson, Calvin" userId="5ef03114-7c63-4473-8583-28d393153f86" providerId="ADAL" clId="{BCF80CAC-0099-554C-870F-E07F1200BA50}" dt="2025-11-18T10:33:04.766" v="4547" actId="1076"/>
          <ac:spMkLst>
            <pc:docMk/>
            <pc:sldMk cId="133334910" sldId="392"/>
            <ac:spMk id="15" creationId="{90609889-F3AC-068C-4A0E-A522AE817E8E}"/>
          </ac:spMkLst>
        </pc:spChg>
        <pc:spChg chg="add del mod">
          <ac:chgData name="Dyson, Calvin" userId="5ef03114-7c63-4473-8583-28d393153f86" providerId="ADAL" clId="{BCF80CAC-0099-554C-870F-E07F1200BA50}" dt="2025-11-18T10:32:54.636" v="4546" actId="478"/>
          <ac:spMkLst>
            <pc:docMk/>
            <pc:sldMk cId="133334910" sldId="392"/>
            <ac:spMk id="16" creationId="{15924DEB-D124-F6A9-FD09-614956D94725}"/>
          </ac:spMkLst>
        </pc:spChg>
        <pc:spChg chg="add del mod">
          <ac:chgData name="Dyson, Calvin" userId="5ef03114-7c63-4473-8583-28d393153f86" providerId="ADAL" clId="{BCF80CAC-0099-554C-870F-E07F1200BA50}" dt="2025-11-18T10:32:54.636" v="4546" actId="478"/>
          <ac:spMkLst>
            <pc:docMk/>
            <pc:sldMk cId="133334910" sldId="392"/>
            <ac:spMk id="17" creationId="{9F928159-E4B2-6560-7A85-172BA5F90398}"/>
          </ac:spMkLst>
        </pc:spChg>
        <pc:spChg chg="add del mod">
          <ac:chgData name="Dyson, Calvin" userId="5ef03114-7c63-4473-8583-28d393153f86" providerId="ADAL" clId="{BCF80CAC-0099-554C-870F-E07F1200BA50}" dt="2025-11-18T10:32:54.636" v="4546" actId="478"/>
          <ac:spMkLst>
            <pc:docMk/>
            <pc:sldMk cId="133334910" sldId="392"/>
            <ac:spMk id="18" creationId="{1D094DF8-896A-59B1-7CF3-28A093164437}"/>
          </ac:spMkLst>
        </pc:spChg>
        <pc:spChg chg="add del mod">
          <ac:chgData name="Dyson, Calvin" userId="5ef03114-7c63-4473-8583-28d393153f86" providerId="ADAL" clId="{BCF80CAC-0099-554C-870F-E07F1200BA50}" dt="2025-11-18T10:32:54.636" v="4546" actId="478"/>
          <ac:spMkLst>
            <pc:docMk/>
            <pc:sldMk cId="133334910" sldId="392"/>
            <ac:spMk id="19" creationId="{2F76CDBB-0E7D-82E2-BF04-A441E492CBDF}"/>
          </ac:spMkLst>
        </pc:spChg>
        <pc:picChg chg="add mod modCrop">
          <ac:chgData name="Dyson, Calvin" userId="5ef03114-7c63-4473-8583-28d393153f86" providerId="ADAL" clId="{BCF80CAC-0099-554C-870F-E07F1200BA50}" dt="2025-11-18T10:33:04.766" v="4547" actId="1076"/>
          <ac:picMkLst>
            <pc:docMk/>
            <pc:sldMk cId="133334910" sldId="392"/>
            <ac:picMk id="5" creationId="{45DCD3D6-4D26-4E1B-3D2A-EE0386360A75}"/>
          </ac:picMkLst>
        </pc:picChg>
        <pc:picChg chg="del">
          <ac:chgData name="Dyson, Calvin" userId="5ef03114-7c63-4473-8583-28d393153f86" providerId="ADAL" clId="{BCF80CAC-0099-554C-870F-E07F1200BA50}" dt="2025-11-18T10:31:51.711" v="4539" actId="478"/>
          <ac:picMkLst>
            <pc:docMk/>
            <pc:sldMk cId="133334910" sldId="392"/>
            <ac:picMk id="6" creationId="{E6AFC6FA-011F-4BAA-8A15-55908E4A6F6E}"/>
          </ac:picMkLst>
        </pc:picChg>
        <pc:picChg chg="add del mod">
          <ac:chgData name="Dyson, Calvin" userId="5ef03114-7c63-4473-8583-28d393153f86" providerId="ADAL" clId="{BCF80CAC-0099-554C-870F-E07F1200BA50}" dt="2025-11-18T10:31:55.798" v="4540" actId="478"/>
          <ac:picMkLst>
            <pc:docMk/>
            <pc:sldMk cId="133334910" sldId="392"/>
            <ac:picMk id="7" creationId="{6B3CB30D-B9BD-6AF8-9ABD-D53AD65E8246}"/>
          </ac:picMkLst>
        </pc:picChg>
        <pc:picChg chg="mod">
          <ac:chgData name="Dyson, Calvin" userId="5ef03114-7c63-4473-8583-28d393153f86" providerId="ADAL" clId="{BCF80CAC-0099-554C-870F-E07F1200BA50}" dt="2025-11-18T10:33:04.766" v="4547" actId="1076"/>
          <ac:picMkLst>
            <pc:docMk/>
            <pc:sldMk cId="133334910" sldId="392"/>
            <ac:picMk id="8" creationId="{7907C22C-C91D-324F-BE41-DED255553C11}"/>
          </ac:picMkLst>
        </pc:picChg>
        <pc:picChg chg="mod">
          <ac:chgData name="Dyson, Calvin" userId="5ef03114-7c63-4473-8583-28d393153f86" providerId="ADAL" clId="{BCF80CAC-0099-554C-870F-E07F1200BA50}" dt="2025-11-18T10:33:04.766" v="4547" actId="1076"/>
          <ac:picMkLst>
            <pc:docMk/>
            <pc:sldMk cId="133334910" sldId="392"/>
            <ac:picMk id="9" creationId="{4F800021-B79A-167A-B652-2470EBD5E06D}"/>
          </ac:picMkLst>
        </pc:picChg>
        <pc:picChg chg="mod">
          <ac:chgData name="Dyson, Calvin" userId="5ef03114-7c63-4473-8583-28d393153f86" providerId="ADAL" clId="{BCF80CAC-0099-554C-870F-E07F1200BA50}" dt="2025-11-18T10:33:04.766" v="4547" actId="1076"/>
          <ac:picMkLst>
            <pc:docMk/>
            <pc:sldMk cId="133334910" sldId="392"/>
            <ac:picMk id="10" creationId="{D8CECC8F-2783-05B6-C107-A5E80917E21C}"/>
          </ac:picMkLst>
        </pc:picChg>
        <pc:picChg chg="mod">
          <ac:chgData name="Dyson, Calvin" userId="5ef03114-7c63-4473-8583-28d393153f86" providerId="ADAL" clId="{BCF80CAC-0099-554C-870F-E07F1200BA50}" dt="2025-11-18T10:33:08.918" v="4549" actId="1076"/>
          <ac:picMkLst>
            <pc:docMk/>
            <pc:sldMk cId="133334910" sldId="392"/>
            <ac:picMk id="11" creationId="{423A0DD6-E439-26D3-1A35-6C5D58D7282C}"/>
          </ac:picMkLst>
        </pc:picChg>
      </pc:sldChg>
      <pc:sldChg chg="addSp delSp modSp add mod delAnim modAnim">
        <pc:chgData name="Dyson, Calvin" userId="5ef03114-7c63-4473-8583-28d393153f86" providerId="ADAL" clId="{BCF80CAC-0099-554C-870F-E07F1200BA50}" dt="2025-11-18T11:56:12.936" v="5606"/>
        <pc:sldMkLst>
          <pc:docMk/>
          <pc:sldMk cId="1624154902" sldId="393"/>
        </pc:sldMkLst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3" creationId="{2388079D-A07E-5458-AC59-EA582552D20A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18" creationId="{362FAA2E-95CD-7612-970B-0F535F775FC7}"/>
          </ac:spMkLst>
        </pc:spChg>
        <pc:spChg chg="mod">
          <ac:chgData name="Dyson, Calvin" userId="5ef03114-7c63-4473-8583-28d393153f86" providerId="ADAL" clId="{BCF80CAC-0099-554C-870F-E07F1200BA50}" dt="2025-11-18T10:36:54.745" v="4581" actId="20577"/>
          <ac:spMkLst>
            <pc:docMk/>
            <pc:sldMk cId="1624154902" sldId="393"/>
            <ac:spMk id="29" creationId="{D8350256-3FA6-06C4-3E48-91CB0D8214CD}"/>
          </ac:spMkLst>
        </pc:spChg>
        <pc:spChg chg="mod">
          <ac:chgData name="Dyson, Calvin" userId="5ef03114-7c63-4473-8583-28d393153f86" providerId="ADAL" clId="{BCF80CAC-0099-554C-870F-E07F1200BA50}" dt="2025-11-18T10:37:16.441" v="4592" actId="20577"/>
          <ac:spMkLst>
            <pc:docMk/>
            <pc:sldMk cId="1624154902" sldId="393"/>
            <ac:spMk id="30" creationId="{5BB8B8C5-C6E4-F9EC-3047-E8350D07807E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32" creationId="{5503759E-8B1E-A529-48D3-F4969BE62866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34" creationId="{745D54CD-CCA0-285F-EDC3-A1D426560070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36" creationId="{1FE0B0EF-A07C-CB9F-0ACF-A7B26B754F33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41" creationId="{FF4CD019-1F48-46BD-A61D-B72A3625B325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42" creationId="{68EF73FE-AD2B-08E0-E230-3CA1F214E247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43" creationId="{8D5DDEE6-3423-54B1-586A-FB07038BCDE8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44" creationId="{8B05A2A2-11E6-5AA7-48B4-9C6D484AA14B}"/>
          </ac:spMkLst>
        </pc:spChg>
        <pc:spChg chg="del">
          <ac:chgData name="Dyson, Calvin" userId="5ef03114-7c63-4473-8583-28d393153f86" providerId="ADAL" clId="{BCF80CAC-0099-554C-870F-E07F1200BA50}" dt="2025-11-18T10:35:11.467" v="4551" actId="478"/>
          <ac:spMkLst>
            <pc:docMk/>
            <pc:sldMk cId="1624154902" sldId="393"/>
            <ac:spMk id="46" creationId="{C90014D7-652A-ADB7-04EA-07CF3F7898E5}"/>
          </ac:spMkLst>
        </pc:spChg>
        <pc:spChg chg="add mod">
          <ac:chgData name="Dyson, Calvin" userId="5ef03114-7c63-4473-8583-28d393153f86" providerId="ADAL" clId="{BCF80CAC-0099-554C-870F-E07F1200BA50}" dt="2025-11-18T10:40:48.516" v="4629" actId="20577"/>
          <ac:spMkLst>
            <pc:docMk/>
            <pc:sldMk cId="1624154902" sldId="393"/>
            <ac:spMk id="49" creationId="{8B077059-94F2-0D46-3601-C31DE20B90EB}"/>
          </ac:spMkLst>
        </pc:spChg>
        <pc:spChg chg="add mod">
          <ac:chgData name="Dyson, Calvin" userId="5ef03114-7c63-4473-8583-28d393153f86" providerId="ADAL" clId="{BCF80CAC-0099-554C-870F-E07F1200BA50}" dt="2025-11-18T10:42:56.971" v="4719" actId="1076"/>
          <ac:spMkLst>
            <pc:docMk/>
            <pc:sldMk cId="1624154902" sldId="393"/>
            <ac:spMk id="50" creationId="{3EBEE5E5-5A8D-8D93-2FBC-54D24310702D}"/>
          </ac:spMkLst>
        </pc:spChg>
        <pc:spChg chg="add mod">
          <ac:chgData name="Dyson, Calvin" userId="5ef03114-7c63-4473-8583-28d393153f86" providerId="ADAL" clId="{BCF80CAC-0099-554C-870F-E07F1200BA50}" dt="2025-11-18T10:42:37.037" v="4708" actId="20577"/>
          <ac:spMkLst>
            <pc:docMk/>
            <pc:sldMk cId="1624154902" sldId="393"/>
            <ac:spMk id="51" creationId="{B7596227-FBE9-A6DD-3EB9-F71566F6DFCE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1624154902" sldId="393"/>
            <ac:spMk id="55" creationId="{DAA82AA9-BC72-BE22-7EBF-6DE12B3DF62C}"/>
          </ac:spMkLst>
        </pc:spChg>
        <pc:picChg chg="add mod">
          <ac:chgData name="Dyson, Calvin" userId="5ef03114-7c63-4473-8583-28d393153f86" providerId="ADAL" clId="{BCF80CAC-0099-554C-870F-E07F1200BA50}" dt="2025-11-18T10:43:04.998" v="4720" actId="1076"/>
          <ac:picMkLst>
            <pc:docMk/>
            <pc:sldMk cId="1624154902" sldId="393"/>
            <ac:picMk id="2" creationId="{CE1DEDC1-7BC1-61E3-D243-A0596B2A2F5F}"/>
          </ac:picMkLst>
        </pc:picChg>
        <pc:picChg chg="add mod">
          <ac:chgData name="Dyson, Calvin" userId="5ef03114-7c63-4473-8583-28d393153f86" providerId="ADAL" clId="{BCF80CAC-0099-554C-870F-E07F1200BA50}" dt="2025-11-18T10:39:38.334" v="4605" actId="1076"/>
          <ac:picMkLst>
            <pc:docMk/>
            <pc:sldMk cId="1624154902" sldId="393"/>
            <ac:picMk id="4" creationId="{2C75BE7E-C078-89CB-5617-D956F0AF1237}"/>
          </ac:picMkLst>
        </pc:picChg>
        <pc:picChg chg="add mod">
          <ac:chgData name="Dyson, Calvin" userId="5ef03114-7c63-4473-8583-28d393153f86" providerId="ADAL" clId="{BCF80CAC-0099-554C-870F-E07F1200BA50}" dt="2025-11-18T10:39:55.250" v="4611" actId="1076"/>
          <ac:picMkLst>
            <pc:docMk/>
            <pc:sldMk cId="1624154902" sldId="393"/>
            <ac:picMk id="40" creationId="{5534765C-9D47-8541-9767-19F3AABFC7AC}"/>
          </ac:picMkLst>
        </pc:picChg>
        <pc:cxnChg chg="add mod">
          <ac:chgData name="Dyson, Calvin" userId="5ef03114-7c63-4473-8583-28d393153f86" providerId="ADAL" clId="{BCF80CAC-0099-554C-870F-E07F1200BA50}" dt="2025-11-18T10:39:47.150" v="4608" actId="14100"/>
          <ac:cxnSpMkLst>
            <pc:docMk/>
            <pc:sldMk cId="1624154902" sldId="393"/>
            <ac:cxnSpMk id="6" creationId="{DE816517-560C-8273-0B3B-E88EEE5AA658}"/>
          </ac:cxnSpMkLst>
        </pc:cxnChg>
        <pc:cxnChg chg="add del mod">
          <ac:chgData name="Dyson, Calvin" userId="5ef03114-7c63-4473-8583-28d393153f86" providerId="ADAL" clId="{BCF80CAC-0099-554C-870F-E07F1200BA50}" dt="2025-11-18T10:44:48.225" v="4729" actId="478"/>
          <ac:cxnSpMkLst>
            <pc:docMk/>
            <pc:sldMk cId="1624154902" sldId="393"/>
            <ac:cxnSpMk id="52" creationId="{F665B1B3-7F0D-E455-BEE7-1B9A7E3AF025}"/>
          </ac:cxnSpMkLst>
        </pc:cxnChg>
        <pc:cxnChg chg="add del mod">
          <ac:chgData name="Dyson, Calvin" userId="5ef03114-7c63-4473-8583-28d393153f86" providerId="ADAL" clId="{BCF80CAC-0099-554C-870F-E07F1200BA50}" dt="2025-11-18T10:44:34.762" v="4728" actId="478"/>
          <ac:cxnSpMkLst>
            <pc:docMk/>
            <pc:sldMk cId="1624154902" sldId="393"/>
            <ac:cxnSpMk id="53" creationId="{443CBC7B-3FAF-BF48-526B-75B875642F60}"/>
          </ac:cxnSpMkLst>
        </pc:cxnChg>
        <pc:cxnChg chg="add del mod">
          <ac:chgData name="Dyson, Calvin" userId="5ef03114-7c63-4473-8583-28d393153f86" providerId="ADAL" clId="{BCF80CAC-0099-554C-870F-E07F1200BA50}" dt="2025-11-18T10:44:50.159" v="4730" actId="478"/>
          <ac:cxnSpMkLst>
            <pc:docMk/>
            <pc:sldMk cId="1624154902" sldId="393"/>
            <ac:cxnSpMk id="54" creationId="{F3013C66-AC9F-B247-FE20-EB54F9AD9538}"/>
          </ac:cxnSpMkLst>
        </pc:cxnChg>
      </pc:sldChg>
      <pc:sldChg chg="addSp modSp add mod">
        <pc:chgData name="Dyson, Calvin" userId="5ef03114-7c63-4473-8583-28d393153f86" providerId="ADAL" clId="{BCF80CAC-0099-554C-870F-E07F1200BA50}" dt="2025-11-18T11:56:12.936" v="5606"/>
        <pc:sldMkLst>
          <pc:docMk/>
          <pc:sldMk cId="2195481826" sldId="394"/>
        </pc:sldMkLst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2195481826" sldId="394"/>
            <ac:spMk id="3" creationId="{1A238F88-BDE0-5382-6CCA-7D6156980E84}"/>
          </ac:spMkLst>
        </pc:spChg>
        <pc:spChg chg="mod">
          <ac:chgData name="Dyson, Calvin" userId="5ef03114-7c63-4473-8583-28d393153f86" providerId="ADAL" clId="{BCF80CAC-0099-554C-870F-E07F1200BA50}" dt="2025-11-18T10:50:30.898" v="4735" actId="20577"/>
          <ac:spMkLst>
            <pc:docMk/>
            <pc:sldMk cId="2195481826" sldId="394"/>
            <ac:spMk id="30" creationId="{4AA877FF-7B52-1DC9-0EA8-D2FCA50A7599}"/>
          </ac:spMkLst>
        </pc:spChg>
      </pc:sldChg>
      <pc:sldChg chg="addSp delSp modSp add mod">
        <pc:chgData name="Dyson, Calvin" userId="5ef03114-7c63-4473-8583-28d393153f86" providerId="ADAL" clId="{BCF80CAC-0099-554C-870F-E07F1200BA50}" dt="2025-11-18T11:56:12.936" v="5606"/>
        <pc:sldMkLst>
          <pc:docMk/>
          <pc:sldMk cId="3291646946" sldId="395"/>
        </pc:sldMkLst>
        <pc:spChg chg="mod">
          <ac:chgData name="Dyson, Calvin" userId="5ef03114-7c63-4473-8583-28d393153f86" providerId="ADAL" clId="{BCF80CAC-0099-554C-870F-E07F1200BA50}" dt="2025-11-18T11:07:58.794" v="5132" actId="20577"/>
          <ac:spMkLst>
            <pc:docMk/>
            <pc:sldMk cId="3291646946" sldId="395"/>
            <ac:spMk id="2" creationId="{88577499-9CFC-9A58-CCDB-8BA61C8DA70F}"/>
          </ac:spMkLst>
        </pc:spChg>
        <pc:spChg chg="del">
          <ac:chgData name="Dyson, Calvin" userId="5ef03114-7c63-4473-8583-28d393153f86" providerId="ADAL" clId="{BCF80CAC-0099-554C-870F-E07F1200BA50}" dt="2025-11-18T10:54:52.109" v="4780" actId="478"/>
          <ac:spMkLst>
            <pc:docMk/>
            <pc:sldMk cId="3291646946" sldId="395"/>
            <ac:spMk id="12" creationId="{619904D2-1600-0F6B-9B6E-C19B7B7DB7D7}"/>
          </ac:spMkLst>
        </pc:spChg>
        <pc:spChg chg="del">
          <ac:chgData name="Dyson, Calvin" userId="5ef03114-7c63-4473-8583-28d393153f86" providerId="ADAL" clId="{BCF80CAC-0099-554C-870F-E07F1200BA50}" dt="2025-11-18T10:54:52.109" v="4780" actId="478"/>
          <ac:spMkLst>
            <pc:docMk/>
            <pc:sldMk cId="3291646946" sldId="395"/>
            <ac:spMk id="13" creationId="{4EF46AA2-3D66-6F83-69F6-053143408ECE}"/>
          </ac:spMkLst>
        </pc:spChg>
        <pc:spChg chg="del">
          <ac:chgData name="Dyson, Calvin" userId="5ef03114-7c63-4473-8583-28d393153f86" providerId="ADAL" clId="{BCF80CAC-0099-554C-870F-E07F1200BA50}" dt="2025-11-18T10:54:52.109" v="4780" actId="478"/>
          <ac:spMkLst>
            <pc:docMk/>
            <pc:sldMk cId="3291646946" sldId="395"/>
            <ac:spMk id="14" creationId="{5C5C28AE-DF39-5369-469A-60ACE9EDECAE}"/>
          </ac:spMkLst>
        </pc:spChg>
        <pc:spChg chg="del">
          <ac:chgData name="Dyson, Calvin" userId="5ef03114-7c63-4473-8583-28d393153f86" providerId="ADAL" clId="{BCF80CAC-0099-554C-870F-E07F1200BA50}" dt="2025-11-18T10:54:52.109" v="4780" actId="478"/>
          <ac:spMkLst>
            <pc:docMk/>
            <pc:sldMk cId="3291646946" sldId="395"/>
            <ac:spMk id="15" creationId="{B8032032-A0F9-8941-41BF-46A8E89A9F24}"/>
          </ac:spMkLst>
        </pc:spChg>
        <pc:spChg chg="add mod">
          <ac:chgData name="Dyson, Calvin" userId="5ef03114-7c63-4473-8583-28d393153f86" providerId="ADAL" clId="{BCF80CAC-0099-554C-870F-E07F1200BA50}" dt="2025-11-18T11:01:17.116" v="5081" actId="20577"/>
          <ac:spMkLst>
            <pc:docMk/>
            <pc:sldMk cId="3291646946" sldId="395"/>
            <ac:spMk id="22" creationId="{6D469982-37E5-8ABC-46AE-8E30C4AAFED8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3291646946" sldId="395"/>
            <ac:spMk id="28" creationId="{22E7EED4-FC7F-623E-B300-656B80CB0A26}"/>
          </ac:spMkLst>
        </pc:spChg>
        <pc:picChg chg="add del mod modCrop">
          <ac:chgData name="Dyson, Calvin" userId="5ef03114-7c63-4473-8583-28d393153f86" providerId="ADAL" clId="{BCF80CAC-0099-554C-870F-E07F1200BA50}" dt="2025-11-18T11:07:13.413" v="5127" actId="478"/>
          <ac:picMkLst>
            <pc:docMk/>
            <pc:sldMk cId="3291646946" sldId="395"/>
            <ac:picMk id="4" creationId="{72242DDB-200E-970D-1462-49E43BE64960}"/>
          </ac:picMkLst>
        </pc:picChg>
        <pc:picChg chg="mod">
          <ac:chgData name="Dyson, Calvin" userId="5ef03114-7c63-4473-8583-28d393153f86" providerId="ADAL" clId="{BCF80CAC-0099-554C-870F-E07F1200BA50}" dt="2025-11-18T11:10:34.672" v="5163" actId="1076"/>
          <ac:picMkLst>
            <pc:docMk/>
            <pc:sldMk cId="3291646946" sldId="395"/>
            <ac:picMk id="5" creationId="{86B75CCA-D7FA-952B-66FC-CA7A91BBF866}"/>
          </ac:picMkLst>
        </pc:picChg>
        <pc:picChg chg="add del mod modCrop">
          <ac:chgData name="Dyson, Calvin" userId="5ef03114-7c63-4473-8583-28d393153f86" providerId="ADAL" clId="{BCF80CAC-0099-554C-870F-E07F1200BA50}" dt="2025-11-18T11:07:13.413" v="5127" actId="478"/>
          <ac:picMkLst>
            <pc:docMk/>
            <pc:sldMk cId="3291646946" sldId="395"/>
            <ac:picMk id="7" creationId="{518F3FDF-9394-DB64-D94E-9C79AACFB802}"/>
          </ac:picMkLst>
        </pc:picChg>
        <pc:picChg chg="mod modCrop">
          <ac:chgData name="Dyson, Calvin" userId="5ef03114-7c63-4473-8583-28d393153f86" providerId="ADAL" clId="{BCF80CAC-0099-554C-870F-E07F1200BA50}" dt="2025-11-18T11:10:34.672" v="5163" actId="1076"/>
          <ac:picMkLst>
            <pc:docMk/>
            <pc:sldMk cId="3291646946" sldId="395"/>
            <ac:picMk id="8" creationId="{8986E3C6-F90B-25FB-C856-B9FBABCF1DD8}"/>
          </ac:picMkLst>
        </pc:picChg>
        <pc:picChg chg="mod">
          <ac:chgData name="Dyson, Calvin" userId="5ef03114-7c63-4473-8583-28d393153f86" providerId="ADAL" clId="{BCF80CAC-0099-554C-870F-E07F1200BA50}" dt="2025-11-18T11:10:34.672" v="5163" actId="1076"/>
          <ac:picMkLst>
            <pc:docMk/>
            <pc:sldMk cId="3291646946" sldId="395"/>
            <ac:picMk id="9" creationId="{D6C81BB7-9163-2C09-132A-D146EBCEF47C}"/>
          </ac:picMkLst>
        </pc:picChg>
        <pc:picChg chg="mod">
          <ac:chgData name="Dyson, Calvin" userId="5ef03114-7c63-4473-8583-28d393153f86" providerId="ADAL" clId="{BCF80CAC-0099-554C-870F-E07F1200BA50}" dt="2025-11-18T11:10:34.672" v="5163" actId="1076"/>
          <ac:picMkLst>
            <pc:docMk/>
            <pc:sldMk cId="3291646946" sldId="395"/>
            <ac:picMk id="10" creationId="{C1005D2A-5ABD-E39D-CC53-B2C86A958F63}"/>
          </ac:picMkLst>
        </pc:picChg>
        <pc:picChg chg="mod">
          <ac:chgData name="Dyson, Calvin" userId="5ef03114-7c63-4473-8583-28d393153f86" providerId="ADAL" clId="{BCF80CAC-0099-554C-870F-E07F1200BA50}" dt="2025-11-18T11:10:34.672" v="5163" actId="1076"/>
          <ac:picMkLst>
            <pc:docMk/>
            <pc:sldMk cId="3291646946" sldId="395"/>
            <ac:picMk id="11" creationId="{B487795F-6E85-DBA6-6023-80457D868530}"/>
          </ac:picMkLst>
        </pc:picChg>
        <pc:picChg chg="add del mod modCrop">
          <ac:chgData name="Dyson, Calvin" userId="5ef03114-7c63-4473-8583-28d393153f86" providerId="ADAL" clId="{BCF80CAC-0099-554C-870F-E07F1200BA50}" dt="2025-11-18T11:07:13.413" v="5127" actId="478"/>
          <ac:picMkLst>
            <pc:docMk/>
            <pc:sldMk cId="3291646946" sldId="395"/>
            <ac:picMk id="17" creationId="{DE8390F1-757A-8A2B-E47F-F9542E428847}"/>
          </ac:picMkLst>
        </pc:picChg>
        <pc:picChg chg="add del mod modCrop">
          <ac:chgData name="Dyson, Calvin" userId="5ef03114-7c63-4473-8583-28d393153f86" providerId="ADAL" clId="{BCF80CAC-0099-554C-870F-E07F1200BA50}" dt="2025-11-18T11:07:13.413" v="5127" actId="478"/>
          <ac:picMkLst>
            <pc:docMk/>
            <pc:sldMk cId="3291646946" sldId="395"/>
            <ac:picMk id="19" creationId="{8172EF97-183F-9168-942E-937BC56DD5C8}"/>
          </ac:picMkLst>
        </pc:picChg>
        <pc:picChg chg="add del mod modCrop">
          <ac:chgData name="Dyson, Calvin" userId="5ef03114-7c63-4473-8583-28d393153f86" providerId="ADAL" clId="{BCF80CAC-0099-554C-870F-E07F1200BA50}" dt="2025-11-18T11:07:13.413" v="5127" actId="478"/>
          <ac:picMkLst>
            <pc:docMk/>
            <pc:sldMk cId="3291646946" sldId="395"/>
            <ac:picMk id="21" creationId="{C97AD486-A279-6E2A-BEBC-68C8469CD54C}"/>
          </ac:picMkLst>
        </pc:picChg>
        <pc:picChg chg="add mod">
          <ac:chgData name="Dyson, Calvin" userId="5ef03114-7c63-4473-8583-28d393153f86" providerId="ADAL" clId="{BCF80CAC-0099-554C-870F-E07F1200BA50}" dt="2025-11-18T11:07:25.926" v="5128" actId="1076"/>
          <ac:picMkLst>
            <pc:docMk/>
            <pc:sldMk cId="3291646946" sldId="395"/>
            <ac:picMk id="23" creationId="{6A5FCE31-F5E3-5871-BF45-8D754EFE1E59}"/>
          </ac:picMkLst>
        </pc:picChg>
        <pc:picChg chg="add mod">
          <ac:chgData name="Dyson, Calvin" userId="5ef03114-7c63-4473-8583-28d393153f86" providerId="ADAL" clId="{BCF80CAC-0099-554C-870F-E07F1200BA50}" dt="2025-11-18T11:07:25.926" v="5128" actId="1076"/>
          <ac:picMkLst>
            <pc:docMk/>
            <pc:sldMk cId="3291646946" sldId="395"/>
            <ac:picMk id="24" creationId="{D8A12886-96F8-3E23-0AAA-21E9E2AF51C5}"/>
          </ac:picMkLst>
        </pc:picChg>
        <pc:picChg chg="add mod">
          <ac:chgData name="Dyson, Calvin" userId="5ef03114-7c63-4473-8583-28d393153f86" providerId="ADAL" clId="{BCF80CAC-0099-554C-870F-E07F1200BA50}" dt="2025-11-18T11:07:25.926" v="5128" actId="1076"/>
          <ac:picMkLst>
            <pc:docMk/>
            <pc:sldMk cId="3291646946" sldId="395"/>
            <ac:picMk id="25" creationId="{0322BA51-998C-0241-418A-DE43EDBEFA6D}"/>
          </ac:picMkLst>
        </pc:picChg>
        <pc:picChg chg="add mod">
          <ac:chgData name="Dyson, Calvin" userId="5ef03114-7c63-4473-8583-28d393153f86" providerId="ADAL" clId="{BCF80CAC-0099-554C-870F-E07F1200BA50}" dt="2025-11-18T11:07:25.926" v="5128" actId="1076"/>
          <ac:picMkLst>
            <pc:docMk/>
            <pc:sldMk cId="3291646946" sldId="395"/>
            <ac:picMk id="26" creationId="{78436C5F-6D2C-BAFC-F7CB-5AC17E9433C3}"/>
          </ac:picMkLst>
        </pc:picChg>
        <pc:picChg chg="add mod">
          <ac:chgData name="Dyson, Calvin" userId="5ef03114-7c63-4473-8583-28d393153f86" providerId="ADAL" clId="{BCF80CAC-0099-554C-870F-E07F1200BA50}" dt="2025-11-18T11:07:25.926" v="5128" actId="1076"/>
          <ac:picMkLst>
            <pc:docMk/>
            <pc:sldMk cId="3291646946" sldId="395"/>
            <ac:picMk id="27" creationId="{29FA2177-C093-4561-CD60-919757E3BE89}"/>
          </ac:picMkLst>
        </pc:picChg>
      </pc:sldChg>
      <pc:sldChg chg="addSp delSp modSp add mod ord">
        <pc:chgData name="Dyson, Calvin" userId="5ef03114-7c63-4473-8583-28d393153f86" providerId="ADAL" clId="{BCF80CAC-0099-554C-870F-E07F1200BA50}" dt="2025-11-18T11:56:12.936" v="5606"/>
        <pc:sldMkLst>
          <pc:docMk/>
          <pc:sldMk cId="2492422178" sldId="396"/>
        </pc:sldMkLst>
        <pc:spChg chg="mod">
          <ac:chgData name="Dyson, Calvin" userId="5ef03114-7c63-4473-8583-28d393153f86" providerId="ADAL" clId="{BCF80CAC-0099-554C-870F-E07F1200BA50}" dt="2025-11-18T11:07:56.421" v="5131"/>
          <ac:spMkLst>
            <pc:docMk/>
            <pc:sldMk cId="2492422178" sldId="396"/>
            <ac:spMk id="2" creationId="{DAFC60F8-40D0-B6AA-425D-80063661F006}"/>
          </ac:spMkLst>
        </pc:spChg>
        <pc:spChg chg="add mod">
          <ac:chgData name="Dyson, Calvin" userId="5ef03114-7c63-4473-8583-28d393153f86" providerId="ADAL" clId="{BCF80CAC-0099-554C-870F-E07F1200BA50}" dt="2025-11-18T11:56:12.936" v="5606"/>
          <ac:spMkLst>
            <pc:docMk/>
            <pc:sldMk cId="2492422178" sldId="396"/>
            <ac:spMk id="18" creationId="{B072FFF1-2492-4799-CEAD-65FB69AFA056}"/>
          </ac:spMkLst>
        </pc:spChg>
        <pc:spChg chg="del">
          <ac:chgData name="Dyson, Calvin" userId="5ef03114-7c63-4473-8583-28d393153f86" providerId="ADAL" clId="{BCF80CAC-0099-554C-870F-E07F1200BA50}" dt="2025-11-18T11:08:16.818" v="5133" actId="478"/>
          <ac:spMkLst>
            <pc:docMk/>
            <pc:sldMk cId="2492422178" sldId="396"/>
            <ac:spMk id="22" creationId="{2AC0A964-6E85-BCCD-BDAA-7B272C20782D}"/>
          </ac:spMkLst>
        </pc:spChg>
        <pc:picChg chg="add mod modCrop">
          <ac:chgData name="Dyson, Calvin" userId="5ef03114-7c63-4473-8583-28d393153f86" providerId="ADAL" clId="{BCF80CAC-0099-554C-870F-E07F1200BA50}" dt="2025-11-18T11:11:14.603" v="5171" actId="1076"/>
          <ac:picMkLst>
            <pc:docMk/>
            <pc:sldMk cId="2492422178" sldId="396"/>
            <ac:picMk id="4" creationId="{507EC8FA-C39C-60E4-BB0F-F13D5453BEEB}"/>
          </ac:picMkLst>
        </pc:picChg>
        <pc:picChg chg="mod">
          <ac:chgData name="Dyson, Calvin" userId="5ef03114-7c63-4473-8583-28d393153f86" providerId="ADAL" clId="{BCF80CAC-0099-554C-870F-E07F1200BA50}" dt="2025-11-18T11:10:46.720" v="5164" actId="1076"/>
          <ac:picMkLst>
            <pc:docMk/>
            <pc:sldMk cId="2492422178" sldId="396"/>
            <ac:picMk id="5" creationId="{5EFA8361-B31E-2FFE-3759-E8B9E99CD2EB}"/>
          </ac:picMkLst>
        </pc:picChg>
        <pc:picChg chg="add mod modCrop">
          <ac:chgData name="Dyson, Calvin" userId="5ef03114-7c63-4473-8583-28d393153f86" providerId="ADAL" clId="{BCF80CAC-0099-554C-870F-E07F1200BA50}" dt="2025-11-18T11:11:11.453" v="5170" actId="1076"/>
          <ac:picMkLst>
            <pc:docMk/>
            <pc:sldMk cId="2492422178" sldId="396"/>
            <ac:picMk id="7" creationId="{DE1063D6-9607-71CA-C270-A08E27630820}"/>
          </ac:picMkLst>
        </pc:picChg>
        <pc:picChg chg="mod">
          <ac:chgData name="Dyson, Calvin" userId="5ef03114-7c63-4473-8583-28d393153f86" providerId="ADAL" clId="{BCF80CAC-0099-554C-870F-E07F1200BA50}" dt="2025-11-18T11:10:46.720" v="5164" actId="1076"/>
          <ac:picMkLst>
            <pc:docMk/>
            <pc:sldMk cId="2492422178" sldId="396"/>
            <ac:picMk id="8" creationId="{3B904703-CD91-02BB-17BB-5114A5361BE1}"/>
          </ac:picMkLst>
        </pc:picChg>
        <pc:picChg chg="mod">
          <ac:chgData name="Dyson, Calvin" userId="5ef03114-7c63-4473-8583-28d393153f86" providerId="ADAL" clId="{BCF80CAC-0099-554C-870F-E07F1200BA50}" dt="2025-11-18T11:10:46.720" v="5164" actId="1076"/>
          <ac:picMkLst>
            <pc:docMk/>
            <pc:sldMk cId="2492422178" sldId="396"/>
            <ac:picMk id="9" creationId="{74D9760F-C36D-B555-E2FC-1378757AA9F6}"/>
          </ac:picMkLst>
        </pc:picChg>
        <pc:picChg chg="mod">
          <ac:chgData name="Dyson, Calvin" userId="5ef03114-7c63-4473-8583-28d393153f86" providerId="ADAL" clId="{BCF80CAC-0099-554C-870F-E07F1200BA50}" dt="2025-11-18T11:10:46.720" v="5164" actId="1076"/>
          <ac:picMkLst>
            <pc:docMk/>
            <pc:sldMk cId="2492422178" sldId="396"/>
            <ac:picMk id="10" creationId="{C911DCBD-C6A5-2E36-07EF-7A295E2F6F3F}"/>
          </ac:picMkLst>
        </pc:picChg>
        <pc:picChg chg="mod">
          <ac:chgData name="Dyson, Calvin" userId="5ef03114-7c63-4473-8583-28d393153f86" providerId="ADAL" clId="{BCF80CAC-0099-554C-870F-E07F1200BA50}" dt="2025-11-18T11:10:46.720" v="5164" actId="1076"/>
          <ac:picMkLst>
            <pc:docMk/>
            <pc:sldMk cId="2492422178" sldId="396"/>
            <ac:picMk id="11" creationId="{03745F4B-F8AF-F075-8330-1C56BD477814}"/>
          </ac:picMkLst>
        </pc:picChg>
        <pc:picChg chg="add mod modCrop">
          <ac:chgData name="Dyson, Calvin" userId="5ef03114-7c63-4473-8583-28d393153f86" providerId="ADAL" clId="{BCF80CAC-0099-554C-870F-E07F1200BA50}" dt="2025-11-18T11:11:09.399" v="5169" actId="1076"/>
          <ac:picMkLst>
            <pc:docMk/>
            <pc:sldMk cId="2492422178" sldId="396"/>
            <ac:picMk id="13" creationId="{C3701B37-727A-F358-410A-8168BE44939B}"/>
          </ac:picMkLst>
        </pc:picChg>
        <pc:picChg chg="add mod modCrop">
          <ac:chgData name="Dyson, Calvin" userId="5ef03114-7c63-4473-8583-28d393153f86" providerId="ADAL" clId="{BCF80CAC-0099-554C-870F-E07F1200BA50}" dt="2025-11-18T11:11:05.558" v="5168" actId="1076"/>
          <ac:picMkLst>
            <pc:docMk/>
            <pc:sldMk cId="2492422178" sldId="396"/>
            <ac:picMk id="15" creationId="{5C0B1D9B-2597-E287-B79C-A819BC0DF284}"/>
          </ac:picMkLst>
        </pc:picChg>
        <pc:picChg chg="add mod modCrop">
          <ac:chgData name="Dyson, Calvin" userId="5ef03114-7c63-4473-8583-28d393153f86" providerId="ADAL" clId="{BCF80CAC-0099-554C-870F-E07F1200BA50}" dt="2025-11-18T11:10:50.100" v="5165" actId="1076"/>
          <ac:picMkLst>
            <pc:docMk/>
            <pc:sldMk cId="2492422178" sldId="396"/>
            <ac:picMk id="17" creationId="{237EEEA9-7A54-E3BF-9117-892AD31A7CB1}"/>
          </ac:picMkLst>
        </pc:picChg>
        <pc:picChg chg="del">
          <ac:chgData name="Dyson, Calvin" userId="5ef03114-7c63-4473-8583-28d393153f86" providerId="ADAL" clId="{BCF80CAC-0099-554C-870F-E07F1200BA50}" dt="2025-11-18T11:08:21.549" v="5134" actId="478"/>
          <ac:picMkLst>
            <pc:docMk/>
            <pc:sldMk cId="2492422178" sldId="396"/>
            <ac:picMk id="23" creationId="{C0D0DE08-63EE-72CE-4201-200D6148AF7C}"/>
          </ac:picMkLst>
        </pc:picChg>
        <pc:picChg chg="del">
          <ac:chgData name="Dyson, Calvin" userId="5ef03114-7c63-4473-8583-28d393153f86" providerId="ADAL" clId="{BCF80CAC-0099-554C-870F-E07F1200BA50}" dt="2025-11-18T11:08:21.549" v="5134" actId="478"/>
          <ac:picMkLst>
            <pc:docMk/>
            <pc:sldMk cId="2492422178" sldId="396"/>
            <ac:picMk id="24" creationId="{CA3B0EB7-C542-0411-9284-A96711E4F7F3}"/>
          </ac:picMkLst>
        </pc:picChg>
        <pc:picChg chg="del">
          <ac:chgData name="Dyson, Calvin" userId="5ef03114-7c63-4473-8583-28d393153f86" providerId="ADAL" clId="{BCF80CAC-0099-554C-870F-E07F1200BA50}" dt="2025-11-18T11:08:21.549" v="5134" actId="478"/>
          <ac:picMkLst>
            <pc:docMk/>
            <pc:sldMk cId="2492422178" sldId="396"/>
            <ac:picMk id="25" creationId="{2506B2D1-7512-98DD-EFEB-073D073EC760}"/>
          </ac:picMkLst>
        </pc:picChg>
        <pc:picChg chg="del">
          <ac:chgData name="Dyson, Calvin" userId="5ef03114-7c63-4473-8583-28d393153f86" providerId="ADAL" clId="{BCF80CAC-0099-554C-870F-E07F1200BA50}" dt="2025-11-18T11:08:21.549" v="5134" actId="478"/>
          <ac:picMkLst>
            <pc:docMk/>
            <pc:sldMk cId="2492422178" sldId="396"/>
            <ac:picMk id="26" creationId="{FF484F61-BA86-B9CB-2A93-2971DF7A2395}"/>
          </ac:picMkLst>
        </pc:picChg>
        <pc:picChg chg="del">
          <ac:chgData name="Dyson, Calvin" userId="5ef03114-7c63-4473-8583-28d393153f86" providerId="ADAL" clId="{BCF80CAC-0099-554C-870F-E07F1200BA50}" dt="2025-11-18T11:08:21.549" v="5134" actId="478"/>
          <ac:picMkLst>
            <pc:docMk/>
            <pc:sldMk cId="2492422178" sldId="396"/>
            <ac:picMk id="27" creationId="{7A689F04-15C7-8CF7-6427-B8ECA33762E4}"/>
          </ac:picMkLst>
        </pc:picChg>
      </pc:sldChg>
      <pc:sldChg chg="addSp delSp modSp add del mod ord">
        <pc:chgData name="Dyson, Calvin" userId="5ef03114-7c63-4473-8583-28d393153f86" providerId="ADAL" clId="{BCF80CAC-0099-554C-870F-E07F1200BA50}" dt="2025-11-18T11:48:59.146" v="5199" actId="2696"/>
        <pc:sldMkLst>
          <pc:docMk/>
          <pc:sldMk cId="944035194" sldId="397"/>
        </pc:sldMkLst>
        <pc:spChg chg="mod">
          <ac:chgData name="Dyson, Calvin" userId="5ef03114-7c63-4473-8583-28d393153f86" providerId="ADAL" clId="{BCF80CAC-0099-554C-870F-E07F1200BA50}" dt="2025-11-18T11:18:22.582" v="5196" actId="20577"/>
          <ac:spMkLst>
            <pc:docMk/>
            <pc:sldMk cId="944035194" sldId="397"/>
            <ac:spMk id="2" creationId="{B437B42A-510C-042F-3E7E-DB2712719D26}"/>
          </ac:spMkLst>
        </pc:spChg>
        <pc:spChg chg="del mod">
          <ac:chgData name="Dyson, Calvin" userId="5ef03114-7c63-4473-8583-28d393153f86" providerId="ADAL" clId="{BCF80CAC-0099-554C-870F-E07F1200BA50}" dt="2025-11-18T11:18:33.449" v="5198" actId="478"/>
          <ac:spMkLst>
            <pc:docMk/>
            <pc:sldMk cId="944035194" sldId="397"/>
            <ac:spMk id="3" creationId="{4A39A8F2-DCAD-BEB4-4F24-2EE38C3F092C}"/>
          </ac:spMkLst>
        </pc:spChg>
        <pc:spChg chg="add mod">
          <ac:chgData name="Dyson, Calvin" userId="5ef03114-7c63-4473-8583-28d393153f86" providerId="ADAL" clId="{BCF80CAC-0099-554C-870F-E07F1200BA50}" dt="2025-11-18T11:18:33.449" v="5198" actId="478"/>
          <ac:spMkLst>
            <pc:docMk/>
            <pc:sldMk cId="944035194" sldId="397"/>
            <ac:spMk id="5" creationId="{CF8DAF9C-BD22-1710-387B-5A25FCEB853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34DDE-30EF-1A94-0470-961064268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1D4BD5-81C7-F078-80F7-456705A4AF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D01579-7CC3-5A17-9732-9E6EC5824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Calvin Dyson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48FE9-4B8C-9CCD-E803-D3248ECAFE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44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1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6786B-2F71-A7E2-591A-67229294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4748CF-DD68-A1DE-3AE8-13B38DA8B6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4B92F1-77BD-2B43-34CD-5EF93C13EA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0D9B92-1B83-C09E-B836-38A6144C63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95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E600F-C903-A4CD-1419-C75D5DC23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341DF8-E8D5-EFA5-8076-7EFAA77A17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3620C-6546-0B27-CE83-AE52337AD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GB" dirty="0">
              <a:effectLst/>
              <a:latin typeface="Menlo" panose="020B06090308040202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CD767A-EDEE-1D21-C835-9EB493D155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42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05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12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46B90-339F-6A17-3902-9100779B3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1FC5BD-6348-3E8B-728A-C631A19B8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776687-294E-73D1-DCD2-D4535492E2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F8F38-E862-DCD3-FBE0-2EA01D3F3D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38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451C3-1D8C-1366-D39F-444FBFBE3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C0129D-F82A-4A93-073F-A2C1E19C58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3BF213-CF49-ECC9-4B08-1E228248A4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B80C2-E315-74E6-CF7B-84D05CF69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52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6DD20-B83D-D456-06B9-E1EAD963E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CBB6B2-7BF2-7299-E8F4-E0617B8797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6395AD-1968-FE27-31FC-712BE7140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67AD1F-4822-DF12-14C2-9D69F987BE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5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0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  <p:sldLayoutId id="2147483715" r:id="rId64"/>
  </p:sldLayoutIdLst>
  <p:hf hdr="0" ftr="0" dt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.png"/><Relationship Id="rId7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11" Type="http://schemas.openxmlformats.org/officeDocument/2006/relationships/image" Target="../media/image54.png"/><Relationship Id="rId5" Type="http://schemas.openxmlformats.org/officeDocument/2006/relationships/image" Target="../media/image7.png"/><Relationship Id="rId10" Type="http://schemas.openxmlformats.org/officeDocument/2006/relationships/image" Target="../media/image53.png"/><Relationship Id="rId4" Type="http://schemas.openxmlformats.org/officeDocument/2006/relationships/image" Target="../media/image6.png"/><Relationship Id="rId9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.png"/><Relationship Id="rId7" Type="http://schemas.openxmlformats.org/officeDocument/2006/relationships/image" Target="../media/image5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11" Type="http://schemas.openxmlformats.org/officeDocument/2006/relationships/image" Target="../media/image59.png"/><Relationship Id="rId5" Type="http://schemas.openxmlformats.org/officeDocument/2006/relationships/image" Target="../media/image7.png"/><Relationship Id="rId10" Type="http://schemas.openxmlformats.org/officeDocument/2006/relationships/image" Target="../media/image58.png"/><Relationship Id="rId4" Type="http://schemas.openxmlformats.org/officeDocument/2006/relationships/image" Target="../media/image6.png"/><Relationship Id="rId9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560.png"/><Relationship Id="rId18" Type="http://schemas.openxmlformats.org/officeDocument/2006/relationships/image" Target="../media/image16.png"/><Relationship Id="rId3" Type="http://schemas.openxmlformats.org/officeDocument/2006/relationships/image" Target="../media/image114.png"/><Relationship Id="rId7" Type="http://schemas.openxmlformats.org/officeDocument/2006/relationships/image" Target="../media/image12.png"/><Relationship Id="rId12" Type="http://schemas.openxmlformats.org/officeDocument/2006/relationships/image" Target="../media/image550.png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11" Type="http://schemas.openxmlformats.org/officeDocument/2006/relationships/image" Target="../media/image540.png"/><Relationship Id="rId5" Type="http://schemas.openxmlformats.org/officeDocument/2006/relationships/image" Target="../media/image10.png"/><Relationship Id="rId15" Type="http://schemas.openxmlformats.org/officeDocument/2006/relationships/image" Target="../media/image58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74FCE-6139-584B-8939-66E7666A4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F6C5-7663-81E3-7A6D-28EB77EE0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Simulation of LION Beam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7E46DE-3D3C-51AF-CB9E-605A915826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200" dirty="0"/>
              <a:t>Presenter: Calvin Dyson</a:t>
            </a:r>
          </a:p>
          <a:p>
            <a:r>
              <a:rPr lang="en-US" sz="2200" dirty="0"/>
              <a:t>Work in collaboration with Alfredo Fernadez Rodriguez, Xiangyi Chen, Zaynab Sadur and Nadirah </a:t>
            </a:r>
            <a:r>
              <a:rPr lang="en-US" sz="2200" dirty="0" err="1"/>
              <a:t>Zakhir</a:t>
            </a:r>
            <a:endParaRPr lang="en-US" sz="2200" dirty="0"/>
          </a:p>
          <a:p>
            <a:endParaRPr lang="en-US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E32B987-86B4-FA53-851D-66509E37C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4210" y="0"/>
            <a:ext cx="3918070" cy="132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565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8F936-9CC9-C67E-D578-F7D4B01EF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480B-5BC1-5C17-7B19-1A436FED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Generating the film in simulation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9CDC5E9-03F2-B97D-5C8B-58939AC5AC7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769932"/>
            <a:ext cx="11540763" cy="371567"/>
          </a:xfrm>
        </p:spPr>
        <p:txBody>
          <a:bodyPr/>
          <a:lstStyle/>
          <a:p>
            <a:r>
              <a:rPr lang="en-US" dirty="0"/>
              <a:t>Basic Principle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5E50031-080A-A382-D2F7-D73234697CAA}"/>
              </a:ext>
            </a:extLst>
          </p:cNvPr>
          <p:cNvGrpSpPr/>
          <p:nvPr/>
        </p:nvGrpSpPr>
        <p:grpSpPr>
          <a:xfrm>
            <a:off x="366286" y="1628943"/>
            <a:ext cx="1012874" cy="1103971"/>
            <a:chOff x="1350498" y="4762681"/>
            <a:chExt cx="1012874" cy="11039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8A8BD4-C6FE-91F6-7B0F-31E783B39533}"/>
                </a:ext>
              </a:extLst>
            </p:cNvPr>
            <p:cNvSpPr/>
            <p:nvPr/>
          </p:nvSpPr>
          <p:spPr>
            <a:xfrm>
              <a:off x="1773553" y="4762681"/>
              <a:ext cx="490653" cy="110397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E9523B-7737-9627-5A07-2483D89A7717}"/>
                </a:ext>
              </a:extLst>
            </p:cNvPr>
            <p:cNvSpPr/>
            <p:nvPr/>
          </p:nvSpPr>
          <p:spPr>
            <a:xfrm>
              <a:off x="1350498" y="4762681"/>
              <a:ext cx="1012874" cy="11039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895388-0E86-196A-4526-22A3EDFD0DBE}"/>
              </a:ext>
            </a:extLst>
          </p:cNvPr>
          <p:cNvGrpSpPr/>
          <p:nvPr/>
        </p:nvGrpSpPr>
        <p:grpSpPr>
          <a:xfrm>
            <a:off x="3858383" y="1605305"/>
            <a:ext cx="1012874" cy="1127609"/>
            <a:chOff x="1350498" y="4762681"/>
            <a:chExt cx="1012874" cy="112760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14CB6F0-010E-CC5C-899C-C1ADF663C6D3}"/>
                </a:ext>
              </a:extLst>
            </p:cNvPr>
            <p:cNvSpPr/>
            <p:nvPr/>
          </p:nvSpPr>
          <p:spPr>
            <a:xfrm>
              <a:off x="1795173" y="4786319"/>
              <a:ext cx="490653" cy="110397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EB89CB9-E5B9-0BFB-AA36-B63A0BA7EFAA}"/>
                </a:ext>
              </a:extLst>
            </p:cNvPr>
            <p:cNvSpPr/>
            <p:nvPr/>
          </p:nvSpPr>
          <p:spPr>
            <a:xfrm>
              <a:off x="1350498" y="4762681"/>
              <a:ext cx="1012874" cy="11039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A8B77F4-8D0D-35FA-1D43-FDAE7E443678}"/>
              </a:ext>
            </a:extLst>
          </p:cNvPr>
          <p:cNvGrpSpPr/>
          <p:nvPr/>
        </p:nvGrpSpPr>
        <p:grpSpPr>
          <a:xfrm>
            <a:off x="2017959" y="1588422"/>
            <a:ext cx="1012874" cy="1120854"/>
            <a:chOff x="1350498" y="4762681"/>
            <a:chExt cx="1012874" cy="11208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EC8E9DB-2404-2701-D60D-F52B5311690F}"/>
                </a:ext>
              </a:extLst>
            </p:cNvPr>
            <p:cNvSpPr/>
            <p:nvPr/>
          </p:nvSpPr>
          <p:spPr>
            <a:xfrm>
              <a:off x="1773552" y="4779564"/>
              <a:ext cx="490653" cy="110397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9AEBD20-941F-36DA-7C73-5D9D87065D39}"/>
                </a:ext>
              </a:extLst>
            </p:cNvPr>
            <p:cNvSpPr/>
            <p:nvPr/>
          </p:nvSpPr>
          <p:spPr>
            <a:xfrm>
              <a:off x="1350498" y="4762681"/>
              <a:ext cx="1012874" cy="11039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0EE364-D8C0-C6E6-4254-885D19BFD841}"/>
              </a:ext>
            </a:extLst>
          </p:cNvPr>
          <p:cNvGrpSpPr/>
          <p:nvPr/>
        </p:nvGrpSpPr>
        <p:grpSpPr>
          <a:xfrm>
            <a:off x="5890072" y="1630346"/>
            <a:ext cx="1012874" cy="1120854"/>
            <a:chOff x="1350498" y="4762681"/>
            <a:chExt cx="1012874" cy="1120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D0A8106-8B21-EAD6-8FE1-EAC42B34092D}"/>
                </a:ext>
              </a:extLst>
            </p:cNvPr>
            <p:cNvSpPr/>
            <p:nvPr/>
          </p:nvSpPr>
          <p:spPr>
            <a:xfrm>
              <a:off x="1825787" y="4779564"/>
              <a:ext cx="490653" cy="110397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A9AF56-2A4C-F6D8-2CD7-B65DA3091EC8}"/>
                </a:ext>
              </a:extLst>
            </p:cNvPr>
            <p:cNvSpPr/>
            <p:nvPr/>
          </p:nvSpPr>
          <p:spPr>
            <a:xfrm>
              <a:off x="1350498" y="4762681"/>
              <a:ext cx="1012874" cy="110397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D7AAB42-08ED-D3D8-59F6-B284E08FBCD7}"/>
              </a:ext>
            </a:extLst>
          </p:cNvPr>
          <p:cNvSpPr txBox="1"/>
          <p:nvPr/>
        </p:nvSpPr>
        <p:spPr>
          <a:xfrm>
            <a:off x="6111525" y="1303144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12MeV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4C531D-E404-704F-133B-00AA86C5522E}"/>
              </a:ext>
            </a:extLst>
          </p:cNvPr>
          <p:cNvSpPr txBox="1"/>
          <p:nvPr/>
        </p:nvSpPr>
        <p:spPr>
          <a:xfrm>
            <a:off x="4064529" y="1268627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16MeV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07B50C-BF3B-CE9D-C92E-82D07FC0333C}"/>
              </a:ext>
            </a:extLst>
          </p:cNvPr>
          <p:cNvSpPr txBox="1"/>
          <p:nvPr/>
        </p:nvSpPr>
        <p:spPr>
          <a:xfrm>
            <a:off x="2200050" y="1226703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20</a:t>
            </a:r>
            <a:r>
              <a:rPr lang="en-US" sz="1600" dirty="0">
                <a:solidFill>
                  <a:schemeClr val="tx1"/>
                </a:solidFill>
              </a:rPr>
              <a:t>MeV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E242D4-3F0D-80E5-01D4-925284946235}"/>
              </a:ext>
            </a:extLst>
          </p:cNvPr>
          <p:cNvSpPr txBox="1"/>
          <p:nvPr/>
        </p:nvSpPr>
        <p:spPr>
          <a:xfrm>
            <a:off x="627256" y="1292265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20</a:t>
            </a:r>
            <a:r>
              <a:rPr lang="en-US" sz="1600" dirty="0">
                <a:solidFill>
                  <a:schemeClr val="tx1"/>
                </a:solidFill>
              </a:rPr>
              <a:t>MeV</a:t>
            </a:r>
          </a:p>
        </p:txBody>
      </p:sp>
      <p:pic>
        <p:nvPicPr>
          <p:cNvPr id="45" name="Picture 44" descr="A blue and yellow squares&#10;&#10;AI-generated content may be incorrect.">
            <a:extLst>
              <a:ext uri="{FF2B5EF4-FFF2-40B4-BE49-F238E27FC236}">
                <a16:creationId xmlns:a16="http://schemas.microsoft.com/office/drawing/2014/main" id="{884C5E52-075F-484C-04B6-3EF4D6923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87" y="2768083"/>
            <a:ext cx="5867400" cy="3263900"/>
          </a:xfrm>
          <a:prstGeom prst="rect">
            <a:avLst/>
          </a:prstGeom>
        </p:spPr>
      </p:pic>
      <p:pic>
        <p:nvPicPr>
          <p:cNvPr id="3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F8364333-9047-F581-9BA0-1CECDF236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723" y="2319400"/>
            <a:ext cx="3916331" cy="29372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958D773-D181-D5F0-EF27-7B985F43534E}"/>
              </a:ext>
            </a:extLst>
          </p:cNvPr>
          <p:cNvSpPr txBox="1"/>
          <p:nvPr/>
        </p:nvSpPr>
        <p:spPr>
          <a:xfrm>
            <a:off x="7779723" y="1689785"/>
            <a:ext cx="4411936" cy="46750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GB" sz="2400" dirty="0"/>
              <a:t>Response Curve for Second Film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BF52F-BB49-87C6-208C-E6E0B6A6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758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12419-3726-9DB9-2637-BFA065401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62C14-199E-E844-529E-E0361BD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Generating the film in simulation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C96F2E0-9A97-74B6-0E72-3966F319C65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746575"/>
            <a:ext cx="11540763" cy="371567"/>
          </a:xfrm>
        </p:spPr>
        <p:txBody>
          <a:bodyPr/>
          <a:lstStyle/>
          <a:p>
            <a:r>
              <a:rPr lang="en-US" dirty="0"/>
              <a:t>Chasing the split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CF01C25-F2B5-C197-8710-3950DB3B5249}"/>
              </a:ext>
            </a:extLst>
          </p:cNvPr>
          <p:cNvGrpSpPr/>
          <p:nvPr/>
        </p:nvGrpSpPr>
        <p:grpSpPr>
          <a:xfrm>
            <a:off x="123505" y="1365036"/>
            <a:ext cx="11626500" cy="1476823"/>
            <a:chOff x="359911" y="4270432"/>
            <a:chExt cx="11626500" cy="1476823"/>
          </a:xfrm>
        </p:grpSpPr>
        <p:pic>
          <p:nvPicPr>
            <p:cNvPr id="20" name="Picture 1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8D24E391-0929-964D-E421-C6F38A04F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21" name="Picture 2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A5EF7571-7CFA-B04B-25A1-6466649BA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22" name="Picture 2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CB148CD3-B5D2-F0D1-99B1-89022B35C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23" name="Picture 2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2C6CA444-E41A-A284-C731-76DFB6454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24" name="Picture 2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66CAA81E-6106-DA65-CC4E-5C5036610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25" name="Picture 2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AD4BA559-F52C-30FB-8976-170628CAB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26" name="Picture 2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F688AA3A-E941-A501-09BA-3AACAFA18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B7886C9-7BE5-875E-6F6B-B77386D56B0C}"/>
              </a:ext>
            </a:extLst>
          </p:cNvPr>
          <p:cNvSpPr/>
          <p:nvPr/>
        </p:nvSpPr>
        <p:spPr>
          <a:xfrm>
            <a:off x="6766785" y="1241020"/>
            <a:ext cx="1649156" cy="178169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pic>
        <p:nvPicPr>
          <p:cNvPr id="28" name="Picture 27" descr="A blue square with a red and yellow line&#10;&#10;Description automatically generated with medium confidence">
            <a:extLst>
              <a:ext uri="{FF2B5EF4-FFF2-40B4-BE49-F238E27FC236}">
                <a16:creationId xmlns:a16="http://schemas.microsoft.com/office/drawing/2014/main" id="{2DC0EF5D-33B7-58A6-9864-616CE4AE37F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8044"/>
          <a:stretch/>
        </p:blipFill>
        <p:spPr>
          <a:xfrm>
            <a:off x="6428162" y="3098303"/>
            <a:ext cx="3673009" cy="2995723"/>
          </a:xfrm>
          <a:prstGeom prst="rect">
            <a:avLst/>
          </a:prstGeom>
        </p:spPr>
      </p:pic>
      <p:pic>
        <p:nvPicPr>
          <p:cNvPr id="29" name="Picture 28" descr="A blue and red chart with numbers&#10;&#10;Description automatically generated with medium confidence">
            <a:extLst>
              <a:ext uri="{FF2B5EF4-FFF2-40B4-BE49-F238E27FC236}">
                <a16:creationId xmlns:a16="http://schemas.microsoft.com/office/drawing/2014/main" id="{3EC254CB-76D1-7976-620B-48F16319DF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53052" y="3141848"/>
            <a:ext cx="3860800" cy="2895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B3F65-9826-DB06-A2EF-C5124DC7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650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E85C5-B544-9B4B-A139-63F5C0BA2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D4854E-F646-C2A1-589C-13C8A5730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325" y="1566718"/>
            <a:ext cx="10171337" cy="151175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84719D8-06EC-D407-4F5F-3537FF3CB507}"/>
              </a:ext>
            </a:extLst>
          </p:cNvPr>
          <p:cNvGrpSpPr/>
          <p:nvPr/>
        </p:nvGrpSpPr>
        <p:grpSpPr>
          <a:xfrm>
            <a:off x="1914251" y="3243874"/>
            <a:ext cx="9837658" cy="1288831"/>
            <a:chOff x="0" y="1311243"/>
            <a:chExt cx="15827335" cy="200024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F4356B-E60B-7773-129A-2B2C68F44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311243"/>
              <a:ext cx="2298808" cy="194559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1F9644C-D5C8-A51D-A95E-28607A2A8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98808" y="1311243"/>
              <a:ext cx="2298808" cy="194559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8AC89CA-A0D2-1C38-F669-7263523A43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8462" y="1336025"/>
              <a:ext cx="2298810" cy="194559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706A72C-8B0D-F81C-5128-C0F2F1F6A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61257" y="1311243"/>
              <a:ext cx="2292797" cy="194050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E2DB6EA-0FE0-2BA7-9BC4-728A691B0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42937" y="1341114"/>
              <a:ext cx="2292797" cy="194050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98F0869-310C-02D0-A810-58E1F32528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229719" y="1365897"/>
              <a:ext cx="2298808" cy="194559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B1BA83F-5949-E31F-E563-BC5285C9E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534538" y="1336025"/>
              <a:ext cx="2292797" cy="1940503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EFF6C67-0EA0-85ED-6862-0C2B06DFA5C9}"/>
              </a:ext>
            </a:extLst>
          </p:cNvPr>
          <p:cNvSpPr txBox="1"/>
          <p:nvPr/>
        </p:nvSpPr>
        <p:spPr>
          <a:xfrm>
            <a:off x="11904035" y="198690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5EB38D6-2418-9657-3D97-7B44DDE9682A}"/>
              </a:ext>
            </a:extLst>
          </p:cNvPr>
          <p:cNvSpPr txBox="1">
            <a:spLocks/>
          </p:cNvSpPr>
          <p:nvPr/>
        </p:nvSpPr>
        <p:spPr>
          <a:xfrm>
            <a:off x="98683" y="3665613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Geant4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7A649E4-DAF0-47AD-D77D-182DC0BD2D99}"/>
              </a:ext>
            </a:extLst>
          </p:cNvPr>
          <p:cNvSpPr txBox="1">
            <a:spLocks/>
          </p:cNvSpPr>
          <p:nvPr/>
        </p:nvSpPr>
        <p:spPr>
          <a:xfrm>
            <a:off x="151705" y="5168670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TOPAS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11F0D48-F2F4-DC05-4C69-968179C90E6A}"/>
              </a:ext>
            </a:extLst>
          </p:cNvPr>
          <p:cNvSpPr txBox="1">
            <a:spLocks/>
          </p:cNvSpPr>
          <p:nvPr/>
        </p:nvSpPr>
        <p:spPr>
          <a:xfrm>
            <a:off x="87079" y="2110587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LLO </a:t>
            </a:r>
          </a:p>
          <a:p>
            <a:r>
              <a:rPr lang="en-US" dirty="0"/>
              <a:t>(Response Function)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3CA30FF-334D-75E7-FE5C-FBFB94C1F92E}"/>
              </a:ext>
            </a:extLst>
          </p:cNvPr>
          <p:cNvGrpSpPr/>
          <p:nvPr/>
        </p:nvGrpSpPr>
        <p:grpSpPr>
          <a:xfrm>
            <a:off x="1802714" y="4448930"/>
            <a:ext cx="10237581" cy="1801102"/>
            <a:chOff x="1802714" y="4487241"/>
            <a:chExt cx="11867733" cy="180110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42C7CD2-CF06-1982-C310-CC87805CFD63}"/>
                </a:ext>
              </a:extLst>
            </p:cNvPr>
            <p:cNvPicPr/>
            <p:nvPr/>
          </p:nvPicPr>
          <p:blipFill>
            <a:blip r:embed="rId10"/>
            <a:stretch/>
          </p:blipFill>
          <p:spPr>
            <a:xfrm>
              <a:off x="1802714" y="4524336"/>
              <a:ext cx="1991223" cy="1580806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C95E537-13F7-6DF0-20B7-BD52FEDCDBB9}"/>
                </a:ext>
              </a:extLst>
            </p:cNvPr>
            <p:cNvPicPr/>
            <p:nvPr/>
          </p:nvPicPr>
          <p:blipFill>
            <a:blip r:embed="rId11"/>
            <a:stretch/>
          </p:blipFill>
          <p:spPr>
            <a:xfrm>
              <a:off x="3331206" y="4524336"/>
              <a:ext cx="2062110" cy="1637029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0607983-EC3F-F0BF-5557-1D3D85F86162}"/>
                </a:ext>
              </a:extLst>
            </p:cNvPr>
            <p:cNvPicPr/>
            <p:nvPr/>
          </p:nvPicPr>
          <p:blipFill>
            <a:blip r:embed="rId12"/>
            <a:stretch/>
          </p:blipFill>
          <p:spPr>
            <a:xfrm>
              <a:off x="4932543" y="4487241"/>
              <a:ext cx="2155561" cy="171121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28D2E34-C5B8-9C92-F6A1-F0214CE18C90}"/>
                </a:ext>
              </a:extLst>
            </p:cNvPr>
            <p:cNvPicPr/>
            <p:nvPr/>
          </p:nvPicPr>
          <p:blipFill>
            <a:blip r:embed="rId13"/>
            <a:stretch/>
          </p:blipFill>
          <p:spPr>
            <a:xfrm>
              <a:off x="6591348" y="4524336"/>
              <a:ext cx="2155761" cy="171121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DE8988D-E8BA-4A08-90B8-60E6F5BB2836}"/>
                </a:ext>
              </a:extLst>
            </p:cNvPr>
            <p:cNvPicPr/>
            <p:nvPr/>
          </p:nvPicPr>
          <p:blipFill>
            <a:blip r:embed="rId14"/>
            <a:stretch/>
          </p:blipFill>
          <p:spPr>
            <a:xfrm>
              <a:off x="8226710" y="4524336"/>
              <a:ext cx="2120816" cy="168353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AA79222-663A-81A3-F121-34BAB3E7D836}"/>
                </a:ext>
              </a:extLst>
            </p:cNvPr>
            <p:cNvPicPr/>
            <p:nvPr/>
          </p:nvPicPr>
          <p:blipFill>
            <a:blip r:embed="rId15"/>
            <a:stretch/>
          </p:blipFill>
          <p:spPr>
            <a:xfrm>
              <a:off x="9885715" y="4524336"/>
              <a:ext cx="2184315" cy="1734046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B7C87DE-51B7-4A0D-DCF8-2C8F51B314D6}"/>
                </a:ext>
              </a:extLst>
            </p:cNvPr>
            <p:cNvPicPr/>
            <p:nvPr/>
          </p:nvPicPr>
          <p:blipFill>
            <a:blip r:embed="rId16"/>
            <a:stretch/>
          </p:blipFill>
          <p:spPr>
            <a:xfrm>
              <a:off x="11486132" y="4554298"/>
              <a:ext cx="2184315" cy="1734045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C123089E-4DE5-0DE6-1664-6E7FC9A15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/>
          <a:p>
            <a:r>
              <a:rPr lang="en-US" sz="4000" dirty="0"/>
              <a:t>Generating the film in simulation</a:t>
            </a:r>
          </a:p>
        </p:txBody>
      </p:sp>
      <p:sp>
        <p:nvSpPr>
          <p:cNvPr id="30" name="Subtitle 6">
            <a:extLst>
              <a:ext uri="{FF2B5EF4-FFF2-40B4-BE49-F238E27FC236}">
                <a16:creationId xmlns:a16="http://schemas.microsoft.com/office/drawing/2014/main" id="{46691904-D6AA-6B83-42CD-9F05F7FEB30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797625"/>
            <a:ext cx="11540763" cy="371567"/>
          </a:xfrm>
        </p:spPr>
        <p:txBody>
          <a:bodyPr/>
          <a:lstStyle/>
          <a:p>
            <a:r>
              <a:rPr lang="en-US" dirty="0"/>
              <a:t>Chasing the split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161860B-0380-99B0-EEC3-341E15229FD9}"/>
              </a:ext>
            </a:extLst>
          </p:cNvPr>
          <p:cNvSpPr/>
          <p:nvPr/>
        </p:nvSpPr>
        <p:spPr>
          <a:xfrm>
            <a:off x="1961143" y="3243874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ACFFBCC-06F4-04B8-9297-7B79F6579B3E}"/>
              </a:ext>
            </a:extLst>
          </p:cNvPr>
          <p:cNvSpPr/>
          <p:nvPr/>
        </p:nvSpPr>
        <p:spPr>
          <a:xfrm>
            <a:off x="3413394" y="3237610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5A5ADB-D2DC-66E1-3AD9-153488D20033}"/>
              </a:ext>
            </a:extLst>
          </p:cNvPr>
          <p:cNvSpPr/>
          <p:nvPr/>
        </p:nvSpPr>
        <p:spPr>
          <a:xfrm>
            <a:off x="4734827" y="3259296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77C089B-2E26-1AA8-F907-3C54C3595B64}"/>
              </a:ext>
            </a:extLst>
          </p:cNvPr>
          <p:cNvSpPr/>
          <p:nvPr/>
        </p:nvSpPr>
        <p:spPr>
          <a:xfrm>
            <a:off x="6161882" y="3235773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42EEB8D-86FE-251A-1A12-77071F639B52}"/>
              </a:ext>
            </a:extLst>
          </p:cNvPr>
          <p:cNvSpPr/>
          <p:nvPr/>
        </p:nvSpPr>
        <p:spPr>
          <a:xfrm>
            <a:off x="7519722" y="3259296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A27800-5BDA-7D26-0942-91AEB16A91A8}"/>
              </a:ext>
            </a:extLst>
          </p:cNvPr>
          <p:cNvSpPr/>
          <p:nvPr/>
        </p:nvSpPr>
        <p:spPr>
          <a:xfrm>
            <a:off x="8963275" y="3268022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60BBCD5-6BA6-BDFF-E3E5-BBA58A29AA4E}"/>
              </a:ext>
            </a:extLst>
          </p:cNvPr>
          <p:cNvSpPr/>
          <p:nvPr/>
        </p:nvSpPr>
        <p:spPr>
          <a:xfrm>
            <a:off x="10360681" y="3247534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42B09BA-4B1C-08B9-67A4-A989C73D46DB}"/>
              </a:ext>
            </a:extLst>
          </p:cNvPr>
          <p:cNvSpPr/>
          <p:nvPr/>
        </p:nvSpPr>
        <p:spPr>
          <a:xfrm>
            <a:off x="2355916" y="4573939"/>
            <a:ext cx="495963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C64733-531F-47F6-878D-0582F8531EB6}"/>
              </a:ext>
            </a:extLst>
          </p:cNvPr>
          <p:cNvSpPr/>
          <p:nvPr/>
        </p:nvSpPr>
        <p:spPr>
          <a:xfrm>
            <a:off x="3671221" y="4573939"/>
            <a:ext cx="495963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4700F0C-97FC-6ACB-647F-9D62CA5FCBB2}"/>
              </a:ext>
            </a:extLst>
          </p:cNvPr>
          <p:cNvSpPr/>
          <p:nvPr/>
        </p:nvSpPr>
        <p:spPr>
          <a:xfrm>
            <a:off x="5074206" y="4526190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C5F7E0C-AADF-D852-2D31-B92861581636}"/>
              </a:ext>
            </a:extLst>
          </p:cNvPr>
          <p:cNvSpPr/>
          <p:nvPr/>
        </p:nvSpPr>
        <p:spPr>
          <a:xfrm>
            <a:off x="5104186" y="4541180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7861BB1-29B5-B557-6B03-BF11F695E9C2}"/>
              </a:ext>
            </a:extLst>
          </p:cNvPr>
          <p:cNvSpPr/>
          <p:nvPr/>
        </p:nvSpPr>
        <p:spPr>
          <a:xfrm>
            <a:off x="6514915" y="4597112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1574AF3-A60D-544A-11C4-50F7CB785A62}"/>
              </a:ext>
            </a:extLst>
          </p:cNvPr>
          <p:cNvSpPr/>
          <p:nvPr/>
        </p:nvSpPr>
        <p:spPr>
          <a:xfrm>
            <a:off x="7902493" y="4588928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A3133A-A977-AA27-BAC9-93EEFFAF352A}"/>
              </a:ext>
            </a:extLst>
          </p:cNvPr>
          <p:cNvSpPr/>
          <p:nvPr/>
        </p:nvSpPr>
        <p:spPr>
          <a:xfrm>
            <a:off x="9347906" y="4588928"/>
            <a:ext cx="601815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6F446E-F29D-C491-7006-6F872FAA0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614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C33C0-0342-A8FB-4E47-3EB266474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D8350256-3FA6-06C4-3E48-91CB0D821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/>
          <a:p>
            <a:r>
              <a:rPr lang="en-US" sz="4000" dirty="0"/>
              <a:t>Testing the </a:t>
            </a:r>
            <a:r>
              <a:rPr lang="en-US" sz="4000" dirty="0" err="1"/>
              <a:t>Optimisation</a:t>
            </a:r>
            <a:endParaRPr lang="en-US" sz="4000" dirty="0"/>
          </a:p>
        </p:txBody>
      </p:sp>
      <p:sp>
        <p:nvSpPr>
          <p:cNvPr id="30" name="Subtitle 6">
            <a:extLst>
              <a:ext uri="{FF2B5EF4-FFF2-40B4-BE49-F238E27FC236}">
                <a16:creationId xmlns:a16="http://schemas.microsoft.com/office/drawing/2014/main" id="{5BB8B8C5-C6E4-F9EC-3047-E8350D07807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797625"/>
            <a:ext cx="11540763" cy="371567"/>
          </a:xfrm>
        </p:spPr>
        <p:txBody>
          <a:bodyPr/>
          <a:lstStyle/>
          <a:p>
            <a:r>
              <a:rPr lang="en-US" dirty="0"/>
              <a:t>Key Results</a:t>
            </a:r>
          </a:p>
        </p:txBody>
      </p:sp>
      <p:pic>
        <p:nvPicPr>
          <p:cNvPr id="2" name="Picture 1" descr="A close-up of a person's body&#10;&#10;AI-generated content may be incorrect.">
            <a:extLst>
              <a:ext uri="{FF2B5EF4-FFF2-40B4-BE49-F238E27FC236}">
                <a16:creationId xmlns:a16="http://schemas.microsoft.com/office/drawing/2014/main" id="{CE1DEDC1-7BC1-61E3-D243-A0596B2A2F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83" r="5601"/>
          <a:stretch>
            <a:fillRect/>
          </a:stretch>
        </p:blipFill>
        <p:spPr>
          <a:xfrm>
            <a:off x="3520879" y="4604240"/>
            <a:ext cx="8671121" cy="1800000"/>
          </a:xfrm>
          <a:prstGeom prst="rect">
            <a:avLst/>
          </a:prstGeom>
        </p:spPr>
      </p:pic>
      <p:pic>
        <p:nvPicPr>
          <p:cNvPr id="4" name="Content Placeholder 7" descr="A comparison of a person's body&#10;&#10;AI-generated content may be incorrect.">
            <a:extLst>
              <a:ext uri="{FF2B5EF4-FFF2-40B4-BE49-F238E27FC236}">
                <a16:creationId xmlns:a16="http://schemas.microsoft.com/office/drawing/2014/main" id="{2C75BE7E-C078-89CB-5617-D956F0AF1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6023" r="6205"/>
          <a:stretch>
            <a:fillRect/>
          </a:stretch>
        </p:blipFill>
        <p:spPr>
          <a:xfrm>
            <a:off x="3520879" y="2804240"/>
            <a:ext cx="8666833" cy="1800000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E816517-560C-8273-0B3B-E88EEE5AA658}"/>
              </a:ext>
            </a:extLst>
          </p:cNvPr>
          <p:cNvCxnSpPr>
            <a:cxnSpLocks/>
          </p:cNvCxnSpPr>
          <p:nvPr/>
        </p:nvCxnSpPr>
        <p:spPr>
          <a:xfrm>
            <a:off x="3743325" y="3857624"/>
            <a:ext cx="794385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" name="Picture 39" descr="A close up of a graph&#10;&#10;AI-generated content may be incorrect.">
            <a:extLst>
              <a:ext uri="{FF2B5EF4-FFF2-40B4-BE49-F238E27FC236}">
                <a16:creationId xmlns:a16="http://schemas.microsoft.com/office/drawing/2014/main" id="{5534765C-9D47-8541-9767-19F3AABFC7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8397"/>
          <a:stretch>
            <a:fillRect/>
          </a:stretch>
        </p:blipFill>
        <p:spPr>
          <a:xfrm>
            <a:off x="3523554" y="1022764"/>
            <a:ext cx="8383391" cy="1800000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8B077059-94F2-0D46-3601-C31DE20B90EB}"/>
              </a:ext>
            </a:extLst>
          </p:cNvPr>
          <p:cNvSpPr txBox="1">
            <a:spLocks/>
          </p:cNvSpPr>
          <p:nvPr/>
        </p:nvSpPr>
        <p:spPr>
          <a:xfrm>
            <a:off x="205712" y="1627007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Experimental Data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3EBEE5E5-5A8D-8D93-2FBC-54D24310702D}"/>
              </a:ext>
            </a:extLst>
          </p:cNvPr>
          <p:cNvSpPr txBox="1">
            <a:spLocks/>
          </p:cNvSpPr>
          <p:nvPr/>
        </p:nvSpPr>
        <p:spPr>
          <a:xfrm>
            <a:off x="205710" y="4881237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Tilt 1</a:t>
            </a:r>
            <a:r>
              <a:rPr lang="en-US" baseline="30000" dirty="0"/>
              <a:t>st</a:t>
            </a:r>
            <a:r>
              <a:rPr lang="en-US" dirty="0"/>
              <a:t> PMQ about x-axis: 2mrad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B7596227-FBE9-A6DD-3EB9-F71566F6DFCE}"/>
              </a:ext>
            </a:extLst>
          </p:cNvPr>
          <p:cNvSpPr txBox="1">
            <a:spLocks/>
          </p:cNvSpPr>
          <p:nvPr/>
        </p:nvSpPr>
        <p:spPr>
          <a:xfrm>
            <a:off x="205711" y="3205549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Shift 1</a:t>
            </a:r>
            <a:r>
              <a:rPr lang="en-US" baseline="30000" dirty="0"/>
              <a:t>st</a:t>
            </a:r>
            <a:r>
              <a:rPr lang="en-US" dirty="0"/>
              <a:t> PMQ in y: 200um</a:t>
            </a: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DAA82AA9-BC72-BE22-7EBF-6DE12B3DF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5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A4CA9-D5D0-A7AA-A155-3084EA04D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66907640-B127-52EC-B38F-C5C59CCD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/>
          <a:p>
            <a:r>
              <a:rPr lang="en-US" sz="4000" dirty="0"/>
              <a:t>Testing the </a:t>
            </a:r>
            <a:r>
              <a:rPr lang="en-US" sz="4000" dirty="0" err="1"/>
              <a:t>Optimisation</a:t>
            </a:r>
            <a:endParaRPr lang="en-US" sz="4000" dirty="0"/>
          </a:p>
        </p:txBody>
      </p:sp>
      <p:sp>
        <p:nvSpPr>
          <p:cNvPr id="30" name="Subtitle 6">
            <a:extLst>
              <a:ext uri="{FF2B5EF4-FFF2-40B4-BE49-F238E27FC236}">
                <a16:creationId xmlns:a16="http://schemas.microsoft.com/office/drawing/2014/main" id="{4AA877FF-7B52-1DC9-0EA8-D2FCA50A7599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797625"/>
            <a:ext cx="11540763" cy="371567"/>
          </a:xfrm>
        </p:spPr>
        <p:txBody>
          <a:bodyPr/>
          <a:lstStyle/>
          <a:p>
            <a:r>
              <a:rPr lang="en-US" dirty="0"/>
              <a:t>Tilt</a:t>
            </a:r>
          </a:p>
        </p:txBody>
      </p:sp>
      <p:pic>
        <p:nvPicPr>
          <p:cNvPr id="2" name="Picture 1" descr="A close-up of a person's body&#10;&#10;AI-generated content may be incorrect.">
            <a:extLst>
              <a:ext uri="{FF2B5EF4-FFF2-40B4-BE49-F238E27FC236}">
                <a16:creationId xmlns:a16="http://schemas.microsoft.com/office/drawing/2014/main" id="{08624219-D441-A960-8CE7-5F8BBC52D2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83" r="5601"/>
          <a:stretch>
            <a:fillRect/>
          </a:stretch>
        </p:blipFill>
        <p:spPr>
          <a:xfrm>
            <a:off x="3520879" y="4604240"/>
            <a:ext cx="8671121" cy="1800000"/>
          </a:xfrm>
          <a:prstGeom prst="rect">
            <a:avLst/>
          </a:prstGeom>
        </p:spPr>
      </p:pic>
      <p:pic>
        <p:nvPicPr>
          <p:cNvPr id="4" name="Content Placeholder 7" descr="A comparison of a person's body&#10;&#10;AI-generated content may be incorrect.">
            <a:extLst>
              <a:ext uri="{FF2B5EF4-FFF2-40B4-BE49-F238E27FC236}">
                <a16:creationId xmlns:a16="http://schemas.microsoft.com/office/drawing/2014/main" id="{FD06466D-985A-9AAE-8F35-E3AD967AE8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6023" r="6205"/>
          <a:stretch>
            <a:fillRect/>
          </a:stretch>
        </p:blipFill>
        <p:spPr>
          <a:xfrm>
            <a:off x="3520879" y="2804240"/>
            <a:ext cx="8666833" cy="1800000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5AF54F5-0B26-3D6F-E294-E2AEDBE327A6}"/>
              </a:ext>
            </a:extLst>
          </p:cNvPr>
          <p:cNvCxnSpPr>
            <a:cxnSpLocks/>
          </p:cNvCxnSpPr>
          <p:nvPr/>
        </p:nvCxnSpPr>
        <p:spPr>
          <a:xfrm>
            <a:off x="3743325" y="3857624"/>
            <a:ext cx="794385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" name="Picture 39" descr="A close up of a graph&#10;&#10;AI-generated content may be incorrect.">
            <a:extLst>
              <a:ext uri="{FF2B5EF4-FFF2-40B4-BE49-F238E27FC236}">
                <a16:creationId xmlns:a16="http://schemas.microsoft.com/office/drawing/2014/main" id="{7B954665-3A13-F28F-D311-4F330302C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8397"/>
          <a:stretch>
            <a:fillRect/>
          </a:stretch>
        </p:blipFill>
        <p:spPr>
          <a:xfrm>
            <a:off x="3523554" y="1022764"/>
            <a:ext cx="8383391" cy="1800000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50C4CE6F-08EA-CD79-8FA9-58C9B0C0A9B0}"/>
              </a:ext>
            </a:extLst>
          </p:cNvPr>
          <p:cNvSpPr txBox="1">
            <a:spLocks/>
          </p:cNvSpPr>
          <p:nvPr/>
        </p:nvSpPr>
        <p:spPr>
          <a:xfrm>
            <a:off x="205712" y="1627007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Experimental Data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72FC31FD-0CF0-3003-6CEB-480E8D85F2B3}"/>
              </a:ext>
            </a:extLst>
          </p:cNvPr>
          <p:cNvSpPr txBox="1">
            <a:spLocks/>
          </p:cNvSpPr>
          <p:nvPr/>
        </p:nvSpPr>
        <p:spPr>
          <a:xfrm>
            <a:off x="205710" y="4881237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Tilt 1</a:t>
            </a:r>
            <a:r>
              <a:rPr lang="en-US" baseline="30000" dirty="0"/>
              <a:t>st</a:t>
            </a:r>
            <a:r>
              <a:rPr lang="en-US" dirty="0"/>
              <a:t> PMQ about x-axis: 2mrad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B47205FB-7B0C-B5C1-00FC-1AF88E0001F4}"/>
              </a:ext>
            </a:extLst>
          </p:cNvPr>
          <p:cNvSpPr txBox="1">
            <a:spLocks/>
          </p:cNvSpPr>
          <p:nvPr/>
        </p:nvSpPr>
        <p:spPr>
          <a:xfrm>
            <a:off x="205711" y="3205549"/>
            <a:ext cx="2150205" cy="699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Shift 1</a:t>
            </a:r>
            <a:r>
              <a:rPr lang="en-US" baseline="30000" dirty="0"/>
              <a:t>st</a:t>
            </a:r>
            <a:r>
              <a:rPr lang="en-US" dirty="0"/>
              <a:t> PMQ in y: 200um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38F88-BDE0-5382-6CCA-7D615698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48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11506-EEF8-0BFF-DB35-CE9575349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2825B07-A0FF-7360-DF18-08132061473C}"/>
              </a:ext>
            </a:extLst>
          </p:cNvPr>
          <p:cNvSpPr txBox="1"/>
          <p:nvPr/>
        </p:nvSpPr>
        <p:spPr>
          <a:xfrm>
            <a:off x="10244667" y="295344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60D0A923-E3E7-7881-B818-C2BE830F4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/>
          <a:p>
            <a:r>
              <a:rPr lang="en-US" sz="4000" dirty="0"/>
              <a:t>Correcting the Beamline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02F79C3-4B1C-A026-6233-BA22F9794E45}"/>
              </a:ext>
            </a:extLst>
          </p:cNvPr>
          <p:cNvSpPr/>
          <p:nvPr/>
        </p:nvSpPr>
        <p:spPr>
          <a:xfrm>
            <a:off x="2068172" y="1205268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6DB3668-C4B1-9BF2-94FF-81D9F94D5FC9}"/>
              </a:ext>
            </a:extLst>
          </p:cNvPr>
          <p:cNvSpPr/>
          <p:nvPr/>
        </p:nvSpPr>
        <p:spPr>
          <a:xfrm>
            <a:off x="1742423" y="1070584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57D92C8-73B2-3813-3B24-8BCA802DA94D}"/>
              </a:ext>
            </a:extLst>
          </p:cNvPr>
          <p:cNvSpPr/>
          <p:nvPr/>
        </p:nvSpPr>
        <p:spPr>
          <a:xfrm>
            <a:off x="3063856" y="1092270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8E2E38-0830-6F7F-AACA-E081452B575F}"/>
              </a:ext>
            </a:extLst>
          </p:cNvPr>
          <p:cNvSpPr/>
          <p:nvPr/>
        </p:nvSpPr>
        <p:spPr>
          <a:xfrm>
            <a:off x="4490911" y="1068747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01E06C8-5FEF-829E-9EFC-D1B4CF888E82}"/>
              </a:ext>
            </a:extLst>
          </p:cNvPr>
          <p:cNvSpPr/>
          <p:nvPr/>
        </p:nvSpPr>
        <p:spPr>
          <a:xfrm>
            <a:off x="5848751" y="1092270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6122CE6-6C0B-0689-DEA9-33334E403A04}"/>
              </a:ext>
            </a:extLst>
          </p:cNvPr>
          <p:cNvSpPr/>
          <p:nvPr/>
        </p:nvSpPr>
        <p:spPr>
          <a:xfrm>
            <a:off x="7292304" y="1100996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3168156-8738-21E5-2F7B-7D515266481C}"/>
              </a:ext>
            </a:extLst>
          </p:cNvPr>
          <p:cNvSpPr/>
          <p:nvPr/>
        </p:nvSpPr>
        <p:spPr>
          <a:xfrm>
            <a:off x="8689710" y="1080508"/>
            <a:ext cx="1239945" cy="72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1C872E8-1A9C-171F-10F3-A9BCEBECC76A}"/>
              </a:ext>
            </a:extLst>
          </p:cNvPr>
          <p:cNvSpPr/>
          <p:nvPr/>
        </p:nvSpPr>
        <p:spPr>
          <a:xfrm>
            <a:off x="577916" y="4445519"/>
            <a:ext cx="495963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D6C2C84-3046-3A42-6832-23330BCAB6F2}"/>
              </a:ext>
            </a:extLst>
          </p:cNvPr>
          <p:cNvSpPr/>
          <p:nvPr/>
        </p:nvSpPr>
        <p:spPr>
          <a:xfrm>
            <a:off x="1893221" y="4445519"/>
            <a:ext cx="495963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758D0BF-B015-6CE0-2D79-4824B18FED2A}"/>
              </a:ext>
            </a:extLst>
          </p:cNvPr>
          <p:cNvSpPr/>
          <p:nvPr/>
        </p:nvSpPr>
        <p:spPr>
          <a:xfrm>
            <a:off x="3296206" y="4397770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E935C38-EA0E-FDE6-05E5-62286C32D387}"/>
              </a:ext>
            </a:extLst>
          </p:cNvPr>
          <p:cNvSpPr/>
          <p:nvPr/>
        </p:nvSpPr>
        <p:spPr>
          <a:xfrm>
            <a:off x="3326186" y="4412760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0A75400-2A15-A8DF-430C-BE501B6ABE92}"/>
              </a:ext>
            </a:extLst>
          </p:cNvPr>
          <p:cNvSpPr/>
          <p:nvPr/>
        </p:nvSpPr>
        <p:spPr>
          <a:xfrm>
            <a:off x="4736915" y="4468692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A7B53BE-B9A4-1531-84DE-7BE2D8118981}"/>
              </a:ext>
            </a:extLst>
          </p:cNvPr>
          <p:cNvSpPr/>
          <p:nvPr/>
        </p:nvSpPr>
        <p:spPr>
          <a:xfrm>
            <a:off x="6124493" y="4460508"/>
            <a:ext cx="523929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636C8BC-C1DB-6BE9-2026-ED255AAC4D67}"/>
              </a:ext>
            </a:extLst>
          </p:cNvPr>
          <p:cNvSpPr/>
          <p:nvPr/>
        </p:nvSpPr>
        <p:spPr>
          <a:xfrm>
            <a:off x="7569906" y="4460508"/>
            <a:ext cx="601815" cy="9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918A7C-0C85-AADF-B798-E47DEA188B7B}"/>
              </a:ext>
            </a:extLst>
          </p:cNvPr>
          <p:cNvGrpSpPr/>
          <p:nvPr/>
        </p:nvGrpSpPr>
        <p:grpSpPr>
          <a:xfrm>
            <a:off x="2141202" y="746418"/>
            <a:ext cx="7680204" cy="2520000"/>
            <a:chOff x="2118133" y="833367"/>
            <a:chExt cx="9644334" cy="342289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9606B13-E9CD-F19A-A7FB-97EFB837DE8C}"/>
                </a:ext>
              </a:extLst>
            </p:cNvPr>
            <p:cNvGrpSpPr/>
            <p:nvPr/>
          </p:nvGrpSpPr>
          <p:grpSpPr>
            <a:xfrm>
              <a:off x="2118133" y="833367"/>
              <a:ext cx="9644334" cy="3422899"/>
              <a:chOff x="138731" y="981555"/>
              <a:chExt cx="7759231" cy="2957077"/>
            </a:xfrm>
          </p:grpSpPr>
          <p:pic>
            <p:nvPicPr>
              <p:cNvPr id="48" name="Picture 47" descr="A diagram of a vacuum&#10;&#10;AI-generated content may be incorrect.">
                <a:extLst>
                  <a:ext uri="{FF2B5EF4-FFF2-40B4-BE49-F238E27FC236}">
                    <a16:creationId xmlns:a16="http://schemas.microsoft.com/office/drawing/2014/main" id="{7ED4BADA-1B9F-24AF-D761-2FCD62F702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" t="1797"/>
              <a:stretch/>
            </p:blipFill>
            <p:spPr>
              <a:xfrm>
                <a:off x="138731" y="981555"/>
                <a:ext cx="7759231" cy="2957077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6E0F18D-C3A6-8222-08F5-C0503070E138}"/>
                  </a:ext>
                </a:extLst>
              </p:cNvPr>
              <p:cNvSpPr txBox="1"/>
              <p:nvPr/>
            </p:nvSpPr>
            <p:spPr>
              <a:xfrm>
                <a:off x="585248" y="1747781"/>
                <a:ext cx="675423" cy="15127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 dirty="0">
                    <a:solidFill>
                      <a:schemeClr val="tx1"/>
                    </a:solidFill>
                  </a:rPr>
                  <a:t>             46.94mm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B0538BC2-D347-EE37-8799-ACE0CD31D765}"/>
                  </a:ext>
                </a:extLst>
              </p:cNvPr>
              <p:cNvGrpSpPr/>
              <p:nvPr/>
            </p:nvGrpSpPr>
            <p:grpSpPr>
              <a:xfrm>
                <a:off x="1299915" y="1736136"/>
                <a:ext cx="543014" cy="120373"/>
                <a:chOff x="1299915" y="1736136"/>
                <a:chExt cx="543014" cy="120373"/>
              </a:xfrm>
            </p:grpSpPr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51333C3F-AB00-0F3A-2E71-DAD7ABF203E1}"/>
                    </a:ext>
                  </a:extLst>
                </p:cNvPr>
                <p:cNvSpPr txBox="1"/>
                <p:nvPr/>
              </p:nvSpPr>
              <p:spPr>
                <a:xfrm>
                  <a:off x="1299915" y="1743553"/>
                  <a:ext cx="456772" cy="11295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700">
                      <a:solidFill>
                        <a:schemeClr val="bg1"/>
                      </a:solidFill>
                    </a:rPr>
                    <a:t>32.33mm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85D844A7-6BDA-4206-9260-316EDD10422B}"/>
                    </a:ext>
                  </a:extLst>
                </p:cNvPr>
                <p:cNvSpPr txBox="1"/>
                <p:nvPr/>
              </p:nvSpPr>
              <p:spPr>
                <a:xfrm>
                  <a:off x="1378403" y="1736136"/>
                  <a:ext cx="464526" cy="11295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700" dirty="0">
                      <a:solidFill>
                        <a:schemeClr val="tx1"/>
                      </a:solidFill>
                    </a:rPr>
                    <a:t>32.31mm</a:t>
                  </a:r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7F9D1D8-C478-4A2F-D25B-F4BF4E640798}"/>
                  </a:ext>
                </a:extLst>
              </p:cNvPr>
              <p:cNvSpPr txBox="1"/>
              <p:nvPr/>
            </p:nvSpPr>
            <p:spPr>
              <a:xfrm>
                <a:off x="3854547" y="1558993"/>
                <a:ext cx="1020816" cy="11295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 dirty="0">
                    <a:solidFill>
                      <a:schemeClr val="tx1"/>
                    </a:solidFill>
                  </a:rPr>
                  <a:t>1705.75mm</a:t>
                </a: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6919641-A3E2-AC29-BF4B-47D4CF15F535}"/>
                </a:ext>
              </a:extLst>
            </p:cNvPr>
            <p:cNvSpPr/>
            <p:nvPr/>
          </p:nvSpPr>
          <p:spPr>
            <a:xfrm>
              <a:off x="10450286" y="1988457"/>
              <a:ext cx="1312181" cy="11611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B4CDD8-1A3C-2608-B6A3-4222610FFCEE}"/>
                </a:ext>
              </a:extLst>
            </p:cNvPr>
            <p:cNvSpPr/>
            <p:nvPr/>
          </p:nvSpPr>
          <p:spPr>
            <a:xfrm flipH="1">
              <a:off x="10450286" y="2755846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CFBFA7FC-9682-5F45-EF0F-5D6151FB3EE6}"/>
                </a:ext>
              </a:extLst>
            </p:cNvPr>
            <p:cNvSpPr/>
            <p:nvPr/>
          </p:nvSpPr>
          <p:spPr>
            <a:xfrm rot="8273395">
              <a:off x="10553683" y="2513477"/>
              <a:ext cx="565262" cy="92497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45899D1-B89B-C943-4E76-34F12605E3C8}"/>
                </a:ext>
              </a:extLst>
            </p:cNvPr>
            <p:cNvSpPr/>
            <p:nvPr/>
          </p:nvSpPr>
          <p:spPr>
            <a:xfrm flipH="1">
              <a:off x="10568677" y="2763127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8FE25F7-36E0-29EB-AB3E-A7D73DC818C8}"/>
                </a:ext>
              </a:extLst>
            </p:cNvPr>
            <p:cNvSpPr/>
            <p:nvPr/>
          </p:nvSpPr>
          <p:spPr>
            <a:xfrm flipH="1">
              <a:off x="10701334" y="2755846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84D65BB-8F85-6116-6098-242A3C4D98D4}"/>
                </a:ext>
              </a:extLst>
            </p:cNvPr>
            <p:cNvSpPr/>
            <p:nvPr/>
          </p:nvSpPr>
          <p:spPr>
            <a:xfrm flipH="1">
              <a:off x="10819725" y="2763126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4523FE2-CD49-BF72-5673-D08AC02AA3AB}"/>
              </a:ext>
            </a:extLst>
          </p:cNvPr>
          <p:cNvGrpSpPr/>
          <p:nvPr/>
        </p:nvGrpSpPr>
        <p:grpSpPr>
          <a:xfrm>
            <a:off x="2141202" y="3185518"/>
            <a:ext cx="7680204" cy="2520000"/>
            <a:chOff x="2118133" y="833367"/>
            <a:chExt cx="9644334" cy="342289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3B327B9-1AB4-DACB-0FA2-480A9B253412}"/>
                </a:ext>
              </a:extLst>
            </p:cNvPr>
            <p:cNvGrpSpPr/>
            <p:nvPr/>
          </p:nvGrpSpPr>
          <p:grpSpPr>
            <a:xfrm>
              <a:off x="2118133" y="833367"/>
              <a:ext cx="9644334" cy="3422899"/>
              <a:chOff x="138731" y="981555"/>
              <a:chExt cx="7759231" cy="2957077"/>
            </a:xfrm>
          </p:grpSpPr>
          <p:pic>
            <p:nvPicPr>
              <p:cNvPr id="62" name="Picture 61" descr="A diagram of a vacuum&#10;&#10;AI-generated content may be incorrect.">
                <a:extLst>
                  <a:ext uri="{FF2B5EF4-FFF2-40B4-BE49-F238E27FC236}">
                    <a16:creationId xmlns:a16="http://schemas.microsoft.com/office/drawing/2014/main" id="{CDE62639-2B71-641A-E22C-DDB93BA67F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" t="1797"/>
              <a:stretch/>
            </p:blipFill>
            <p:spPr>
              <a:xfrm>
                <a:off x="138731" y="981555"/>
                <a:ext cx="7759231" cy="2957077"/>
              </a:xfrm>
              <a:prstGeom prst="rect">
                <a:avLst/>
              </a:prstGeom>
            </p:spPr>
          </p:pic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D45DBDEB-8972-1DB2-40FA-241FCC8F8A38}"/>
                  </a:ext>
                </a:extLst>
              </p:cNvPr>
              <p:cNvGrpSpPr/>
              <p:nvPr/>
            </p:nvGrpSpPr>
            <p:grpSpPr>
              <a:xfrm>
                <a:off x="1299915" y="1731262"/>
                <a:ext cx="543014" cy="125247"/>
                <a:chOff x="1299915" y="1731262"/>
                <a:chExt cx="543014" cy="125247"/>
              </a:xfrm>
            </p:grpSpPr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4351DA8F-6DBE-A2ED-B305-2DF82AB0D1D8}"/>
                    </a:ext>
                  </a:extLst>
                </p:cNvPr>
                <p:cNvSpPr txBox="1"/>
                <p:nvPr/>
              </p:nvSpPr>
              <p:spPr>
                <a:xfrm>
                  <a:off x="1299915" y="1743553"/>
                  <a:ext cx="456772" cy="11295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700">
                      <a:solidFill>
                        <a:schemeClr val="bg1"/>
                      </a:solidFill>
                    </a:rPr>
                    <a:t>32.33mm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3AB7ABE5-6E23-ABEE-51CB-71FD31CCADCE}"/>
                    </a:ext>
                  </a:extLst>
                </p:cNvPr>
                <p:cNvSpPr txBox="1"/>
                <p:nvPr/>
              </p:nvSpPr>
              <p:spPr>
                <a:xfrm>
                  <a:off x="1378403" y="1731262"/>
                  <a:ext cx="464526" cy="11295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:r>
                    <a:rPr lang="en-GB" sz="700" dirty="0">
                      <a:solidFill>
                        <a:schemeClr val="tx1"/>
                      </a:solidFill>
                    </a:rPr>
                    <a:t>32.31mm</a:t>
                  </a:r>
                </a:p>
              </p:txBody>
            </p:sp>
          </p:grp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7CA723C-DE2B-D2EA-0FF4-2845C13B6DAE}"/>
                  </a:ext>
                </a:extLst>
              </p:cNvPr>
              <p:cNvSpPr txBox="1"/>
              <p:nvPr/>
            </p:nvSpPr>
            <p:spPr>
              <a:xfrm>
                <a:off x="3854547" y="1558993"/>
                <a:ext cx="1020816" cy="11295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 dirty="0">
                    <a:solidFill>
                      <a:schemeClr val="tx1"/>
                    </a:solidFill>
                  </a:rPr>
                  <a:t>1705.75mm</a:t>
                </a:r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BF65988-2E5C-7ADD-8419-D7986A70D854}"/>
                </a:ext>
              </a:extLst>
            </p:cNvPr>
            <p:cNvSpPr/>
            <p:nvPr/>
          </p:nvSpPr>
          <p:spPr>
            <a:xfrm>
              <a:off x="10450286" y="1988457"/>
              <a:ext cx="1312181" cy="11611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D06CBBD-CAC4-FA83-692C-F6167360F0A3}"/>
                </a:ext>
              </a:extLst>
            </p:cNvPr>
            <p:cNvSpPr/>
            <p:nvPr/>
          </p:nvSpPr>
          <p:spPr>
            <a:xfrm flipH="1">
              <a:off x="10450286" y="2755846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58" name="Right Arrow 57">
              <a:extLst>
                <a:ext uri="{FF2B5EF4-FFF2-40B4-BE49-F238E27FC236}">
                  <a16:creationId xmlns:a16="http://schemas.microsoft.com/office/drawing/2014/main" id="{2CEB556A-6FEB-C123-1BCD-C27B31A54843}"/>
                </a:ext>
              </a:extLst>
            </p:cNvPr>
            <p:cNvSpPr/>
            <p:nvPr/>
          </p:nvSpPr>
          <p:spPr>
            <a:xfrm rot="8273395">
              <a:off x="10553683" y="2513477"/>
              <a:ext cx="565262" cy="92497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C6B1582-FEF0-8BEA-73F5-2CFE442E1926}"/>
                </a:ext>
              </a:extLst>
            </p:cNvPr>
            <p:cNvSpPr/>
            <p:nvPr/>
          </p:nvSpPr>
          <p:spPr>
            <a:xfrm flipH="1">
              <a:off x="10568677" y="2763127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D0D6196-59AF-B3B1-2860-62ADE994D0F8}"/>
                </a:ext>
              </a:extLst>
            </p:cNvPr>
            <p:cNvSpPr/>
            <p:nvPr/>
          </p:nvSpPr>
          <p:spPr>
            <a:xfrm flipH="1">
              <a:off x="10701334" y="2755846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A6429C6-7AA1-B802-F3CE-36820DE5E84C}"/>
                </a:ext>
              </a:extLst>
            </p:cNvPr>
            <p:cNvSpPr/>
            <p:nvPr/>
          </p:nvSpPr>
          <p:spPr>
            <a:xfrm flipH="1">
              <a:off x="10819725" y="2763126"/>
              <a:ext cx="145344" cy="26265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F2A9682B-AC0E-FE70-CA15-E381C28E07EC}"/>
              </a:ext>
            </a:extLst>
          </p:cNvPr>
          <p:cNvSpPr txBox="1"/>
          <p:nvPr/>
        </p:nvSpPr>
        <p:spPr>
          <a:xfrm>
            <a:off x="2622015" y="3839834"/>
            <a:ext cx="668544" cy="12891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700" dirty="0">
                <a:solidFill>
                  <a:schemeClr val="tx1"/>
                </a:solidFill>
              </a:rPr>
              <a:t>             46.94mm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5C01FA-A760-A173-75BE-BC5224C1C2B2}"/>
              </a:ext>
            </a:extLst>
          </p:cNvPr>
          <p:cNvSpPr txBox="1"/>
          <p:nvPr/>
        </p:nvSpPr>
        <p:spPr>
          <a:xfrm>
            <a:off x="3187042" y="3164651"/>
            <a:ext cx="619973" cy="1731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FQ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B00B8C-EE99-1B86-707B-53E8D1434D34}"/>
              </a:ext>
            </a:extLst>
          </p:cNvPr>
          <p:cNvSpPr txBox="1"/>
          <p:nvPr/>
        </p:nvSpPr>
        <p:spPr>
          <a:xfrm>
            <a:off x="3639167" y="3164651"/>
            <a:ext cx="619973" cy="1731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D</a:t>
            </a:r>
            <a:r>
              <a:rPr lang="en-US" sz="1600" dirty="0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D81704A-6FB1-57DE-315A-5DF6CA6BC9F2}"/>
              </a:ext>
            </a:extLst>
          </p:cNvPr>
          <p:cNvSpPr txBox="1"/>
          <p:nvPr/>
        </p:nvSpPr>
        <p:spPr>
          <a:xfrm>
            <a:off x="9603273" y="2875269"/>
            <a:ext cx="969853" cy="1731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Circle 40mm diameter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DE8B385-1046-8224-D391-3EF6F4447A4E}"/>
              </a:ext>
            </a:extLst>
          </p:cNvPr>
          <p:cNvSpPr txBox="1"/>
          <p:nvPr/>
        </p:nvSpPr>
        <p:spPr>
          <a:xfrm>
            <a:off x="9152751" y="1673540"/>
            <a:ext cx="1098455" cy="3353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200" dirty="0">
                <a:solidFill>
                  <a:schemeClr val="tx1"/>
                </a:solidFill>
              </a:rPr>
              <a:t>RCF Stacks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520A207-169E-7138-728F-55B2CF971591}"/>
              </a:ext>
            </a:extLst>
          </p:cNvPr>
          <p:cNvSpPr txBox="1"/>
          <p:nvPr/>
        </p:nvSpPr>
        <p:spPr>
          <a:xfrm>
            <a:off x="9149165" y="4061226"/>
            <a:ext cx="1098455" cy="3353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200" dirty="0">
                <a:solidFill>
                  <a:schemeClr val="tx1"/>
                </a:solidFill>
              </a:rPr>
              <a:t>RCF Stacks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AA2CAD6-24E2-09FF-B999-7F56E034F170}"/>
              </a:ext>
            </a:extLst>
          </p:cNvPr>
          <p:cNvSpPr txBox="1"/>
          <p:nvPr/>
        </p:nvSpPr>
        <p:spPr>
          <a:xfrm>
            <a:off x="3161095" y="5768069"/>
            <a:ext cx="619973" cy="1731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D</a:t>
            </a:r>
            <a:r>
              <a:rPr lang="en-US" sz="1600" dirty="0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207D390-6E23-C48A-81D7-25FBC76EAE31}"/>
              </a:ext>
            </a:extLst>
          </p:cNvPr>
          <p:cNvSpPr txBox="1"/>
          <p:nvPr/>
        </p:nvSpPr>
        <p:spPr>
          <a:xfrm>
            <a:off x="3639167" y="5765647"/>
            <a:ext cx="619973" cy="1731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FQ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5FB2B4-31A1-1E34-B578-7DF1C129B966}"/>
              </a:ext>
            </a:extLst>
          </p:cNvPr>
          <p:cNvSpPr txBox="1"/>
          <p:nvPr/>
        </p:nvSpPr>
        <p:spPr>
          <a:xfrm>
            <a:off x="3503494" y="5465001"/>
            <a:ext cx="814506" cy="17318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334 T/m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61D8DC-AA19-F959-B7F5-A9CFE9F6159C}"/>
              </a:ext>
            </a:extLst>
          </p:cNvPr>
          <p:cNvSpPr txBox="1"/>
          <p:nvPr/>
        </p:nvSpPr>
        <p:spPr>
          <a:xfrm>
            <a:off x="9659270" y="5322751"/>
            <a:ext cx="1977538" cy="2162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Rectangular</a:t>
            </a:r>
          </a:p>
          <a:p>
            <a:pPr algn="l">
              <a:lnSpc>
                <a:spcPct val="105000"/>
              </a:lnSpc>
            </a:pPr>
            <a:r>
              <a:rPr lang="en-US" sz="1600" dirty="0"/>
              <a:t>80mm height</a:t>
            </a:r>
          </a:p>
          <a:p>
            <a:pPr algn="l">
              <a:lnSpc>
                <a:spcPct val="105000"/>
              </a:lnSpc>
            </a:pPr>
            <a:r>
              <a:rPr lang="en-US" sz="1600" dirty="0"/>
              <a:t>10mm width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B349B45-F257-F200-4CF8-34926576AC1B}"/>
              </a:ext>
            </a:extLst>
          </p:cNvPr>
          <p:cNvCxnSpPr/>
          <p:nvPr/>
        </p:nvCxnSpPr>
        <p:spPr>
          <a:xfrm>
            <a:off x="3063856" y="3948349"/>
            <a:ext cx="0" cy="6639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315D241-2294-04CB-3421-FEE9725AD16F}"/>
              </a:ext>
            </a:extLst>
          </p:cNvPr>
          <p:cNvCxnSpPr/>
          <p:nvPr/>
        </p:nvCxnSpPr>
        <p:spPr>
          <a:xfrm>
            <a:off x="3068975" y="4751295"/>
            <a:ext cx="0" cy="6639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" name="Right Arrow 81">
            <a:extLst>
              <a:ext uri="{FF2B5EF4-FFF2-40B4-BE49-F238E27FC236}">
                <a16:creationId xmlns:a16="http://schemas.microsoft.com/office/drawing/2014/main" id="{5EA643D4-C1B2-473C-AD89-8511F1A1CB24}"/>
              </a:ext>
            </a:extLst>
          </p:cNvPr>
          <p:cNvSpPr/>
          <p:nvPr/>
        </p:nvSpPr>
        <p:spPr>
          <a:xfrm rot="790325">
            <a:off x="2198568" y="3978113"/>
            <a:ext cx="846894" cy="118670"/>
          </a:xfrm>
          <a:prstGeom prst="rightArrow">
            <a:avLst>
              <a:gd name="adj1" fmla="val 18276"/>
              <a:gd name="adj2" fmla="val 2925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28C9442-B27C-69B8-A4A5-AADFF523FC57}"/>
              </a:ext>
            </a:extLst>
          </p:cNvPr>
          <p:cNvSpPr txBox="1"/>
          <p:nvPr/>
        </p:nvSpPr>
        <p:spPr>
          <a:xfrm>
            <a:off x="1267305" y="3708735"/>
            <a:ext cx="1499814" cy="4459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Glass Collimator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12FE747-B72B-4076-9282-D1DD45C09F01}"/>
              </a:ext>
            </a:extLst>
          </p:cNvPr>
          <p:cNvSpPr txBox="1"/>
          <p:nvPr/>
        </p:nvSpPr>
        <p:spPr>
          <a:xfrm>
            <a:off x="242609" y="1862918"/>
            <a:ext cx="1499814" cy="4459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3000" dirty="0"/>
              <a:t>Before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80D8284-A7F9-F30C-63F2-652A99C3F9E3}"/>
              </a:ext>
            </a:extLst>
          </p:cNvPr>
          <p:cNvSpPr txBox="1"/>
          <p:nvPr/>
        </p:nvSpPr>
        <p:spPr>
          <a:xfrm>
            <a:off x="181551" y="4333033"/>
            <a:ext cx="1499814" cy="4459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3000" dirty="0"/>
              <a:t>Now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87" name="Slide Number Placeholder 86">
            <a:extLst>
              <a:ext uri="{FF2B5EF4-FFF2-40B4-BE49-F238E27FC236}">
                <a16:creationId xmlns:a16="http://schemas.microsoft.com/office/drawing/2014/main" id="{F9A7A3FD-9D18-1E40-B9A9-EF1E05A11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722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88DFD-7F8C-DA68-F718-654A901A5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60F8-40D0-B6AA-425D-80063661F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Default Beamline Result</a:t>
            </a:r>
          </a:p>
        </p:txBody>
      </p:sp>
      <p:pic>
        <p:nvPicPr>
          <p:cNvPr id="5" name="Picture 4" descr="A close up of a graph&#10;&#10;AI-generated content may be incorrect.">
            <a:extLst>
              <a:ext uri="{FF2B5EF4-FFF2-40B4-BE49-F238E27FC236}">
                <a16:creationId xmlns:a16="http://schemas.microsoft.com/office/drawing/2014/main" id="{5EFA8361-B31E-2FFE-3759-E8B9E99CD2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8397"/>
          <a:stretch>
            <a:fillRect/>
          </a:stretch>
        </p:blipFill>
        <p:spPr>
          <a:xfrm>
            <a:off x="1032281" y="762355"/>
            <a:ext cx="5533038" cy="1188000"/>
          </a:xfrm>
          <a:prstGeom prst="rect">
            <a:avLst/>
          </a:prstGeom>
        </p:spPr>
      </p:pic>
      <p:pic>
        <p:nvPicPr>
          <p:cNvPr id="8" name="Picture 7" descr="A graph with a yellow line&#10;&#10;AI-generated content may be incorrect.">
            <a:extLst>
              <a:ext uri="{FF2B5EF4-FFF2-40B4-BE49-F238E27FC236}">
                <a16:creationId xmlns:a16="http://schemas.microsoft.com/office/drawing/2014/main" id="{3B904703-CD91-02BB-17BB-5114A5361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0" r="17589"/>
          <a:stretch>
            <a:fillRect/>
          </a:stretch>
        </p:blipFill>
        <p:spPr>
          <a:xfrm>
            <a:off x="1032281" y="1927694"/>
            <a:ext cx="5590588" cy="1188000"/>
          </a:xfrm>
          <a:prstGeom prst="rect">
            <a:avLst/>
          </a:prstGeom>
        </p:spPr>
      </p:pic>
      <p:pic>
        <p:nvPicPr>
          <p:cNvPr id="9" name="Picture 8" descr="A yellow and orange lines&#10;&#10;AI-generated content may be incorrect.">
            <a:extLst>
              <a:ext uri="{FF2B5EF4-FFF2-40B4-BE49-F238E27FC236}">
                <a16:creationId xmlns:a16="http://schemas.microsoft.com/office/drawing/2014/main" id="{74D9760F-C36D-B555-E2FC-1378757AA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r="19005"/>
          <a:stretch>
            <a:fillRect/>
          </a:stretch>
        </p:blipFill>
        <p:spPr>
          <a:xfrm>
            <a:off x="972986" y="3078725"/>
            <a:ext cx="5533037" cy="1188000"/>
          </a:xfrm>
          <a:prstGeom prst="rect">
            <a:avLst/>
          </a:prstGeom>
        </p:spPr>
      </p:pic>
      <p:pic>
        <p:nvPicPr>
          <p:cNvPr id="10" name="Picture 9" descr="A close up of a graph&#10;&#10;AI-generated content may be incorrect.">
            <a:extLst>
              <a:ext uri="{FF2B5EF4-FFF2-40B4-BE49-F238E27FC236}">
                <a16:creationId xmlns:a16="http://schemas.microsoft.com/office/drawing/2014/main" id="{C911DCBD-C6A5-2E36-07EF-7A295E2F6F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r="18282"/>
          <a:stretch>
            <a:fillRect/>
          </a:stretch>
        </p:blipFill>
        <p:spPr>
          <a:xfrm>
            <a:off x="943338" y="4244064"/>
            <a:ext cx="5590588" cy="1188000"/>
          </a:xfrm>
          <a:prstGeom prst="rect">
            <a:avLst/>
          </a:prstGeom>
        </p:spPr>
      </p:pic>
      <p:pic>
        <p:nvPicPr>
          <p:cNvPr id="11" name="Picture 10" descr="A close up of a star&#10;&#10;AI-generated content may be incorrect.">
            <a:extLst>
              <a:ext uri="{FF2B5EF4-FFF2-40B4-BE49-F238E27FC236}">
                <a16:creationId xmlns:a16="http://schemas.microsoft.com/office/drawing/2014/main" id="{03745F4B-F8AF-F075-8330-1C56BD4778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r="17327"/>
          <a:stretch>
            <a:fillRect/>
          </a:stretch>
        </p:blipFill>
        <p:spPr>
          <a:xfrm>
            <a:off x="1002634" y="5418000"/>
            <a:ext cx="5590588" cy="1188000"/>
          </a:xfrm>
          <a:prstGeom prst="rect">
            <a:avLst/>
          </a:prstGeom>
        </p:spPr>
      </p:pic>
      <p:pic>
        <p:nvPicPr>
          <p:cNvPr id="4" name="Picture 3" descr="A screen shot of a graph&#10;&#10;AI-generated content may be incorrect.">
            <a:extLst>
              <a:ext uri="{FF2B5EF4-FFF2-40B4-BE49-F238E27FC236}">
                <a16:creationId xmlns:a16="http://schemas.microsoft.com/office/drawing/2014/main" id="{507EC8FA-C39C-60E4-BB0F-F13D5453BE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0" r="11261"/>
          <a:stretch>
            <a:fillRect/>
          </a:stretch>
        </p:blipFill>
        <p:spPr>
          <a:xfrm>
            <a:off x="6506023" y="762355"/>
            <a:ext cx="5388874" cy="1188000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DE1063D6-9607-71CA-C270-A08E276308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0" r="11261"/>
          <a:stretch>
            <a:fillRect/>
          </a:stretch>
        </p:blipFill>
        <p:spPr>
          <a:xfrm>
            <a:off x="6533926" y="1950355"/>
            <a:ext cx="5388874" cy="1188000"/>
          </a:xfrm>
          <a:prstGeom prst="rect">
            <a:avLst/>
          </a:prstGeom>
        </p:spPr>
      </p:pic>
      <p:pic>
        <p:nvPicPr>
          <p:cNvPr id="13" name="Picture 12" descr="A graph showing a number of oranges&#10;&#10;AI-generated content may be incorrect.">
            <a:extLst>
              <a:ext uri="{FF2B5EF4-FFF2-40B4-BE49-F238E27FC236}">
                <a16:creationId xmlns:a16="http://schemas.microsoft.com/office/drawing/2014/main" id="{C3701B37-727A-F358-410A-8168BE4493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11429"/>
          <a:stretch>
            <a:fillRect/>
          </a:stretch>
        </p:blipFill>
        <p:spPr>
          <a:xfrm>
            <a:off x="6533926" y="3115694"/>
            <a:ext cx="5388874" cy="1188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5C0B1D9B-2597-E287-B79C-A819BC0DF2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0" r="11261"/>
          <a:stretch>
            <a:fillRect/>
          </a:stretch>
        </p:blipFill>
        <p:spPr>
          <a:xfrm>
            <a:off x="6593222" y="4244064"/>
            <a:ext cx="5388874" cy="1188000"/>
          </a:xfrm>
          <a:prstGeom prst="rect">
            <a:avLst/>
          </a:prstGeom>
        </p:spPr>
      </p:pic>
      <p:pic>
        <p:nvPicPr>
          <p:cNvPr id="17" name="Picture 16" descr="A screen shot of a graph&#10;&#10;AI-generated content may be incorrect.">
            <a:extLst>
              <a:ext uri="{FF2B5EF4-FFF2-40B4-BE49-F238E27FC236}">
                <a16:creationId xmlns:a16="http://schemas.microsoft.com/office/drawing/2014/main" id="{237EEEA9-7A54-E3BF-9117-892AD31A7C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0" r="11429"/>
          <a:stretch>
            <a:fillRect/>
          </a:stretch>
        </p:blipFill>
        <p:spPr>
          <a:xfrm>
            <a:off x="6565319" y="5432064"/>
            <a:ext cx="5377921" cy="1188000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072FFF1-2492-4799-CEAD-65FB69AFA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422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8003C-F0FB-F499-355F-6C5B1693A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77499-9CFC-9A58-CCDB-8BA61C8DA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/>
              <a:t>Optimised</a:t>
            </a:r>
            <a:r>
              <a:rPr lang="en-US" sz="4000" dirty="0"/>
              <a:t> Result</a:t>
            </a:r>
          </a:p>
        </p:txBody>
      </p:sp>
      <p:pic>
        <p:nvPicPr>
          <p:cNvPr id="5" name="Picture 4" descr="A close up of a graph&#10;&#10;AI-generated content may be incorrect.">
            <a:extLst>
              <a:ext uri="{FF2B5EF4-FFF2-40B4-BE49-F238E27FC236}">
                <a16:creationId xmlns:a16="http://schemas.microsoft.com/office/drawing/2014/main" id="{86B75CCA-D7FA-952B-66FC-CA7A91BBF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8397"/>
          <a:stretch>
            <a:fillRect/>
          </a:stretch>
        </p:blipFill>
        <p:spPr>
          <a:xfrm>
            <a:off x="1383810" y="776295"/>
            <a:ext cx="5533038" cy="1188000"/>
          </a:xfrm>
          <a:prstGeom prst="rect">
            <a:avLst/>
          </a:prstGeom>
        </p:spPr>
      </p:pic>
      <p:pic>
        <p:nvPicPr>
          <p:cNvPr id="8" name="Picture 7" descr="A graph with a yellow line&#10;&#10;AI-generated content may be incorrect.">
            <a:extLst>
              <a:ext uri="{FF2B5EF4-FFF2-40B4-BE49-F238E27FC236}">
                <a16:creationId xmlns:a16="http://schemas.microsoft.com/office/drawing/2014/main" id="{8986E3C6-F90B-25FB-C856-B9FBABCF1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0" r="17589"/>
          <a:stretch>
            <a:fillRect/>
          </a:stretch>
        </p:blipFill>
        <p:spPr>
          <a:xfrm>
            <a:off x="1383810" y="1941634"/>
            <a:ext cx="5590588" cy="1188000"/>
          </a:xfrm>
          <a:prstGeom prst="rect">
            <a:avLst/>
          </a:prstGeom>
        </p:spPr>
      </p:pic>
      <p:pic>
        <p:nvPicPr>
          <p:cNvPr id="9" name="Picture 8" descr="A yellow and orange lines&#10;&#10;AI-generated content may be incorrect.">
            <a:extLst>
              <a:ext uri="{FF2B5EF4-FFF2-40B4-BE49-F238E27FC236}">
                <a16:creationId xmlns:a16="http://schemas.microsoft.com/office/drawing/2014/main" id="{D6C81BB7-9163-2C09-132A-D146EBCEF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r="19005"/>
          <a:stretch>
            <a:fillRect/>
          </a:stretch>
        </p:blipFill>
        <p:spPr>
          <a:xfrm>
            <a:off x="1324515" y="3092665"/>
            <a:ext cx="5533037" cy="1188000"/>
          </a:xfrm>
          <a:prstGeom prst="rect">
            <a:avLst/>
          </a:prstGeom>
        </p:spPr>
      </p:pic>
      <p:pic>
        <p:nvPicPr>
          <p:cNvPr id="10" name="Picture 9" descr="A close up of a graph&#10;&#10;AI-generated content may be incorrect.">
            <a:extLst>
              <a:ext uri="{FF2B5EF4-FFF2-40B4-BE49-F238E27FC236}">
                <a16:creationId xmlns:a16="http://schemas.microsoft.com/office/drawing/2014/main" id="{C1005D2A-5ABD-E39D-CC53-B2C86A958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r="18282"/>
          <a:stretch>
            <a:fillRect/>
          </a:stretch>
        </p:blipFill>
        <p:spPr>
          <a:xfrm>
            <a:off x="1294867" y="4258004"/>
            <a:ext cx="5590588" cy="1188000"/>
          </a:xfrm>
          <a:prstGeom prst="rect">
            <a:avLst/>
          </a:prstGeom>
        </p:spPr>
      </p:pic>
      <p:pic>
        <p:nvPicPr>
          <p:cNvPr id="11" name="Picture 10" descr="A close up of a star&#10;&#10;AI-generated content may be incorrect.">
            <a:extLst>
              <a:ext uri="{FF2B5EF4-FFF2-40B4-BE49-F238E27FC236}">
                <a16:creationId xmlns:a16="http://schemas.microsoft.com/office/drawing/2014/main" id="{B487795F-6E85-DBA6-6023-80457D8685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r="17327"/>
          <a:stretch>
            <a:fillRect/>
          </a:stretch>
        </p:blipFill>
        <p:spPr>
          <a:xfrm>
            <a:off x="1354163" y="5431940"/>
            <a:ext cx="5590588" cy="118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D469982-37E5-8ABC-46AE-8E30C4AAFED8}"/>
              </a:ext>
            </a:extLst>
          </p:cNvPr>
          <p:cNvSpPr txBox="1"/>
          <p:nvPr/>
        </p:nvSpPr>
        <p:spPr>
          <a:xfrm>
            <a:off x="128588" y="914400"/>
            <a:ext cx="2074058" cy="53149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US" sz="2000" u="sng" dirty="0">
                <a:solidFill>
                  <a:srgbClr val="0000CD"/>
                </a:solidFill>
                <a:latin typeface="+mj-lt"/>
              </a:rPr>
              <a:t>1</a:t>
            </a:r>
            <a:r>
              <a:rPr lang="en-US" sz="2000" u="sng" baseline="30000" dirty="0">
                <a:solidFill>
                  <a:srgbClr val="0000CD"/>
                </a:solidFill>
                <a:latin typeface="+mj-lt"/>
              </a:rPr>
              <a:t>st</a:t>
            </a:r>
            <a:r>
              <a:rPr lang="en-US" sz="2000" u="sng" dirty="0">
                <a:solidFill>
                  <a:srgbClr val="0000CD"/>
                </a:solidFill>
                <a:latin typeface="+mj-lt"/>
              </a:rPr>
              <a:t> Quad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About x: 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344 urad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About y: 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985 urad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About z: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-228 urad</a:t>
            </a:r>
          </a:p>
          <a:p>
            <a:pPr>
              <a:lnSpc>
                <a:spcPct val="105000"/>
              </a:lnSpc>
            </a:pPr>
            <a:endParaRPr lang="en-US" sz="2000" dirty="0">
              <a:solidFill>
                <a:srgbClr val="0000CD"/>
              </a:solidFill>
              <a:latin typeface="+mj-lt"/>
            </a:endParaRPr>
          </a:p>
          <a:p>
            <a:pPr>
              <a:lnSpc>
                <a:spcPct val="105000"/>
              </a:lnSpc>
            </a:pPr>
            <a:r>
              <a:rPr lang="en-US" sz="2000" u="sng" dirty="0">
                <a:solidFill>
                  <a:srgbClr val="0000CD"/>
                </a:solidFill>
                <a:latin typeface="+mj-lt"/>
              </a:rPr>
              <a:t>2</a:t>
            </a:r>
            <a:r>
              <a:rPr lang="en-US" sz="2000" u="sng" baseline="30000" dirty="0">
                <a:solidFill>
                  <a:srgbClr val="0000CD"/>
                </a:solidFill>
                <a:latin typeface="+mj-lt"/>
              </a:rPr>
              <a:t>nd</a:t>
            </a:r>
            <a:r>
              <a:rPr lang="en-US" sz="2000" u="sng" dirty="0">
                <a:solidFill>
                  <a:srgbClr val="0000CD"/>
                </a:solidFill>
                <a:latin typeface="+mj-lt"/>
              </a:rPr>
              <a:t> Quad</a:t>
            </a:r>
            <a:endParaRPr lang="en-US" sz="2000" dirty="0">
              <a:solidFill>
                <a:srgbClr val="0000CD"/>
              </a:solidFill>
              <a:latin typeface="+mj-lt"/>
            </a:endParaRP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About x: 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1995 urad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About y: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1264 urad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About z:</a:t>
            </a:r>
          </a:p>
          <a:p>
            <a:pPr>
              <a:lnSpc>
                <a:spcPct val="105000"/>
              </a:lnSpc>
            </a:pPr>
            <a:r>
              <a:rPr lang="en-US" sz="2000" dirty="0">
                <a:solidFill>
                  <a:srgbClr val="0000CD"/>
                </a:solidFill>
                <a:latin typeface="+mj-lt"/>
              </a:rPr>
              <a:t>-250 urad</a:t>
            </a:r>
          </a:p>
        </p:txBody>
      </p:sp>
      <p:pic>
        <p:nvPicPr>
          <p:cNvPr id="23" name="Picture 22" descr="A screen shot of a graph&#10;&#10;AI-generated content may be incorrect.">
            <a:extLst>
              <a:ext uri="{FF2B5EF4-FFF2-40B4-BE49-F238E27FC236}">
                <a16:creationId xmlns:a16="http://schemas.microsoft.com/office/drawing/2014/main" id="{6A5FCE31-F5E3-5871-BF45-8D754EFE1E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" r="11399"/>
          <a:stretch>
            <a:fillRect/>
          </a:stretch>
        </p:blipFill>
        <p:spPr>
          <a:xfrm>
            <a:off x="6818983" y="753634"/>
            <a:ext cx="5373017" cy="1188000"/>
          </a:xfrm>
          <a:prstGeom prst="rect">
            <a:avLst/>
          </a:prstGeom>
        </p:spPr>
      </p:pic>
      <p:pic>
        <p:nvPicPr>
          <p:cNvPr id="24" name="Picture 23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D8A12886-96F8-3E23-0AAA-21E9E2AF51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r="11399"/>
          <a:stretch>
            <a:fillRect/>
          </a:stretch>
        </p:blipFill>
        <p:spPr>
          <a:xfrm>
            <a:off x="6818983" y="1920416"/>
            <a:ext cx="5373017" cy="1188000"/>
          </a:xfrm>
          <a:prstGeom prst="rect">
            <a:avLst/>
          </a:prstGeom>
        </p:spPr>
      </p:pic>
      <p:pic>
        <p:nvPicPr>
          <p:cNvPr id="25" name="Picture 24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0322BA51-998C-0241-418A-DE43EDBEFA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" r="11400"/>
          <a:stretch>
            <a:fillRect/>
          </a:stretch>
        </p:blipFill>
        <p:spPr>
          <a:xfrm>
            <a:off x="6818983" y="3070004"/>
            <a:ext cx="5373017" cy="1188000"/>
          </a:xfrm>
          <a:prstGeom prst="rect">
            <a:avLst/>
          </a:prstGeom>
        </p:spPr>
      </p:pic>
      <p:pic>
        <p:nvPicPr>
          <p:cNvPr id="26" name="Picture 25" descr="A screen shot of a graph&#10;&#10;AI-generated content may be incorrect.">
            <a:extLst>
              <a:ext uri="{FF2B5EF4-FFF2-40B4-BE49-F238E27FC236}">
                <a16:creationId xmlns:a16="http://schemas.microsoft.com/office/drawing/2014/main" id="{78436C5F-6D2C-BAFC-F7CB-5AC17E9433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r="11400"/>
          <a:stretch>
            <a:fillRect/>
          </a:stretch>
        </p:blipFill>
        <p:spPr>
          <a:xfrm>
            <a:off x="6799595" y="4240232"/>
            <a:ext cx="5391835" cy="1188000"/>
          </a:xfrm>
          <a:prstGeom prst="rect">
            <a:avLst/>
          </a:prstGeom>
        </p:spPr>
      </p:pic>
      <p:pic>
        <p:nvPicPr>
          <p:cNvPr id="27" name="Picture 26" descr="A graph with a number of objects on it&#10;&#10;AI-generated content may be incorrect.">
            <a:extLst>
              <a:ext uri="{FF2B5EF4-FFF2-40B4-BE49-F238E27FC236}">
                <a16:creationId xmlns:a16="http://schemas.microsoft.com/office/drawing/2014/main" id="{29FA2177-C093-4561-CD60-919757E3BE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r="11399"/>
          <a:stretch>
            <a:fillRect/>
          </a:stretch>
        </p:blipFill>
        <p:spPr>
          <a:xfrm>
            <a:off x="6794465" y="5409527"/>
            <a:ext cx="5391835" cy="1188000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22E7EED4-FC7F-623E-B300-656B80CB0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646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3B7F-5D21-30A1-0E51-69B8AA799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500" dirty="0"/>
              <a:t>Conclusions and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6A751-AF95-5E29-7AED-7BCEF682C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117770"/>
            <a:ext cx="10663193" cy="5413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b="1" dirty="0"/>
              <a:t>LhARA Linear Optics reproduces realistic effects in the beam due to PMQ offsets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b="1" dirty="0"/>
              <a:t>Simulations indicate the star-shape effect is caused by tilting in the PMQs</a:t>
            </a:r>
          </a:p>
          <a:p>
            <a:pPr marL="666884" lvl="3" indent="-342900"/>
            <a:r>
              <a:rPr lang="en-GB" sz="3000" dirty="0"/>
              <a:t>Other potential causes will be mentioned later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b="1" dirty="0"/>
              <a:t>Optimisation reached a close representation of the beam </a:t>
            </a:r>
          </a:p>
          <a:p>
            <a:pPr marL="666884" lvl="3" indent="-342900"/>
            <a:r>
              <a:rPr lang="en-GB" sz="3000" dirty="0"/>
              <a:t>The optimisation process can be refined further </a:t>
            </a:r>
          </a:p>
          <a:p>
            <a:pPr marL="504891" lvl="2" indent="-342900"/>
            <a:endParaRPr lang="en-GB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1BFC1-0377-5227-58AE-7B2E9DED3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56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33FD5-8F84-09E1-F53E-FFAB74652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9C886-44C3-30D2-31BD-CE950FD85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>
            <a:normAutofit/>
          </a:bodyPr>
          <a:lstStyle/>
          <a:p>
            <a:r>
              <a:rPr lang="en-US"/>
              <a:t>Thank you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8CF55B4-AAD6-7281-2FE6-8948F74493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AA909-91C7-235E-6BF9-DDB1D7761A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>
            <a:normAutofit/>
          </a:bodyPr>
          <a:lstStyle/>
          <a:p>
            <a:pPr>
              <a:lnSpc>
                <a:spcPct val="95000"/>
              </a:lnSpc>
              <a:spcAft>
                <a:spcPts val="600"/>
              </a:spcAft>
            </a:pPr>
            <a:r>
              <a:rPr lang="en-GB" dirty="0"/>
              <a:t>Simulation of LION Beam</a:t>
            </a:r>
          </a:p>
          <a:p>
            <a:pPr>
              <a:lnSpc>
                <a:spcPct val="95000"/>
              </a:lnSpc>
              <a:spcAft>
                <a:spcPts val="600"/>
              </a:spcAft>
            </a:pPr>
            <a:r>
              <a:rPr lang="en-US" dirty="0"/>
              <a:t>07/04/2025</a:t>
            </a:r>
          </a:p>
        </p:txBody>
      </p:sp>
    </p:spTree>
    <p:extLst>
      <p:ext uri="{BB962C8B-B14F-4D97-AF65-F5344CB8AC3E}">
        <p14:creationId xmlns:p14="http://schemas.microsoft.com/office/powerpoint/2010/main" val="84354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AB5B2-B147-E63E-0C0E-138F3069A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94878-796A-267B-0A86-1919E8E5D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500" dirty="0"/>
              <a:t>LION Beamline</a:t>
            </a:r>
          </a:p>
        </p:txBody>
      </p:sp>
      <p:sp>
        <p:nvSpPr>
          <p:cNvPr id="34" name="Slide Number Placeholder 10">
            <a:extLst>
              <a:ext uri="{FF2B5EF4-FFF2-40B4-BE49-F238E27FC236}">
                <a16:creationId xmlns:a16="http://schemas.microsoft.com/office/drawing/2014/main" id="{A7A4A94F-E12B-907D-AB23-B5AFB728AE94}"/>
              </a:ext>
            </a:extLst>
          </p:cNvPr>
          <p:cNvSpPr txBox="1">
            <a:spLocks/>
          </p:cNvSpPr>
          <p:nvPr/>
        </p:nvSpPr>
        <p:spPr>
          <a:xfrm>
            <a:off x="5936755" y="6393702"/>
            <a:ext cx="318491" cy="1372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ctr" defTabSz="914353" rtl="0" eaLnBrk="1" latinLnBrk="0" hangingPunct="1">
              <a:defRPr sz="8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A53E11-492D-48B3-9F9B-09541CA2A39A}" type="slidenum">
              <a:rPr lang="en-GB" sz="1200" smtClean="0"/>
              <a:pPr/>
              <a:t>2</a:t>
            </a:fld>
            <a:endParaRPr lang="en-GB" sz="1200" dirty="0"/>
          </a:p>
        </p:txBody>
      </p:sp>
      <p:pic>
        <p:nvPicPr>
          <p:cNvPr id="52" name="Picture 51" descr="A close up of a graph&#10;&#10;AI-generated content may be incorrect.">
            <a:extLst>
              <a:ext uri="{FF2B5EF4-FFF2-40B4-BE49-F238E27FC236}">
                <a16:creationId xmlns:a16="http://schemas.microsoft.com/office/drawing/2014/main" id="{C763AF98-ECDB-40B6-EA2E-3F532A23B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1419"/>
          <a:stretch>
            <a:fillRect/>
          </a:stretch>
        </p:blipFill>
        <p:spPr>
          <a:xfrm>
            <a:off x="0" y="1272476"/>
            <a:ext cx="6575613" cy="1295400"/>
          </a:xfrm>
          <a:prstGeom prst="rect">
            <a:avLst/>
          </a:prstGeom>
        </p:spPr>
      </p:pic>
      <p:pic>
        <p:nvPicPr>
          <p:cNvPr id="54" name="Picture 53" descr="A close up of a graph&#10;&#10;AI-generated content may be incorrect.">
            <a:extLst>
              <a:ext uri="{FF2B5EF4-FFF2-40B4-BE49-F238E27FC236}">
                <a16:creationId xmlns:a16="http://schemas.microsoft.com/office/drawing/2014/main" id="{0BA61FFD-AA6A-50DD-612D-2651BE6B4A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1419"/>
          <a:stretch>
            <a:fillRect/>
          </a:stretch>
        </p:blipFill>
        <p:spPr>
          <a:xfrm>
            <a:off x="0" y="2491394"/>
            <a:ext cx="6575612" cy="1295400"/>
          </a:xfrm>
          <a:prstGeom prst="rect">
            <a:avLst/>
          </a:prstGeom>
        </p:spPr>
      </p:pic>
      <p:pic>
        <p:nvPicPr>
          <p:cNvPr id="56" name="Picture 55" descr="A graph with a yellow line&#10;&#10;AI-generated content may be incorrect.">
            <a:extLst>
              <a:ext uri="{FF2B5EF4-FFF2-40B4-BE49-F238E27FC236}">
                <a16:creationId xmlns:a16="http://schemas.microsoft.com/office/drawing/2014/main" id="{5E02A7DC-A88B-3305-70B8-62DCA7113B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11419"/>
          <a:stretch>
            <a:fillRect/>
          </a:stretch>
        </p:blipFill>
        <p:spPr>
          <a:xfrm>
            <a:off x="0" y="3786794"/>
            <a:ext cx="6575612" cy="1295400"/>
          </a:xfrm>
          <a:prstGeom prst="rect">
            <a:avLst/>
          </a:prstGeom>
        </p:spPr>
      </p:pic>
      <p:pic>
        <p:nvPicPr>
          <p:cNvPr id="58" name="Picture 57" descr="A graph with a yellow line&#10;&#10;AI-generated content may be incorrect.">
            <a:extLst>
              <a:ext uri="{FF2B5EF4-FFF2-40B4-BE49-F238E27FC236}">
                <a16:creationId xmlns:a16="http://schemas.microsoft.com/office/drawing/2014/main" id="{9A7A8D7E-D4C9-8674-4F31-A234E65CFB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0" r="17589"/>
          <a:stretch>
            <a:fillRect/>
          </a:stretch>
        </p:blipFill>
        <p:spPr>
          <a:xfrm>
            <a:off x="1" y="5098302"/>
            <a:ext cx="6096000" cy="1295400"/>
          </a:xfrm>
          <a:prstGeom prst="rect">
            <a:avLst/>
          </a:prstGeom>
        </p:spPr>
      </p:pic>
      <p:pic>
        <p:nvPicPr>
          <p:cNvPr id="60" name="Picture 59" descr="A yellow and orange lines&#10;&#10;AI-generated content may be incorrect.">
            <a:extLst>
              <a:ext uri="{FF2B5EF4-FFF2-40B4-BE49-F238E27FC236}">
                <a16:creationId xmlns:a16="http://schemas.microsoft.com/office/drawing/2014/main" id="{5A76C54F-0C82-39B8-D9ED-52F57F16BB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r="19005"/>
          <a:stretch>
            <a:fillRect/>
          </a:stretch>
        </p:blipFill>
        <p:spPr>
          <a:xfrm>
            <a:off x="5936756" y="1306794"/>
            <a:ext cx="6033246" cy="1295400"/>
          </a:xfrm>
          <a:prstGeom prst="rect">
            <a:avLst/>
          </a:prstGeom>
        </p:spPr>
      </p:pic>
      <p:pic>
        <p:nvPicPr>
          <p:cNvPr id="62" name="Picture 61" descr="A close up of a graph&#10;&#10;AI-generated content may be incorrect.">
            <a:extLst>
              <a:ext uri="{FF2B5EF4-FFF2-40B4-BE49-F238E27FC236}">
                <a16:creationId xmlns:a16="http://schemas.microsoft.com/office/drawing/2014/main" id="{2E6357B3-EC5F-A5F5-DC67-2D60C1926A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r="18282"/>
          <a:stretch>
            <a:fillRect/>
          </a:stretch>
        </p:blipFill>
        <p:spPr>
          <a:xfrm>
            <a:off x="5874001" y="2520530"/>
            <a:ext cx="6096000" cy="1295400"/>
          </a:xfrm>
          <a:prstGeom prst="rect">
            <a:avLst/>
          </a:prstGeom>
        </p:spPr>
      </p:pic>
      <p:pic>
        <p:nvPicPr>
          <p:cNvPr id="64" name="Picture 63" descr="A close up of a star&#10;&#10;AI-generated content may be incorrect.">
            <a:extLst>
              <a:ext uri="{FF2B5EF4-FFF2-40B4-BE49-F238E27FC236}">
                <a16:creationId xmlns:a16="http://schemas.microsoft.com/office/drawing/2014/main" id="{B5AEFB86-8AD4-CF1C-98BD-BA2F39F521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r="17327"/>
          <a:stretch>
            <a:fillRect/>
          </a:stretch>
        </p:blipFill>
        <p:spPr>
          <a:xfrm>
            <a:off x="5968131" y="3815930"/>
            <a:ext cx="6096000" cy="12954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A5917A2-370E-C75B-9703-DC7475904BDD}"/>
              </a:ext>
            </a:extLst>
          </p:cNvPr>
          <p:cNvSpPr txBox="1"/>
          <p:nvPr/>
        </p:nvSpPr>
        <p:spPr>
          <a:xfrm>
            <a:off x="325800" y="1087415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20MeV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37A67E-7AD1-6227-B158-F5E8D807E81F}"/>
              </a:ext>
            </a:extLst>
          </p:cNvPr>
          <p:cNvSpPr txBox="1"/>
          <p:nvPr/>
        </p:nvSpPr>
        <p:spPr>
          <a:xfrm>
            <a:off x="1997717" y="1087415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20MeV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2A2C470-BA49-37B7-5E27-A0D2842184B7}"/>
              </a:ext>
            </a:extLst>
          </p:cNvPr>
          <p:cNvSpPr txBox="1"/>
          <p:nvPr/>
        </p:nvSpPr>
        <p:spPr>
          <a:xfrm>
            <a:off x="3501427" y="1087415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16</a:t>
            </a:r>
            <a:r>
              <a:rPr lang="en-US" sz="1600" dirty="0">
                <a:solidFill>
                  <a:schemeClr val="tx1"/>
                </a:solidFill>
              </a:rPr>
              <a:t>MeV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748C0E4-C5C9-4D3B-2C28-65B45EF6C1B5}"/>
              </a:ext>
            </a:extLst>
          </p:cNvPr>
          <p:cNvSpPr txBox="1"/>
          <p:nvPr/>
        </p:nvSpPr>
        <p:spPr>
          <a:xfrm>
            <a:off x="5005137" y="1093712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12MeV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F71E87F-C4D4-5C01-09F8-2F482AC069D3}"/>
              </a:ext>
            </a:extLst>
          </p:cNvPr>
          <p:cNvSpPr txBox="1"/>
          <p:nvPr/>
        </p:nvSpPr>
        <p:spPr>
          <a:xfrm>
            <a:off x="6262556" y="1143913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20MeV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DC679C-6371-6399-1457-87C919DAA4B8}"/>
              </a:ext>
            </a:extLst>
          </p:cNvPr>
          <p:cNvSpPr txBox="1"/>
          <p:nvPr/>
        </p:nvSpPr>
        <p:spPr>
          <a:xfrm>
            <a:off x="7934473" y="1143913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20MeV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3CEBE-BE0B-A9B9-B5FC-2955842114BB}"/>
              </a:ext>
            </a:extLst>
          </p:cNvPr>
          <p:cNvSpPr txBox="1"/>
          <p:nvPr/>
        </p:nvSpPr>
        <p:spPr>
          <a:xfrm>
            <a:off x="9438183" y="1143913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16</a:t>
            </a:r>
            <a:r>
              <a:rPr lang="en-US" sz="1600" dirty="0">
                <a:solidFill>
                  <a:schemeClr val="tx1"/>
                </a:solidFill>
              </a:rPr>
              <a:t>MeV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BF395B9-4318-3A72-DA7B-9FC8A0FEDFF8}"/>
              </a:ext>
            </a:extLst>
          </p:cNvPr>
          <p:cNvSpPr txBox="1"/>
          <p:nvPr/>
        </p:nvSpPr>
        <p:spPr>
          <a:xfrm>
            <a:off x="10941893" y="1150210"/>
            <a:ext cx="763412" cy="438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12MeV</a:t>
            </a:r>
          </a:p>
        </p:txBody>
      </p:sp>
      <p:sp>
        <p:nvSpPr>
          <p:cNvPr id="80" name="Slide Number Placeholder 79">
            <a:extLst>
              <a:ext uri="{FF2B5EF4-FFF2-40B4-BE49-F238E27FC236}">
                <a16:creationId xmlns:a16="http://schemas.microsoft.com/office/drawing/2014/main" id="{EAFD9614-A490-9CBE-86A5-33B3EB062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27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0684F-E56F-EE60-F2F8-4C5DCD32F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30C1C-1209-C148-1C6C-323293051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Manually reproduce beam through shifts and tilts of the PMQs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275D4C08-14F7-BDDE-70F7-0175060FD739}"/>
                  </a:ext>
                </a:extLst>
              </p:cNvPr>
              <p:cNvSpPr>
                <a:spLocks noGrp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</p:spPr>
            <p:txBody>
              <a:bodyPr/>
              <a:lstStyle/>
              <a:p>
                <a:r>
                  <a:rPr lang="en-GB" dirty="0"/>
                  <a:t>FQ: x = +0.1mm,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/>
                  <a:t> = +0.004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= 0.004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 = -0.003 rad; </a:t>
                </a:r>
              </a:p>
              <a:p>
                <a:r>
                  <a:rPr lang="en-GB" dirty="0"/>
                  <a:t>DQ: x = +0.1mm,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GB" dirty="0"/>
                  <a:t> = -0.004 rad,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= 0.004 rad,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 = -0.003 rad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275D4C08-14F7-BDDE-70F7-0175060FD7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  <a:blipFill>
                <a:blip r:embed="rId3"/>
                <a:stretch>
                  <a:fillRect l="-1742" t="-18462" b="-1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5FDC46ED-D7AF-2745-D119-6CB765140542}"/>
              </a:ext>
            </a:extLst>
          </p:cNvPr>
          <p:cNvGrpSpPr/>
          <p:nvPr/>
        </p:nvGrpSpPr>
        <p:grpSpPr>
          <a:xfrm>
            <a:off x="364734" y="3278404"/>
            <a:ext cx="11626500" cy="1476823"/>
            <a:chOff x="359911" y="4270432"/>
            <a:chExt cx="11626500" cy="1476823"/>
          </a:xfrm>
        </p:grpSpPr>
        <p:pic>
          <p:nvPicPr>
            <p:cNvPr id="10" name="Picture 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5563F893-CB03-F69B-F8FA-AECBC9AE9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11" name="Picture 1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2712DA13-C4E6-90BA-1106-E9E15AF88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12" name="Picture 1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AF5195FE-F03B-7296-BF49-FD2FD7BC5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13" name="Picture 1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BC90CB89-9636-0082-9237-660B51D3D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14" name="Picture 1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7B9CEDCD-AEE6-43AF-ABB3-294C071F8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15" name="Picture 1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2017D1A0-9DE7-1803-B37F-5D86FA308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16" name="Picture 1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472D99A1-2001-B890-5882-F9FA46CC7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B66C724-19B3-5834-2AB1-D51D50CD18AD}"/>
              </a:ext>
            </a:extLst>
          </p:cNvPr>
          <p:cNvSpPr txBox="1"/>
          <p:nvPr/>
        </p:nvSpPr>
        <p:spPr>
          <a:xfrm>
            <a:off x="9473441" y="1100891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855A9D-2DA7-2270-EFB6-9856CA0F1865}"/>
              </a:ext>
            </a:extLst>
          </p:cNvPr>
          <p:cNvSpPr txBox="1"/>
          <p:nvPr/>
        </p:nvSpPr>
        <p:spPr>
          <a:xfrm>
            <a:off x="364734" y="5438325"/>
            <a:ext cx="11037223" cy="9853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b="1" dirty="0">
                <a:solidFill>
                  <a:schemeClr val="tx1"/>
                </a:solidFill>
              </a:rPr>
              <a:t>Key Observations: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Vertical central line visible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Vertical, curved section of star-shaped arm can be seen in the simulation</a:t>
            </a:r>
            <a:endParaRPr lang="en-GB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CA68750-7F30-30EA-2470-9E379BE391AF}"/>
                  </a:ext>
                </a:extLst>
              </p:cNvPr>
              <p:cNvSpPr txBox="1"/>
              <p:nvPr/>
            </p:nvSpPr>
            <p:spPr>
              <a:xfrm>
                <a:off x="637570" y="467955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CA68750-7F30-30EA-2470-9E379BE39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70" y="4679556"/>
                <a:ext cx="1185392" cy="286645"/>
              </a:xfrm>
              <a:prstGeom prst="rect">
                <a:avLst/>
              </a:prstGeom>
              <a:blipFill>
                <a:blip r:embed="rId11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B46BF9E-C197-F715-8E3E-E654AD8E9C9C}"/>
                  </a:ext>
                </a:extLst>
              </p:cNvPr>
              <p:cNvSpPr txBox="1"/>
              <p:nvPr/>
            </p:nvSpPr>
            <p:spPr>
              <a:xfrm>
                <a:off x="8858518" y="4701793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12.7 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B46BF9E-C197-F715-8E3E-E654AD8E9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518" y="4701793"/>
                <a:ext cx="1185392" cy="286645"/>
              </a:xfrm>
              <a:prstGeom prst="rect">
                <a:avLst/>
              </a:prstGeom>
              <a:blipFill>
                <a:blip r:embed="rId12"/>
                <a:stretch>
                  <a:fillRect l="-1026" r="-717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731EF8C-6AA6-1FF2-7443-128D477817BC}"/>
                  </a:ext>
                </a:extLst>
              </p:cNvPr>
              <p:cNvSpPr txBox="1"/>
              <p:nvPr/>
            </p:nvSpPr>
            <p:spPr>
              <a:xfrm>
                <a:off x="7178207" y="4717818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11.4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731EF8C-6AA6-1FF2-7443-128D47781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207" y="4717818"/>
                <a:ext cx="1185392" cy="286645"/>
              </a:xfrm>
              <a:prstGeom prst="rect">
                <a:avLst/>
              </a:prstGeom>
              <a:blipFill>
                <a:blip r:embed="rId13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708667B-9DD9-4168-F7E5-7FEC29F5D796}"/>
                  </a:ext>
                </a:extLst>
              </p:cNvPr>
              <p:cNvSpPr txBox="1"/>
              <p:nvPr/>
            </p:nvSpPr>
            <p:spPr>
              <a:xfrm>
                <a:off x="5582102" y="469180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9.9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708667B-9DD9-4168-F7E5-7FEC29F5D7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102" y="4691806"/>
                <a:ext cx="1185392" cy="286645"/>
              </a:xfrm>
              <a:prstGeom prst="rect">
                <a:avLst/>
              </a:prstGeom>
              <a:blipFill>
                <a:blip r:embed="rId14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55AFB1-1AB8-6260-1018-890F864D8975}"/>
                  </a:ext>
                </a:extLst>
              </p:cNvPr>
              <p:cNvSpPr txBox="1"/>
              <p:nvPr/>
            </p:nvSpPr>
            <p:spPr>
              <a:xfrm>
                <a:off x="3956562" y="470203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8.2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55AFB1-1AB8-6260-1018-890F864D8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562" y="4702032"/>
                <a:ext cx="1185392" cy="286645"/>
              </a:xfrm>
              <a:prstGeom prst="rect">
                <a:avLst/>
              </a:prstGeom>
              <a:blipFill>
                <a:blip r:embed="rId15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7FA47B-1ED6-E89B-8698-90C89CFDDBCD}"/>
                  </a:ext>
                </a:extLst>
              </p:cNvPr>
              <p:cNvSpPr txBox="1"/>
              <p:nvPr/>
            </p:nvSpPr>
            <p:spPr>
              <a:xfrm>
                <a:off x="2331022" y="470203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6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7FA47B-1ED6-E89B-8698-90C89CFDD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22" y="4702032"/>
                <a:ext cx="1185392" cy="286645"/>
              </a:xfrm>
              <a:prstGeom prst="rect">
                <a:avLst/>
              </a:prstGeom>
              <a:blipFill>
                <a:blip r:embed="rId16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879D35F-B46F-8673-5004-B4E1AF21E485}"/>
                  </a:ext>
                </a:extLst>
              </p:cNvPr>
              <p:cNvSpPr txBox="1"/>
              <p:nvPr/>
            </p:nvSpPr>
            <p:spPr>
              <a:xfrm>
                <a:off x="10487281" y="4701841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879D35F-B46F-8673-5004-B4E1AF21E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7281" y="4701841"/>
                <a:ext cx="1185392" cy="286645"/>
              </a:xfrm>
              <a:prstGeom prst="rect">
                <a:avLst/>
              </a:prstGeom>
              <a:blipFill>
                <a:blip r:embed="rId17"/>
                <a:stretch>
                  <a:fillRect l="-1026" r="-4103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Slide Number Placeholder 10">
            <a:extLst>
              <a:ext uri="{FF2B5EF4-FFF2-40B4-BE49-F238E27FC236}">
                <a16:creationId xmlns:a16="http://schemas.microsoft.com/office/drawing/2014/main" id="{2A7B908F-96C6-1336-FC86-D103748B307A}"/>
              </a:ext>
            </a:extLst>
          </p:cNvPr>
          <p:cNvSpPr txBox="1">
            <a:spLocks/>
          </p:cNvSpPr>
          <p:nvPr/>
        </p:nvSpPr>
        <p:spPr>
          <a:xfrm>
            <a:off x="5936755" y="6393702"/>
            <a:ext cx="318491" cy="1372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ctr" defTabSz="914353" rtl="0" eaLnBrk="1" latinLnBrk="0" hangingPunct="1">
              <a:defRPr sz="8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A53E11-492D-48B3-9F9B-09541CA2A39A}" type="slidenum">
              <a:rPr lang="en-GB" sz="1200" smtClean="0"/>
              <a:pPr/>
              <a:t>3</a:t>
            </a:fld>
            <a:endParaRPr lang="en-GB" sz="1200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695D62C9-BFD5-510C-249C-33E2F51DF271}"/>
              </a:ext>
            </a:extLst>
          </p:cNvPr>
          <p:cNvSpPr txBox="1">
            <a:spLocks/>
          </p:cNvSpPr>
          <p:nvPr/>
        </p:nvSpPr>
        <p:spPr>
          <a:xfrm>
            <a:off x="180434" y="6237802"/>
            <a:ext cx="3423452" cy="2931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LhARA Collaboration Meeting</a:t>
            </a:r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9CE52F3F-8999-4B68-47CF-C12E97EE6B11}"/>
              </a:ext>
            </a:extLst>
          </p:cNvPr>
          <p:cNvSpPr txBox="1">
            <a:spLocks/>
          </p:cNvSpPr>
          <p:nvPr/>
        </p:nvSpPr>
        <p:spPr>
          <a:xfrm>
            <a:off x="180434" y="6247117"/>
            <a:ext cx="3423452" cy="29317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l" defTabSz="914353" rtl="0" eaLnBrk="1" latinLnBrk="0" hangingPunct="1">
              <a:defRPr sz="8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Calvin Dyson - LhARA Collaboration Meeting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DFAE18-4483-DB79-5FB7-62697A7AA619}"/>
              </a:ext>
            </a:extLst>
          </p:cNvPr>
          <p:cNvGrpSpPr/>
          <p:nvPr/>
        </p:nvGrpSpPr>
        <p:grpSpPr>
          <a:xfrm>
            <a:off x="259617" y="1529421"/>
            <a:ext cx="11884924" cy="1825881"/>
            <a:chOff x="259617" y="1529421"/>
            <a:chExt cx="11884924" cy="182588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CDBDE4E-053F-C7DB-6A51-A439907D1447}"/>
                </a:ext>
              </a:extLst>
            </p:cNvPr>
            <p:cNvGrpSpPr/>
            <p:nvPr/>
          </p:nvGrpSpPr>
          <p:grpSpPr>
            <a:xfrm>
              <a:off x="259617" y="1529421"/>
              <a:ext cx="11838342" cy="1825881"/>
              <a:chOff x="259617" y="1529421"/>
              <a:chExt cx="11838342" cy="1825881"/>
            </a:xfrm>
          </p:grpSpPr>
          <p:pic>
            <p:nvPicPr>
              <p:cNvPr id="20" name="Picture 19" descr="A graph of a red and yellow color&#10;&#10;AI-generated content may be incorrect.">
                <a:extLst>
                  <a:ext uri="{FF2B5EF4-FFF2-40B4-BE49-F238E27FC236}">
                    <a16:creationId xmlns:a16="http://schemas.microsoft.com/office/drawing/2014/main" id="{9C7A8699-E846-8D91-F97E-9DA66E0E84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617" y="1529421"/>
                <a:ext cx="11830362" cy="1825881"/>
              </a:xfrm>
              <a:prstGeom prst="rect">
                <a:avLst/>
              </a:prstGeom>
            </p:spPr>
          </p:pic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54F27EC-C6B0-4939-2FE4-A19E969932E2}"/>
                  </a:ext>
                </a:extLst>
              </p:cNvPr>
              <p:cNvSpPr txBox="1"/>
              <p:nvPr/>
            </p:nvSpPr>
            <p:spPr>
              <a:xfrm rot="5400000">
                <a:off x="11372033" y="2233787"/>
                <a:ext cx="1286275" cy="1655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US" sz="800" dirty="0"/>
                  <a:t>Log(energy deposited (MeV))</a:t>
                </a:r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F892113-0973-8C05-E247-4AE5E0D08E77}"/>
                </a:ext>
              </a:extLst>
            </p:cNvPr>
            <p:cNvSpPr txBox="1"/>
            <p:nvPr/>
          </p:nvSpPr>
          <p:spPr>
            <a:xfrm rot="5400000">
              <a:off x="11305569" y="2207103"/>
              <a:ext cx="1503514" cy="1744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sz="1200" dirty="0"/>
                <a:t>Energy deposited        (MeV)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895313-988E-4CA3-F2FF-5BC0AA21F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720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5392A-0F37-7FF2-CAFD-A9ED60065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Plan for Bayesian </a:t>
            </a:r>
            <a:r>
              <a:rPr lang="en-US" sz="4500" dirty="0" err="1"/>
              <a:t>Optimisation</a:t>
            </a:r>
            <a:endParaRPr lang="en-US" sz="45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36C7E-4126-30D3-44AE-5BEC72D44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4000" dirty="0"/>
              <a:t>Define a metric - </a:t>
            </a:r>
            <a:r>
              <a:rPr lang="en-US" sz="4000" dirty="0" err="1"/>
              <a:t>Normalised</a:t>
            </a:r>
            <a:r>
              <a:rPr lang="en-US" sz="4000" dirty="0"/>
              <a:t> Cross Correlation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/>
              <a:t>Expand the setup to include all four windows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/>
              <a:t>Process the RCF so that it is suitable for </a:t>
            </a:r>
            <a:r>
              <a:rPr lang="en-US" sz="4000" dirty="0" err="1"/>
              <a:t>optimisation</a:t>
            </a:r>
            <a:endParaRPr lang="en-US" sz="40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4B1AFEC-F37A-78EB-80A6-0D40F233A3A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2A5C7A-D042-91D8-39B7-626135D00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99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ABB78-244A-CA50-3B8E-7356D580D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BCC65-8F89-A92E-4454-D0995C527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 err="1"/>
              <a:t>Normalised</a:t>
            </a:r>
            <a:r>
              <a:rPr lang="en-US" sz="4500" dirty="0"/>
              <a:t> Cross Correlation (NCC)</a:t>
            </a:r>
          </a:p>
        </p:txBody>
      </p:sp>
      <p:pic>
        <p:nvPicPr>
          <p:cNvPr id="9" name="Content Placeholder 8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34F93585-583A-B33A-80D0-F495A633D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405" y="2035613"/>
            <a:ext cx="5905500" cy="1295400"/>
          </a:xfrm>
          <a:ln>
            <a:solidFill>
              <a:schemeClr val="tx1"/>
            </a:solidFill>
          </a:ln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94967C5-9F30-8A60-10F9-5F03A2A15EE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7534920-2190-1E26-485A-7B630DE63BFA}"/>
              </a:ext>
            </a:extLst>
          </p:cNvPr>
          <p:cNvSpPr txBox="1">
            <a:spLocks/>
          </p:cNvSpPr>
          <p:nvPr/>
        </p:nvSpPr>
        <p:spPr>
          <a:xfrm>
            <a:off x="698005" y="3857574"/>
            <a:ext cx="3940256" cy="2105904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61991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3984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5975" indent="-161991" algn="l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3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6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18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1" indent="-171441" algn="l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161991"/>
            <a:r>
              <a:rPr lang="en-US" sz="2400" dirty="0">
                <a:solidFill>
                  <a:srgbClr val="0000CD"/>
                </a:solidFill>
              </a:rPr>
              <a:t> Features</a:t>
            </a:r>
          </a:p>
          <a:p>
            <a:pPr lvl="3"/>
            <a:r>
              <a:rPr lang="en-US" sz="2400" dirty="0"/>
              <a:t>Range of -1 to 1:</a:t>
            </a:r>
          </a:p>
          <a:p>
            <a:pPr marL="323984" lvl="4" indent="0">
              <a:buNone/>
            </a:pPr>
            <a:r>
              <a:rPr lang="en-US" sz="2400" dirty="0"/>
              <a:t>•  1: Exact Match</a:t>
            </a:r>
          </a:p>
          <a:p>
            <a:pPr marL="323984" lvl="4" indent="0">
              <a:buNone/>
            </a:pPr>
            <a:r>
              <a:rPr lang="en-US" sz="2400" dirty="0"/>
              <a:t>• -1: Exact Opposite</a:t>
            </a:r>
          </a:p>
          <a:p>
            <a:pPr lvl="3"/>
            <a:r>
              <a:rPr lang="en-US" sz="2400" dirty="0"/>
              <a:t>Scale Invariant</a:t>
            </a:r>
          </a:p>
          <a:p>
            <a:pPr marL="733491" lvl="2" indent="-571500"/>
            <a:endParaRPr lang="en-US" sz="2400" dirty="0"/>
          </a:p>
          <a:p>
            <a:pPr marL="733491" lvl="2" indent="-571500"/>
            <a:endParaRPr lang="en-US" sz="2400" dirty="0"/>
          </a:p>
          <a:p>
            <a:pPr marL="733491" lvl="2" indent="-571500"/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AF3CA8-39EE-97D0-0F73-3D02526D1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929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3ADF8-4F03-CC0A-BE98-316607E24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B5CAC-2160-069F-242A-C2E78D2DB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Expand to 4 windows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5A86267-5B47-7AD6-6FDF-EC2609BFB0A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 descr="A red rectangular object with four square squares&#10;&#10;AI-generated content may be incorrect.">
            <a:extLst>
              <a:ext uri="{FF2B5EF4-FFF2-40B4-BE49-F238E27FC236}">
                <a16:creationId xmlns:a16="http://schemas.microsoft.com/office/drawing/2014/main" id="{65795D15-D9E4-B380-851F-4A8462121A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34" y="2267241"/>
            <a:ext cx="6336084" cy="261727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6322F8-2754-7DC3-E708-50F1111C0D65}"/>
              </a:ext>
            </a:extLst>
          </p:cNvPr>
          <p:cNvSpPr txBox="1"/>
          <p:nvPr/>
        </p:nvSpPr>
        <p:spPr>
          <a:xfrm>
            <a:off x="5600122" y="2604705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12MeV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8C2D1A-B041-3C2C-00E5-B43A9422FBC4}"/>
              </a:ext>
            </a:extLst>
          </p:cNvPr>
          <p:cNvSpPr txBox="1"/>
          <p:nvPr/>
        </p:nvSpPr>
        <p:spPr>
          <a:xfrm>
            <a:off x="4591626" y="2628960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16MeV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ABDAE7-43C2-513C-D90B-599A524E1B27}"/>
              </a:ext>
            </a:extLst>
          </p:cNvPr>
          <p:cNvSpPr txBox="1"/>
          <p:nvPr/>
        </p:nvSpPr>
        <p:spPr>
          <a:xfrm>
            <a:off x="3812599" y="2390498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20</a:t>
            </a:r>
            <a:r>
              <a:rPr lang="en-US" sz="1600" dirty="0">
                <a:solidFill>
                  <a:schemeClr val="tx1"/>
                </a:solidFill>
              </a:rPr>
              <a:t>MeV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6F8BD2-C998-30E5-5838-F09C2067E2E3}"/>
              </a:ext>
            </a:extLst>
          </p:cNvPr>
          <p:cNvSpPr txBox="1"/>
          <p:nvPr/>
        </p:nvSpPr>
        <p:spPr>
          <a:xfrm>
            <a:off x="2940370" y="2390498"/>
            <a:ext cx="822035" cy="4979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20</a:t>
            </a:r>
            <a:r>
              <a:rPr lang="en-US" sz="1600" dirty="0">
                <a:solidFill>
                  <a:schemeClr val="tx1"/>
                </a:solidFill>
              </a:rPr>
              <a:t>MeV</a:t>
            </a:r>
          </a:p>
        </p:txBody>
      </p:sp>
      <p:pic>
        <p:nvPicPr>
          <p:cNvPr id="18" name="Picture 17" descr="A group of rectangular objects&#10;&#10;AI-generated content may be incorrect.">
            <a:extLst>
              <a:ext uri="{FF2B5EF4-FFF2-40B4-BE49-F238E27FC236}">
                <a16:creationId xmlns:a16="http://schemas.microsoft.com/office/drawing/2014/main" id="{92D1786A-A143-CE6A-B3A2-598E841EC5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4" t="23675" r="15016" b="29814"/>
          <a:stretch>
            <a:fillRect/>
          </a:stretch>
        </p:blipFill>
        <p:spPr>
          <a:xfrm>
            <a:off x="7089388" y="2061875"/>
            <a:ext cx="3973277" cy="29886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F90EF3A-8CDF-A0C8-0777-CFF9E9A61D57}"/>
              </a:ext>
            </a:extLst>
          </p:cNvPr>
          <p:cNvSpPr txBox="1"/>
          <p:nvPr/>
        </p:nvSpPr>
        <p:spPr>
          <a:xfrm>
            <a:off x="2850753" y="1931323"/>
            <a:ext cx="3086002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RCF in Holder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ACE62C-02A8-F266-7277-A8F18DBF6A4F}"/>
              </a:ext>
            </a:extLst>
          </p:cNvPr>
          <p:cNvSpPr txBox="1"/>
          <p:nvPr/>
        </p:nvSpPr>
        <p:spPr>
          <a:xfrm>
            <a:off x="8667470" y="1750463"/>
            <a:ext cx="3086002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RCF in Scan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25F0B7-21B6-6B23-1C73-2A06D387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92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009CB-5C2F-75F8-A2D3-6A322E100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247AE0D9-C9A2-8B31-D5B9-ED14782F1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95" y="1469900"/>
            <a:ext cx="5447292" cy="3152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733B05-8DF0-43C9-0DF0-77ED36E42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Correct for displacement of RCF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9BAADC2-5FBD-8285-1A37-0854E5F6F0E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78566"/>
            <a:ext cx="11540763" cy="371567"/>
          </a:xfrm>
        </p:spPr>
        <p:txBody>
          <a:bodyPr/>
          <a:lstStyle/>
          <a:p>
            <a:r>
              <a:rPr lang="en-US" dirty="0"/>
              <a:t>Vertical and Rotational alignment</a:t>
            </a:r>
          </a:p>
        </p:txBody>
      </p:sp>
      <p:pic>
        <p:nvPicPr>
          <p:cNvPr id="31" name="Content Placeholder 30" descr="A blue and yellow rectangles&#10;&#10;AI-generated content may be incorrect.">
            <a:extLst>
              <a:ext uri="{FF2B5EF4-FFF2-40B4-BE49-F238E27FC236}">
                <a16:creationId xmlns:a16="http://schemas.microsoft.com/office/drawing/2014/main" id="{64460A26-A872-EBC5-3BCA-E0B7826CE5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4" y="1533249"/>
            <a:ext cx="4249278" cy="1469192"/>
          </a:xfrm>
        </p:spPr>
      </p:pic>
      <p:pic>
        <p:nvPicPr>
          <p:cNvPr id="33" name="Picture 32" descr="A blue and yellow rectangular objects&#10;&#10;AI-generated content may be incorrect.">
            <a:extLst>
              <a:ext uri="{FF2B5EF4-FFF2-40B4-BE49-F238E27FC236}">
                <a16:creationId xmlns:a16="http://schemas.microsoft.com/office/drawing/2014/main" id="{7676A17D-FC8B-E546-8E9F-80D9A9712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08" y="4137796"/>
            <a:ext cx="4385550" cy="2268234"/>
          </a:xfrm>
          <a:prstGeom prst="rect">
            <a:avLst/>
          </a:prstGeom>
        </p:spPr>
      </p:pic>
      <p:sp>
        <p:nvSpPr>
          <p:cNvPr id="42" name="Down Arrow 41">
            <a:extLst>
              <a:ext uri="{FF2B5EF4-FFF2-40B4-BE49-F238E27FC236}">
                <a16:creationId xmlns:a16="http://schemas.microsoft.com/office/drawing/2014/main" id="{E3873F01-3D37-1779-CB52-7686D665BFAC}"/>
              </a:ext>
            </a:extLst>
          </p:cNvPr>
          <p:cNvSpPr/>
          <p:nvPr/>
        </p:nvSpPr>
        <p:spPr>
          <a:xfrm>
            <a:off x="2632841" y="2899707"/>
            <a:ext cx="599090" cy="70879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3" name="Down Arrow 42">
            <a:extLst>
              <a:ext uri="{FF2B5EF4-FFF2-40B4-BE49-F238E27FC236}">
                <a16:creationId xmlns:a16="http://schemas.microsoft.com/office/drawing/2014/main" id="{44CFB827-33C5-3EB4-BA80-AEE902C51AEA}"/>
              </a:ext>
            </a:extLst>
          </p:cNvPr>
          <p:cNvSpPr/>
          <p:nvPr/>
        </p:nvSpPr>
        <p:spPr>
          <a:xfrm rot="14265830">
            <a:off x="5637210" y="4225809"/>
            <a:ext cx="599090" cy="70879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75E339-4CA6-9C1A-AB1C-5E6D61697459}"/>
              </a:ext>
            </a:extLst>
          </p:cNvPr>
          <p:cNvSpPr txBox="1"/>
          <p:nvPr/>
        </p:nvSpPr>
        <p:spPr>
          <a:xfrm>
            <a:off x="2391202" y="1298708"/>
            <a:ext cx="3086002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RCF in Holder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D5B669-477C-42B7-09CB-48CC45C387CD}"/>
              </a:ext>
            </a:extLst>
          </p:cNvPr>
          <p:cNvSpPr txBox="1"/>
          <p:nvPr/>
        </p:nvSpPr>
        <p:spPr>
          <a:xfrm>
            <a:off x="7241666" y="1133302"/>
            <a:ext cx="4456347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Aligning the RCF to Windows of Holder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7E13DC-43A2-39B7-AC50-87D442970D55}"/>
              </a:ext>
            </a:extLst>
          </p:cNvPr>
          <p:cNvSpPr txBox="1"/>
          <p:nvPr/>
        </p:nvSpPr>
        <p:spPr>
          <a:xfrm>
            <a:off x="2391202" y="3855560"/>
            <a:ext cx="3086002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>
                <a:solidFill>
                  <a:schemeClr val="tx1"/>
                </a:solidFill>
              </a:rPr>
              <a:t>RCF in Scan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A5469B5-4CB8-67E0-E708-BA9B6CFA7DB1}"/>
              </a:ext>
            </a:extLst>
          </p:cNvPr>
          <p:cNvCxnSpPr>
            <a:cxnSpLocks/>
          </p:cNvCxnSpPr>
          <p:nvPr/>
        </p:nvCxnSpPr>
        <p:spPr>
          <a:xfrm>
            <a:off x="1380226" y="1972574"/>
            <a:ext cx="534837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AB744E9-7268-F802-F561-0040161A4DC8}"/>
              </a:ext>
            </a:extLst>
          </p:cNvPr>
          <p:cNvCxnSpPr>
            <a:cxnSpLocks/>
          </p:cNvCxnSpPr>
          <p:nvPr/>
        </p:nvCxnSpPr>
        <p:spPr>
          <a:xfrm>
            <a:off x="1380226" y="2447027"/>
            <a:ext cx="534837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536A6C-72AF-6617-7321-CD5FC5413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66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C2D5533-3A0A-9629-3399-7F5346694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F937E2BC-836C-A0A4-9FD6-DCA67A72C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1008615"/>
            <a:ext cx="5385087" cy="53850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512C1E-13E4-7804-7507-CB79FE3B3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Correct displacement of RCF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292CDB4-CB8D-7FE6-BC1D-CEAEA821250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7" y="918674"/>
            <a:ext cx="11540763" cy="371567"/>
          </a:xfrm>
        </p:spPr>
        <p:txBody>
          <a:bodyPr/>
          <a:lstStyle/>
          <a:p>
            <a:r>
              <a:rPr lang="en-US" dirty="0"/>
              <a:t>Horizontal Alignment – Front Film</a:t>
            </a:r>
          </a:p>
        </p:txBody>
      </p:sp>
      <p:pic>
        <p:nvPicPr>
          <p:cNvPr id="6" name="Content Placeholder 10" descr="A red rectangular object with four square squares&#10;&#10;AI-generated content may be incorrect.">
            <a:extLst>
              <a:ext uri="{FF2B5EF4-FFF2-40B4-BE49-F238E27FC236}">
                <a16:creationId xmlns:a16="http://schemas.microsoft.com/office/drawing/2014/main" id="{EC297E5F-AD78-FF42-A663-01DB2C5E2E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34" y="2660073"/>
            <a:ext cx="5385087" cy="22244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F99D46-FF95-E6FE-34DB-98FC7AFA4B0B}"/>
              </a:ext>
            </a:extLst>
          </p:cNvPr>
          <p:cNvSpPr txBox="1"/>
          <p:nvPr/>
        </p:nvSpPr>
        <p:spPr>
          <a:xfrm>
            <a:off x="7254990" y="773463"/>
            <a:ext cx="4226095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Alignment and Cutting of Front Film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9BAF31-E038-B075-4CFC-4575E2B41107}"/>
              </a:ext>
            </a:extLst>
          </p:cNvPr>
          <p:cNvSpPr/>
          <p:nvPr/>
        </p:nvSpPr>
        <p:spPr>
          <a:xfrm>
            <a:off x="8182377" y="2660073"/>
            <a:ext cx="3048000" cy="701313"/>
          </a:xfrm>
          <a:prstGeom prst="rect">
            <a:avLst/>
          </a:prstGeom>
          <a:noFill/>
          <a:ln>
            <a:solidFill>
              <a:srgbClr val="00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E0997D-FE2D-D930-3875-1C43613C0D40}"/>
              </a:ext>
            </a:extLst>
          </p:cNvPr>
          <p:cNvSpPr/>
          <p:nvPr/>
        </p:nvSpPr>
        <p:spPr>
          <a:xfrm>
            <a:off x="8227344" y="2660073"/>
            <a:ext cx="3048000" cy="701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879BB73-8D47-F68D-013E-1D74935E2F07}"/>
              </a:ext>
            </a:extLst>
          </p:cNvPr>
          <p:cNvSpPr/>
          <p:nvPr/>
        </p:nvSpPr>
        <p:spPr>
          <a:xfrm>
            <a:off x="8193108" y="4005916"/>
            <a:ext cx="3082235" cy="686287"/>
          </a:xfrm>
          <a:prstGeom prst="rect">
            <a:avLst/>
          </a:prstGeom>
          <a:noFill/>
          <a:ln>
            <a:solidFill>
              <a:srgbClr val="FF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100283C-B8CD-1F03-B82F-71C187D6AF72}"/>
              </a:ext>
            </a:extLst>
          </p:cNvPr>
          <p:cNvCxnSpPr/>
          <p:nvPr/>
        </p:nvCxnSpPr>
        <p:spPr>
          <a:xfrm>
            <a:off x="10989972" y="2451279"/>
            <a:ext cx="0" cy="116339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B593674-7C33-59C2-E5E0-193DC6410333}"/>
              </a:ext>
            </a:extLst>
          </p:cNvPr>
          <p:cNvCxnSpPr/>
          <p:nvPr/>
        </p:nvCxnSpPr>
        <p:spPr>
          <a:xfrm>
            <a:off x="10949189" y="2451279"/>
            <a:ext cx="0" cy="1163391"/>
          </a:xfrm>
          <a:prstGeom prst="line">
            <a:avLst/>
          </a:prstGeom>
          <a:ln>
            <a:solidFill>
              <a:srgbClr val="0064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EFA4E2-408A-93B8-06BD-0EFCE9FA9869}"/>
              </a:ext>
            </a:extLst>
          </p:cNvPr>
          <p:cNvCxnSpPr/>
          <p:nvPr/>
        </p:nvCxnSpPr>
        <p:spPr>
          <a:xfrm>
            <a:off x="10974516" y="5120623"/>
            <a:ext cx="0" cy="116339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6B0829-5765-2E00-156C-A0D764D03BE7}"/>
              </a:ext>
            </a:extLst>
          </p:cNvPr>
          <p:cNvCxnSpPr/>
          <p:nvPr/>
        </p:nvCxnSpPr>
        <p:spPr>
          <a:xfrm>
            <a:off x="10907976" y="5120623"/>
            <a:ext cx="0" cy="1163391"/>
          </a:xfrm>
          <a:prstGeom prst="line">
            <a:avLst/>
          </a:prstGeom>
          <a:ln>
            <a:solidFill>
              <a:srgbClr val="0064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71500B-3B07-6C56-0F93-465702B77FB0}"/>
              </a:ext>
            </a:extLst>
          </p:cNvPr>
          <p:cNvCxnSpPr>
            <a:cxnSpLocks/>
          </p:cNvCxnSpPr>
          <p:nvPr/>
        </p:nvCxnSpPr>
        <p:spPr>
          <a:xfrm>
            <a:off x="5009452" y="3429000"/>
            <a:ext cx="0" cy="57691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9A22F00-58E6-9D29-0EED-96251BE3E30E}"/>
              </a:ext>
            </a:extLst>
          </p:cNvPr>
          <p:cNvCxnSpPr>
            <a:cxnSpLocks/>
          </p:cNvCxnSpPr>
          <p:nvPr/>
        </p:nvCxnSpPr>
        <p:spPr>
          <a:xfrm>
            <a:off x="4968669" y="3429000"/>
            <a:ext cx="0" cy="576916"/>
          </a:xfrm>
          <a:prstGeom prst="line">
            <a:avLst/>
          </a:prstGeom>
          <a:ln>
            <a:solidFill>
              <a:srgbClr val="0064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D8C54E-6B8E-5F7A-CE60-A2E734927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88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86BF6C9-1B67-A91D-8AB5-26A30BF2B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B040D-0CD3-E17E-E658-EA629F158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Correct displacement of RCF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D92D145-1D44-C177-26FD-9922C7088F6A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30893"/>
            <a:ext cx="11540763" cy="371567"/>
          </a:xfrm>
        </p:spPr>
        <p:txBody>
          <a:bodyPr/>
          <a:lstStyle/>
          <a:p>
            <a:r>
              <a:rPr lang="en-US" dirty="0"/>
              <a:t>Horizontal Alignment – Other Films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2C13CE0-E2C7-F0A5-4084-8622544A50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18" y="1884343"/>
            <a:ext cx="4675007" cy="13065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2008BD6-3DBE-B602-36E4-5D2D855882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12" y="4200182"/>
            <a:ext cx="2970906" cy="12545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Down Arrow 31">
            <a:extLst>
              <a:ext uri="{FF2B5EF4-FFF2-40B4-BE49-F238E27FC236}">
                <a16:creationId xmlns:a16="http://schemas.microsoft.com/office/drawing/2014/main" id="{E760746C-92E7-155F-2971-B8034D458C78}"/>
              </a:ext>
            </a:extLst>
          </p:cNvPr>
          <p:cNvSpPr/>
          <p:nvPr/>
        </p:nvSpPr>
        <p:spPr>
          <a:xfrm>
            <a:off x="2306199" y="3293644"/>
            <a:ext cx="599090" cy="43645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E63AE4-CE45-E0B7-0D09-C0335A59F952}"/>
              </a:ext>
            </a:extLst>
          </p:cNvPr>
          <p:cNvGrpSpPr>
            <a:grpSpLocks noChangeAspect="1"/>
          </p:cNvGrpSpPr>
          <p:nvPr/>
        </p:nvGrpSpPr>
        <p:grpSpPr>
          <a:xfrm>
            <a:off x="5484960" y="1028429"/>
            <a:ext cx="5616428" cy="5253920"/>
            <a:chOff x="5867399" y="1731577"/>
            <a:chExt cx="4104000" cy="3839110"/>
          </a:xfrm>
        </p:grpSpPr>
        <p:pic>
          <p:nvPicPr>
            <p:cNvPr id="34" name="Picture 33" descr="A close-up of several film strips&#10;&#10;AI-generated content may be incorrect.">
              <a:extLst>
                <a:ext uri="{FF2B5EF4-FFF2-40B4-BE49-F238E27FC236}">
                  <a16:creationId xmlns:a16="http://schemas.microsoft.com/office/drawing/2014/main" id="{303FCD8A-21FF-D2F3-8AAF-5D1AF3BF8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7399" y="1731577"/>
              <a:ext cx="4103546" cy="2564716"/>
            </a:xfrm>
            <a:prstGeom prst="rect">
              <a:avLst/>
            </a:prstGeom>
          </p:spPr>
        </p:pic>
        <p:pic>
          <p:nvPicPr>
            <p:cNvPr id="35" name="Picture 34" descr="A close-up of a film&#10;&#10;AI-generated content may be incorrect.">
              <a:extLst>
                <a:ext uri="{FF2B5EF4-FFF2-40B4-BE49-F238E27FC236}">
                  <a16:creationId xmlns:a16="http://schemas.microsoft.com/office/drawing/2014/main" id="{34BF0C6E-5C46-842A-2FD4-86189E6AD7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731"/>
            <a:stretch>
              <a:fillRect/>
            </a:stretch>
          </p:blipFill>
          <p:spPr>
            <a:xfrm>
              <a:off x="5867399" y="4281276"/>
              <a:ext cx="4104000" cy="1289411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40F724F-1BEF-BC1F-480A-085F727A2138}"/>
              </a:ext>
            </a:extLst>
          </p:cNvPr>
          <p:cNvSpPr txBox="1"/>
          <p:nvPr/>
        </p:nvSpPr>
        <p:spPr>
          <a:xfrm>
            <a:off x="1260305" y="1403309"/>
            <a:ext cx="3086002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Cut Front Film vs Uncut Film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075171-78BB-EAD9-66B0-6E4823CA8441}"/>
              </a:ext>
            </a:extLst>
          </p:cNvPr>
          <p:cNvSpPr txBox="1"/>
          <p:nvPr/>
        </p:nvSpPr>
        <p:spPr>
          <a:xfrm>
            <a:off x="1260305" y="3893831"/>
            <a:ext cx="3086002" cy="5167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Aligned Film with Front Film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36CD3B-472E-1EA8-DEF3-381E61114122}"/>
              </a:ext>
            </a:extLst>
          </p:cNvPr>
          <p:cNvSpPr txBox="1"/>
          <p:nvPr/>
        </p:nvSpPr>
        <p:spPr>
          <a:xfrm>
            <a:off x="7500948" y="787027"/>
            <a:ext cx="3396561" cy="5687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Example of Film 4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68A05B-82F2-748F-E6F5-4156413F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714406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7050</TotalTime>
  <Words>549</Words>
  <Application>Microsoft Macintosh PowerPoint</Application>
  <PresentationFormat>Widescreen</PresentationFormat>
  <Paragraphs>165</Paragraphs>
  <Slides>19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Imperial Sans Text</vt:lpstr>
      <vt:lpstr>Cambria Math</vt:lpstr>
      <vt:lpstr>Calibri</vt:lpstr>
      <vt:lpstr>Menlo</vt:lpstr>
      <vt:lpstr>Imperial Sans Text Medium</vt:lpstr>
      <vt:lpstr>Imperial Sans Text Semibold</vt:lpstr>
      <vt:lpstr>ICL PPT Theme</vt:lpstr>
      <vt:lpstr>Simulation of LION Beam</vt:lpstr>
      <vt:lpstr>LION Beamline</vt:lpstr>
      <vt:lpstr>Manually reproduce beam through shifts and tilts of the PMQs</vt:lpstr>
      <vt:lpstr>Plan for Bayesian Optimisation</vt:lpstr>
      <vt:lpstr>Normalised Cross Correlation (NCC)</vt:lpstr>
      <vt:lpstr>Expand to 4 windows</vt:lpstr>
      <vt:lpstr>Correct for displacement of RCF</vt:lpstr>
      <vt:lpstr>Correct displacement of RCF</vt:lpstr>
      <vt:lpstr>Correct displacement of RCF</vt:lpstr>
      <vt:lpstr>Generating the film in simulation</vt:lpstr>
      <vt:lpstr>Generating the film in simulation</vt:lpstr>
      <vt:lpstr>Generating the film in simulation</vt:lpstr>
      <vt:lpstr>Testing the Optimisation</vt:lpstr>
      <vt:lpstr>Testing the Optimisation</vt:lpstr>
      <vt:lpstr>Correcting the Beamline</vt:lpstr>
      <vt:lpstr>Default Beamline Result</vt:lpstr>
      <vt:lpstr>Optimised Result</vt:lpstr>
      <vt:lpstr>Conclusions and Future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Sadur, Zaynab</dc:creator>
  <cp:lastModifiedBy>Calvin Dyson</cp:lastModifiedBy>
  <cp:revision>28</cp:revision>
  <dcterms:created xsi:type="dcterms:W3CDTF">2025-03-20T14:00:52Z</dcterms:created>
  <dcterms:modified xsi:type="dcterms:W3CDTF">2025-11-18T11:59:10Z</dcterms:modified>
</cp:coreProperties>
</file>