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4" r:id="rId3"/>
    <p:sldId id="260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>
      <p:cViewPr varScale="1">
        <p:scale>
          <a:sx n="102" d="100"/>
          <a:sy n="102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BA953-1909-4A9E-C63C-3737EF933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779AFF-6AD1-9FF1-AA25-6B7408AC7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411CF-F438-C5AF-B777-8D3B97EA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6EDC6-C023-25E7-9628-0DCD70B65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CE80C-6BBD-F4FB-4BAB-6E8B8510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6B1BB-3259-1C5C-117A-37C959EAF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07B140-930E-87CD-B12D-B9B374D81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E2316-1D58-518F-400E-E5BD182D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48F15-DC2F-5399-E3DF-4DBD1939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18541-5204-416D-1873-24DC75BF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0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58B695-37BB-E8B1-A5B7-0F695E2EF1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DFE0A-E432-5A59-2108-623183157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4C747-CC33-F0D6-9C34-5818FD1FB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EA815-735A-8614-797A-C95DFBE1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99C94-F688-45EB-CD19-6AC89C8E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4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46CF-8BE7-7127-CA36-A96D9EDC2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F0A71-CE0A-A97D-74BE-168F266E4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49B4A-409E-1BC4-EDEA-82B16BB73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CFB65-67A4-9AEF-801A-765B89C0D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AE893-0635-E107-CCB4-E3700CD85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5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275B3-8C90-8F10-404F-21B109772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AE7EAF-DF93-94FD-FCE0-CDCB9820E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8405D-A617-AB4D-C641-488F52A10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E2AB3-7953-B89A-293E-99B046452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6628B-D502-2F3A-2F5F-AD22B355D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6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4D295-8E11-5096-7351-28ABD853F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67F99-2B4B-F134-F774-D76EE140D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87C0AB-F221-5411-A622-AD927422B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DD7E75-11EC-1F0C-3AFA-6309C831B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D5710-C3E1-6792-0AB6-3E9D66810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3642AA-FC06-3993-6C89-5C27D2C5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2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2915-4FBC-363B-8056-C9A47B40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3A254-5D86-82F1-E50A-C4F63A98A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CF330-80C7-1565-3E40-03BE11920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7181C0-6439-6D04-8652-779BC68AF7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97347D-E2B7-937A-F675-CDB136BD6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C1AEE8-79D6-B32D-B1ED-81C0F9979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33115-B96E-D0B1-3C35-4493E27BB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641086-158A-908E-E1D5-FCA9B0FE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7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47C3D-5958-FEA7-356C-9FA587808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C4640F-4897-F62A-C614-643D35827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916D54-9673-1F72-21E3-F2D9FBD6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24007-6EFD-57EB-85EB-30FBCC0E5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4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B87A0E-4317-BEC9-C922-DBBDF1F6C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BFE4A3-8B13-2861-A494-F465A3C3E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3C63C-D1F3-FACD-2C98-20B80424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06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A304C-122E-6C45-208A-21F93759D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2FAB7-33D0-C028-C0D9-FE1E7976D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E89B9-F480-2C6F-ADC4-40EC502C32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7E743-80B6-7D92-DD11-77BFDBE3E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5B43A-C215-9390-DF71-4BD36A3D6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D57E4E-3F26-4C90-9BE7-8956E2327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7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76C88-F3C0-E5DD-1DCC-02E2262B3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1FF0E-8D23-EE9C-0FBF-B8130628F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92F590-41A2-50E6-6F4F-D07134C72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0023C-E22C-5FF5-81DC-79BE0C98B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9AE29-A4A6-D7C7-BB59-F3F64912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D6910-2953-23B4-570D-7E2AA3B1C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1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E1B8F4-6A40-2DCC-62DF-D37C608CF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CDF97-F4D3-BE0E-C60D-7B02D7CC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4AEA7-9C1B-AD27-69CE-96F2215124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E560E0-FAA0-6043-BF8E-3B132709CC5D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912F0-8625-A10B-69D1-8A6F7479C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9DA07-8160-0783-C620-46D0978603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968538-4256-1546-B03B-B62FB47E8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5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3FAA6-4696-FA0E-C146-4B3EEE58C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3417"/>
            <a:ext cx="10515600" cy="1859091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Data Acquisition System for Munich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389421-FF33-A800-B651-E395C9D706BC}"/>
              </a:ext>
            </a:extLst>
          </p:cNvPr>
          <p:cNvSpPr txBox="1"/>
          <p:nvPr/>
        </p:nvSpPr>
        <p:spPr>
          <a:xfrm>
            <a:off x="10636078" y="6164236"/>
            <a:ext cx="143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22/8/2024</a:t>
            </a:r>
          </a:p>
        </p:txBody>
      </p:sp>
    </p:spTree>
    <p:extLst>
      <p:ext uri="{BB962C8B-B14F-4D97-AF65-F5344CB8AC3E}">
        <p14:creationId xmlns:p14="http://schemas.microsoft.com/office/powerpoint/2010/main" val="1355945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3FAA6-4696-FA0E-C146-4B3EEE58C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 System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C52E00-4D47-3387-DD53-94F4F09E1E68}"/>
              </a:ext>
            </a:extLst>
          </p:cNvPr>
          <p:cNvSpPr/>
          <p:nvPr/>
        </p:nvSpPr>
        <p:spPr>
          <a:xfrm>
            <a:off x="2095629" y="1690688"/>
            <a:ext cx="499290" cy="3728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a computer hardware system&#10;&#10;Description automatically generated">
            <a:extLst>
              <a:ext uri="{FF2B5EF4-FFF2-40B4-BE49-F238E27FC236}">
                <a16:creationId xmlns:a16="http://schemas.microsoft.com/office/drawing/2014/main" id="{8AE29B4B-22FA-7EB1-61B8-8891CEB1C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561" y="1426841"/>
            <a:ext cx="7793537" cy="526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47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3FAA6-4696-FA0E-C146-4B3EEE58C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signal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81E310-1A35-8FEF-114D-C2901E6AF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058" y="1936535"/>
            <a:ext cx="5753100" cy="431482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AE8D46-9632-4141-0B96-3982A3EE19A0}"/>
              </a:ext>
            </a:extLst>
          </p:cNvPr>
          <p:cNvCxnSpPr/>
          <p:nvPr/>
        </p:nvCxnSpPr>
        <p:spPr>
          <a:xfrm flipV="1">
            <a:off x="2026508" y="3966519"/>
            <a:ext cx="1112108" cy="50662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629C649-29A4-7B65-C1E7-2D611AB54A74}"/>
              </a:ext>
            </a:extLst>
          </p:cNvPr>
          <p:cNvCxnSpPr>
            <a:cxnSpLocks/>
          </p:cNvCxnSpPr>
          <p:nvPr/>
        </p:nvCxnSpPr>
        <p:spPr>
          <a:xfrm flipH="1" flipV="1">
            <a:off x="8246076" y="4699686"/>
            <a:ext cx="836141" cy="55193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DEDEFE-D502-1139-394D-248F65B1769C}"/>
              </a:ext>
            </a:extLst>
          </p:cNvPr>
          <p:cNvCxnSpPr>
            <a:cxnSpLocks/>
          </p:cNvCxnSpPr>
          <p:nvPr/>
        </p:nvCxnSpPr>
        <p:spPr>
          <a:xfrm flipH="1">
            <a:off x="6639697" y="2594919"/>
            <a:ext cx="2554245" cy="105444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2A8683-9384-1DCF-585E-933971D04BF0}"/>
              </a:ext>
            </a:extLst>
          </p:cNvPr>
          <p:cNvSpPr txBox="1"/>
          <p:nvPr/>
        </p:nvSpPr>
        <p:spPr>
          <a:xfrm>
            <a:off x="838199" y="4219832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generator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2D6ACA-0A2C-853C-380A-9ACC925BF9BF}"/>
              </a:ext>
            </a:extLst>
          </p:cNvPr>
          <p:cNvSpPr txBox="1"/>
          <p:nvPr/>
        </p:nvSpPr>
        <p:spPr>
          <a:xfrm>
            <a:off x="9319053" y="2308928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3.3 V square 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BCC502-8E0F-F080-2D34-E868ADB9E103}"/>
              </a:ext>
            </a:extLst>
          </p:cNvPr>
          <p:cNvSpPr txBox="1"/>
          <p:nvPr/>
        </p:nvSpPr>
        <p:spPr>
          <a:xfrm>
            <a:off x="9193942" y="5066955"/>
            <a:ext cx="166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Oscilloscope</a:t>
            </a:r>
          </a:p>
        </p:txBody>
      </p:sp>
    </p:spTree>
    <p:extLst>
      <p:ext uri="{BB962C8B-B14F-4D97-AF65-F5344CB8AC3E}">
        <p14:creationId xmlns:p14="http://schemas.microsoft.com/office/powerpoint/2010/main" val="3369133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CB97-3084-B948-FD25-89FB315B7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through the </a:t>
            </a:r>
            <a:r>
              <a:rPr lang="en-US" dirty="0" err="1"/>
              <a:t>picoscope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0154D-08A7-C7AC-3CC9-E72E3BC4D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376" y="1989437"/>
            <a:ext cx="5704703" cy="427852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2851D58-2E69-7057-BB17-8928BA2F5D37}"/>
              </a:ext>
            </a:extLst>
          </p:cNvPr>
          <p:cNvCxnSpPr>
            <a:cxnSpLocks/>
          </p:cNvCxnSpPr>
          <p:nvPr/>
        </p:nvCxnSpPr>
        <p:spPr>
          <a:xfrm flipH="1" flipV="1">
            <a:off x="8541607" y="3819781"/>
            <a:ext cx="1248033" cy="30891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170CE7-7391-3C02-52C2-232F60CAA9B8}"/>
              </a:ext>
            </a:extLst>
          </p:cNvPr>
          <p:cNvCxnSpPr/>
          <p:nvPr/>
        </p:nvCxnSpPr>
        <p:spPr>
          <a:xfrm flipV="1">
            <a:off x="1967815" y="4399006"/>
            <a:ext cx="1112108" cy="50662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1960A54-BDEA-670C-5F74-6C1BEBD93E89}"/>
              </a:ext>
            </a:extLst>
          </p:cNvPr>
          <p:cNvCxnSpPr>
            <a:cxnSpLocks/>
          </p:cNvCxnSpPr>
          <p:nvPr/>
        </p:nvCxnSpPr>
        <p:spPr>
          <a:xfrm>
            <a:off x="2402360" y="2791533"/>
            <a:ext cx="2313806" cy="77493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2FB8A9C-86C3-3B7E-EAC1-981A9726B51D}"/>
              </a:ext>
            </a:extLst>
          </p:cNvPr>
          <p:cNvSpPr txBox="1"/>
          <p:nvPr/>
        </p:nvSpPr>
        <p:spPr>
          <a:xfrm>
            <a:off x="9918357" y="3913999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generator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CC703-7006-DD7C-F07B-1F9F89E2048C}"/>
              </a:ext>
            </a:extLst>
          </p:cNvPr>
          <p:cNvSpPr txBox="1"/>
          <p:nvPr/>
        </p:nvSpPr>
        <p:spPr>
          <a:xfrm>
            <a:off x="734713" y="4905633"/>
            <a:ext cx="166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Picoscope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5066A-579B-006A-D8FE-8168198C13BC}"/>
              </a:ext>
            </a:extLst>
          </p:cNvPr>
          <p:cNvSpPr txBox="1"/>
          <p:nvPr/>
        </p:nvSpPr>
        <p:spPr>
          <a:xfrm>
            <a:off x="1278925" y="2328664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3.3 V square pulse</a:t>
            </a:r>
          </a:p>
        </p:txBody>
      </p:sp>
    </p:spTree>
    <p:extLst>
      <p:ext uri="{BB962C8B-B14F-4D97-AF65-F5344CB8AC3E}">
        <p14:creationId xmlns:p14="http://schemas.microsoft.com/office/powerpoint/2010/main" val="1829007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C6976-74AF-905B-7DEF-732B1720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Triggering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535A17-72DE-7540-E33F-168AA9A00F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464"/>
          <a:stretch/>
        </p:blipFill>
        <p:spPr>
          <a:xfrm>
            <a:off x="3409689" y="1875995"/>
            <a:ext cx="4657727" cy="444258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BA41370-6F34-043D-D011-5C6517A0B0AF}"/>
              </a:ext>
            </a:extLst>
          </p:cNvPr>
          <p:cNvCxnSpPr>
            <a:cxnSpLocks/>
          </p:cNvCxnSpPr>
          <p:nvPr/>
        </p:nvCxnSpPr>
        <p:spPr>
          <a:xfrm flipH="1">
            <a:off x="7728898" y="3323968"/>
            <a:ext cx="936022" cy="21006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4680FAA-DC2B-8CC6-5A18-E6C14F514650}"/>
              </a:ext>
            </a:extLst>
          </p:cNvPr>
          <p:cNvCxnSpPr>
            <a:cxnSpLocks/>
          </p:cNvCxnSpPr>
          <p:nvPr/>
        </p:nvCxnSpPr>
        <p:spPr>
          <a:xfrm>
            <a:off x="2854411" y="3429000"/>
            <a:ext cx="1608693" cy="48191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79F7DB-1A19-DA81-5B3C-06925A5D580E}"/>
              </a:ext>
            </a:extLst>
          </p:cNvPr>
          <p:cNvCxnSpPr>
            <a:cxnSpLocks/>
          </p:cNvCxnSpPr>
          <p:nvPr/>
        </p:nvCxnSpPr>
        <p:spPr>
          <a:xfrm flipV="1">
            <a:off x="2607276" y="4890244"/>
            <a:ext cx="1627872" cy="34902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C57A2A-A8E8-1EBA-B266-2D20F33DFC86}"/>
              </a:ext>
            </a:extLst>
          </p:cNvPr>
          <p:cNvCxnSpPr>
            <a:cxnSpLocks/>
          </p:cNvCxnSpPr>
          <p:nvPr/>
        </p:nvCxnSpPr>
        <p:spPr>
          <a:xfrm>
            <a:off x="2694792" y="4228149"/>
            <a:ext cx="1844511" cy="14927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C13024-D5B4-CC5E-2E9A-28EFF6735DE7}"/>
              </a:ext>
            </a:extLst>
          </p:cNvPr>
          <p:cNvSpPr txBox="1"/>
          <p:nvPr/>
        </p:nvSpPr>
        <p:spPr>
          <a:xfrm>
            <a:off x="8782313" y="3023626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Signal generator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4C67F1-2B67-D3E3-B05C-22406362BEC5}"/>
              </a:ext>
            </a:extLst>
          </p:cNvPr>
          <p:cNvSpPr txBox="1"/>
          <p:nvPr/>
        </p:nvSpPr>
        <p:spPr>
          <a:xfrm>
            <a:off x="838200" y="5040041"/>
            <a:ext cx="176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BNC cable from signal generator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B78AE8-D410-771D-864E-7470B59AD1E4}"/>
              </a:ext>
            </a:extLst>
          </p:cNvPr>
          <p:cNvSpPr txBox="1"/>
          <p:nvPr/>
        </p:nvSpPr>
        <p:spPr>
          <a:xfrm>
            <a:off x="1568726" y="3926679"/>
            <a:ext cx="143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GPIO connector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3BD1D4-4E54-FF09-57E1-9E1927C5CA6A}"/>
              </a:ext>
            </a:extLst>
          </p:cNvPr>
          <p:cNvSpPr txBox="1"/>
          <p:nvPr/>
        </p:nvSpPr>
        <p:spPr>
          <a:xfrm>
            <a:off x="1718425" y="3236452"/>
            <a:ext cx="1435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Camera</a:t>
            </a:r>
          </a:p>
        </p:txBody>
      </p:sp>
    </p:spTree>
    <p:extLst>
      <p:ext uri="{BB962C8B-B14F-4D97-AF65-F5344CB8AC3E}">
        <p14:creationId xmlns:p14="http://schemas.microsoft.com/office/powerpoint/2010/main" val="306728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CB97-3084-B948-FD25-89FB315B7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List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FB8A9C-86C3-3B7E-EAC1-981A9726B51D}"/>
              </a:ext>
            </a:extLst>
          </p:cNvPr>
          <p:cNvSpPr txBox="1"/>
          <p:nvPr/>
        </p:nvSpPr>
        <p:spPr>
          <a:xfrm>
            <a:off x="2393093" y="2951946"/>
            <a:ext cx="7047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Cameras: Trigger doesn’t work: either hardware or software issue</a:t>
            </a:r>
          </a:p>
        </p:txBody>
      </p:sp>
    </p:spTree>
    <p:extLst>
      <p:ext uri="{BB962C8B-B14F-4D97-AF65-F5344CB8AC3E}">
        <p14:creationId xmlns:p14="http://schemas.microsoft.com/office/powerpoint/2010/main" val="2892846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55</Words>
  <Application>Microsoft Macintosh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Data Acquisition System for Munich</vt:lpstr>
      <vt:lpstr>Data Acquisition System</vt:lpstr>
      <vt:lpstr>Trigger signal generation</vt:lpstr>
      <vt:lpstr>Reading through the picoscope</vt:lpstr>
      <vt:lpstr>Camera Triggering</vt:lpstr>
      <vt:lpstr>Action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Maxouti</dc:creator>
  <cp:lastModifiedBy>Maria Maxouti</cp:lastModifiedBy>
  <cp:revision>44</cp:revision>
  <dcterms:created xsi:type="dcterms:W3CDTF">2024-08-22T08:04:25Z</dcterms:created>
  <dcterms:modified xsi:type="dcterms:W3CDTF">2024-08-23T18:43:51Z</dcterms:modified>
</cp:coreProperties>
</file>