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1521" r:id="rId4"/>
    <p:sldId id="259" r:id="rId5"/>
    <p:sldId id="15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34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69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13423-2682-CB4D-A705-E6A6AC352F49}" type="datetimeFigureOut">
              <a:rPr lang="en-US" smtClean="0"/>
              <a:t>10/5/23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586FD-C20E-834C-9912-7F28931C4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8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5 October,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" y="6412877"/>
            <a:ext cx="3148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sz="2400" b="1" smtClean="0">
                <a:solidFill>
                  <a:schemeClr val="bg1"/>
                </a:solidFill>
              </a:rPr>
              <a:t>5 October, 2023</a:t>
            </a:fld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18277" cy="479857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9737" y="0"/>
            <a:ext cx="2182263" cy="4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639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056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5333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 algn="r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738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750797"/>
            <a:ext cx="5994400" cy="610720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45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20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0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16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03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44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5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10/5/23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50797"/>
            <a:ext cx="12192000" cy="610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573456"/>
            <a:ext cx="2844800" cy="284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51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609585" rtl="0" eaLnBrk="1" latinLnBrk="0" hangingPunct="1">
        <a:spcBef>
          <a:spcPct val="0"/>
        </a:spcBef>
        <a:buNone/>
        <a:defRPr sz="5867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18EF339-E4FE-8D74-380A-522496B5F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3200" y="3600451"/>
            <a:ext cx="8534400" cy="1752600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4B9D0-DB19-9E7E-F302-680C6BC9F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Quick update on </a:t>
            </a:r>
            <a:r>
              <a:rPr lang="en-US" dirty="0" err="1"/>
              <a:t>LhARA</a:t>
            </a:r>
            <a:r>
              <a:rPr lang="en-US" dirty="0"/>
              <a:t>/ITRF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BC41B-7873-D981-210B-C12343460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Really for context … </a:t>
            </a:r>
          </a:p>
          <a:p>
            <a:endParaRPr lang="en-US" dirty="0"/>
          </a:p>
          <a:p>
            <a:r>
              <a:rPr lang="en-US" dirty="0"/>
              <a:t>Recently submitted proposal to UKRI Infrastructure Fund:</a:t>
            </a:r>
          </a:p>
          <a:p>
            <a:pPr lvl="1"/>
            <a:r>
              <a:rPr lang="en-US" dirty="0"/>
              <a:t>Request £21.5M over 5 financial years from Oct24:</a:t>
            </a:r>
          </a:p>
          <a:p>
            <a:pPr lvl="2"/>
            <a:r>
              <a:rPr lang="en-US" dirty="0"/>
              <a:t>Second “Preliminary Activity”; really pre-construction R&amp;D</a:t>
            </a:r>
          </a:p>
          <a:p>
            <a:pPr lvl="1"/>
            <a:r>
              <a:rPr lang="en-US" dirty="0"/>
              <a:t>Deliverables:</a:t>
            </a:r>
          </a:p>
          <a:p>
            <a:pPr lvl="2"/>
            <a:r>
              <a:rPr lang="en-US" dirty="0"/>
              <a:t>Technical Design Reports for the staged implementation of the facility;</a:t>
            </a:r>
          </a:p>
          <a:p>
            <a:pPr lvl="2"/>
            <a:r>
              <a:rPr lang="en-US" dirty="0"/>
              <a:t>A site study leading to site selection and building implementation plan; and</a:t>
            </a:r>
          </a:p>
          <a:p>
            <a:pPr lvl="2"/>
            <a:r>
              <a:rPr lang="en-US" dirty="0"/>
              <a:t>A proof-of-principle demonstrator system at an existing pulsed-laser facility.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B7210-FA92-34BA-0146-164C96BAA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68693C-A44B-0FAF-FD87-86E90FB4F9C3}"/>
              </a:ext>
            </a:extLst>
          </p:cNvPr>
          <p:cNvSpPr/>
          <p:nvPr/>
        </p:nvSpPr>
        <p:spPr>
          <a:xfrm>
            <a:off x="1263721" y="5301465"/>
            <a:ext cx="10130319" cy="863029"/>
          </a:xfrm>
          <a:prstGeom prst="rect">
            <a:avLst/>
          </a:prstGeom>
          <a:solidFill>
            <a:srgbClr val="FFFD78">
              <a:alpha val="38824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4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07" y="1232899"/>
            <a:ext cx="10818689" cy="3606229"/>
          </a:xfrm>
        </p:spPr>
        <p:txBody>
          <a:bodyPr>
            <a:normAutofit/>
          </a:bodyPr>
          <a:lstStyle/>
          <a:p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existing facilities:</a:t>
            </a:r>
          </a:p>
          <a:p>
            <a:pPr lvl="2"/>
            <a:r>
              <a:rPr lang="en-US" dirty="0"/>
              <a:t>Novel (e.g. laser driven)</a:t>
            </a:r>
          </a:p>
          <a:p>
            <a:pPr lvl="2"/>
            <a:r>
              <a:rPr lang="en-US" dirty="0"/>
              <a:t>Conventional</a:t>
            </a:r>
          </a:p>
          <a:p>
            <a:r>
              <a:rPr lang="en-US" dirty="0" err="1"/>
              <a:t>LhARA</a:t>
            </a:r>
            <a:r>
              <a:rPr lang="en-US" dirty="0"/>
              <a:t> proof-of-principle experiment:</a:t>
            </a:r>
          </a:p>
          <a:p>
            <a:pPr lvl="1"/>
            <a:r>
              <a:rPr lang="en-US" dirty="0"/>
              <a:t>“… include as many of key </a:t>
            </a:r>
            <a:r>
              <a:rPr lang="en-US" dirty="0" err="1"/>
              <a:t>LhARA</a:t>
            </a:r>
            <a:r>
              <a:rPr lang="en-US" dirty="0"/>
              <a:t> elements as possible …”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3320" y="56723"/>
            <a:ext cx="5912686" cy="1073322"/>
          </a:xfrm>
          <a:prstGeom prst="rect">
            <a:avLst/>
          </a:prstGeom>
        </p:spPr>
      </p:pic>
      <p:pic>
        <p:nvPicPr>
          <p:cNvPr id="5" name="Picture 4" descr="A close-up of a blue tube&#10;&#10;Description automatically generated">
            <a:extLst>
              <a:ext uri="{FF2B5EF4-FFF2-40B4-BE49-F238E27FC236}">
                <a16:creationId xmlns:a16="http://schemas.microsoft.com/office/drawing/2014/main" id="{0509F4C2-ABEF-B282-3D1C-3B15D5394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08" y="4658878"/>
            <a:ext cx="3369926" cy="128860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52D6F5-C071-1C01-3D83-4E5FB1715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105" y="5411771"/>
            <a:ext cx="3157971" cy="13895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AC3E18-F709-D8CF-A9C3-26C0A85DE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8197" y="4666442"/>
            <a:ext cx="3371169" cy="10973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C98288-AAD9-C373-A3A7-FC554E3FBA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6391" y="5625101"/>
            <a:ext cx="3813924" cy="11761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E11EBB-E433-4916-5729-E65713C10B5A}"/>
              </a:ext>
            </a:extLst>
          </p:cNvPr>
          <p:cNvSpPr txBox="1"/>
          <p:nvPr/>
        </p:nvSpPr>
        <p:spPr>
          <a:xfrm>
            <a:off x="6724937" y="5660097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LIGHT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B9EB69-16DA-A222-5834-2002564680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1461" y="4579699"/>
            <a:ext cx="3629717" cy="12488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21984-FCD1-A00D-D4DB-97FA712FC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a future </a:t>
            </a:r>
            <a:r>
              <a:rPr lang="en-US" dirty="0" err="1"/>
              <a:t>discusion</a:t>
            </a:r>
            <a:r>
              <a:rPr lang="en-US" dirty="0"/>
              <a:t> 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C3ABA-EDE9-481F-872F-CA1A239AD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now starting to discuss what:</a:t>
            </a:r>
          </a:p>
          <a:p>
            <a:pPr lvl="1"/>
            <a:r>
              <a:rPr lang="en-US" dirty="0"/>
              <a:t>What should </a:t>
            </a:r>
            <a:r>
              <a:rPr lang="en-US" dirty="0" err="1"/>
              <a:t>rbio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be?</a:t>
            </a:r>
          </a:p>
          <a:p>
            <a:pPr lvl="1"/>
            <a:r>
              <a:rPr lang="en-US" dirty="0"/>
              <a:t>What is the </a:t>
            </a:r>
            <a:r>
              <a:rPr lang="en-US" dirty="0" err="1"/>
              <a:t>PoP</a:t>
            </a:r>
            <a:r>
              <a:rPr lang="en-US" dirty="0"/>
              <a:t> experiment and how does it fit into the wider </a:t>
            </a:r>
            <a:r>
              <a:rPr lang="en-US" dirty="0" err="1"/>
              <a:t>rbio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?</a:t>
            </a:r>
          </a:p>
          <a:p>
            <a:pPr lvl="1"/>
            <a:endParaRPr lang="en-US" dirty="0"/>
          </a:p>
          <a:p>
            <a:r>
              <a:rPr lang="en-US" dirty="0"/>
              <a:t>Be great to come back to this in a separate meeting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81F718-D031-4DFA-CB19-E28E42C44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071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</TotalTime>
  <Words>158</Words>
  <Application>Microsoft Macintosh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1_KL-standard-black</vt:lpstr>
      <vt:lpstr>Introduction</vt:lpstr>
      <vt:lpstr>Quick update on LhARA/ITRF</vt:lpstr>
      <vt:lpstr>PowerPoint Presentation</vt:lpstr>
      <vt:lpstr>… a future discusion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71</cp:revision>
  <dcterms:created xsi:type="dcterms:W3CDTF">2022-02-08T12:34:24Z</dcterms:created>
  <dcterms:modified xsi:type="dcterms:W3CDTF">2023-10-05T09:12:13Z</dcterms:modified>
</cp:coreProperties>
</file>