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3"/>
  </p:notesMasterIdLst>
  <p:sldIdLst>
    <p:sldId id="256" r:id="rId6"/>
    <p:sldId id="257" r:id="rId7"/>
    <p:sldId id="1617" r:id="rId8"/>
    <p:sldId id="1618" r:id="rId9"/>
    <p:sldId id="1610" r:id="rId10"/>
    <p:sldId id="1616" r:id="rId11"/>
    <p:sldId id="1615" r:id="rId12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1768E-D2DE-4D4D-B491-58080B48527B}" v="31" dt="2026-03-24T12:45:00.618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5" autoAdjust="0"/>
    <p:restoredTop sz="96331"/>
  </p:normalViewPr>
  <p:slideViewPr>
    <p:cSldViewPr snapToGrid="0" showGuides="1">
      <p:cViewPr varScale="1">
        <p:scale>
          <a:sx n="192" d="100"/>
          <a:sy n="192" d="100"/>
        </p:scale>
        <p:origin x="32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A468D245-4690-5D3A-9D17-9A5DA78C7BE2}"/>
    <pc:docChg chg="undo redo custSel addSld delSld modSld">
      <pc:chgData name="Kenneth Long" userId="265753353_tp_box_2" providerId="OAuth2" clId="{A468D245-4690-5D3A-9D17-9A5DA78C7BE2}" dt="2026-03-24T12:46:27.940" v="2811" actId="20577"/>
      <pc:docMkLst>
        <pc:docMk/>
      </pc:docMkLst>
      <pc:sldChg chg="addSp modSp">
        <pc:chgData name="Kenneth Long" userId="265753353_tp_box_2" providerId="OAuth2" clId="{A468D245-4690-5D3A-9D17-9A5DA78C7BE2}" dt="2026-03-24T10:43:28.675" v="1253" actId="767"/>
        <pc:sldMkLst>
          <pc:docMk/>
          <pc:sldMk cId="667345249" sldId="256"/>
        </pc:sldMkLst>
        <pc:spChg chg="add mod">
          <ac:chgData name="Kenneth Long" userId="265753353_tp_box_2" providerId="OAuth2" clId="{A468D245-4690-5D3A-9D17-9A5DA78C7BE2}" dt="2026-03-24T10:43:28.675" v="1253" actId="767"/>
          <ac:spMkLst>
            <pc:docMk/>
            <pc:sldMk cId="667345249" sldId="256"/>
            <ac:spMk id="2" creationId="{33AEAD0E-7BCE-9A43-9F7D-CAD9B4714BDA}"/>
          </ac:spMkLst>
        </pc:spChg>
      </pc:sldChg>
      <pc:sldChg chg="addSp delSp modSp del mod modClrScheme chgLayout">
        <pc:chgData name="Kenneth Long" userId="265753353_tp_box_2" providerId="OAuth2" clId="{A468D245-4690-5D3A-9D17-9A5DA78C7BE2}" dt="2026-03-24T10:44:38.748" v="1254" actId="2696"/>
        <pc:sldMkLst>
          <pc:docMk/>
          <pc:sldMk cId="1395338799" sldId="257"/>
        </pc:sldMkLst>
      </pc:sldChg>
      <pc:sldChg chg="addSp delSp modSp del mod modAnim">
        <pc:chgData name="Kenneth Long" userId="265753353_tp_box_2" providerId="OAuth2" clId="{A468D245-4690-5D3A-9D17-9A5DA78C7BE2}" dt="2026-03-24T12:03:17.781" v="1519" actId="2696"/>
        <pc:sldMkLst>
          <pc:docMk/>
          <pc:sldMk cId="3353540677" sldId="259"/>
        </pc:sldMkLst>
      </pc:sldChg>
      <pc:sldChg chg="modSp mod">
        <pc:chgData name="Kenneth Long" userId="265753353_tp_box_2" providerId="OAuth2" clId="{A468D245-4690-5D3A-9D17-9A5DA78C7BE2}" dt="2026-03-24T12:29:52.008" v="2069" actId="20577"/>
        <pc:sldMkLst>
          <pc:docMk/>
          <pc:sldMk cId="3477642733" sldId="1563"/>
        </pc:sldMkLst>
        <pc:spChg chg="mod">
          <ac:chgData name="Kenneth Long" userId="265753353_tp_box_2" providerId="OAuth2" clId="{A468D245-4690-5D3A-9D17-9A5DA78C7BE2}" dt="2026-03-10T14:01:20.719" v="1252" actId="20577"/>
          <ac:spMkLst>
            <pc:docMk/>
            <pc:sldMk cId="3477642733" sldId="1563"/>
            <ac:spMk id="2" creationId="{F9391EB5-1F82-AE43-2C0D-1181F05D6E0B}"/>
          </ac:spMkLst>
        </pc:spChg>
        <pc:spChg chg="mod">
          <ac:chgData name="Kenneth Long" userId="265753353_tp_box_2" providerId="OAuth2" clId="{A468D245-4690-5D3A-9D17-9A5DA78C7BE2}" dt="2026-03-24T12:29:52.008" v="2069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delSp modSp mod">
        <pc:chgData name="Kenneth Long" userId="265753353_tp_box_2" providerId="OAuth2" clId="{A468D245-4690-5D3A-9D17-9A5DA78C7BE2}" dt="2026-03-24T12:05:41.502" v="1676" actId="1035"/>
        <pc:sldMkLst>
          <pc:docMk/>
          <pc:sldMk cId="4061126458" sldId="1608"/>
        </pc:sldMkLst>
        <pc:spChg chg="mod">
          <ac:chgData name="Kenneth Long" userId="265753353_tp_box_2" providerId="OAuth2" clId="{A468D245-4690-5D3A-9D17-9A5DA78C7BE2}" dt="2026-03-24T12:05:41.502" v="1676" actId="1035"/>
          <ac:spMkLst>
            <pc:docMk/>
            <pc:sldMk cId="4061126458" sldId="1608"/>
            <ac:spMk id="3" creationId="{FA7B5203-CA10-3A3F-358E-1E692632C92C}"/>
          </ac:spMkLst>
        </pc:spChg>
        <pc:spChg chg="add mod">
          <ac:chgData name="Kenneth Long" userId="265753353_tp_box_2" providerId="OAuth2" clId="{A468D245-4690-5D3A-9D17-9A5DA78C7BE2}" dt="2026-03-24T12:03:44.353" v="1520" actId="113"/>
          <ac:spMkLst>
            <pc:docMk/>
            <pc:sldMk cId="4061126458" sldId="1608"/>
            <ac:spMk id="5" creationId="{750056BF-FCF3-4BB3-DAD7-86A90501EF55}"/>
          </ac:spMkLst>
        </pc:spChg>
        <pc:picChg chg="add mod">
          <ac:chgData name="Kenneth Long" userId="265753353_tp_box_2" providerId="OAuth2" clId="{A468D245-4690-5D3A-9D17-9A5DA78C7BE2}" dt="2026-03-24T12:03:47.345" v="1522" actId="1076"/>
          <ac:picMkLst>
            <pc:docMk/>
            <pc:sldMk cId="4061126458" sldId="1608"/>
            <ac:picMk id="2" creationId="{DCCE8F46-3FF5-B4F2-CE78-BC993C2A64CC}"/>
          </ac:picMkLst>
        </pc:picChg>
        <pc:picChg chg="add mod">
          <ac:chgData name="Kenneth Long" userId="265753353_tp_box_2" providerId="OAuth2" clId="{A468D245-4690-5D3A-9D17-9A5DA78C7BE2}" dt="2026-03-10T13:57:08.004" v="948" actId="208"/>
          <ac:picMkLst>
            <pc:docMk/>
            <pc:sldMk cId="4061126458" sldId="1608"/>
            <ac:picMk id="4" creationId="{33AFDB3E-5AB4-0FBD-7D4F-11BE2CB7BA36}"/>
          </ac:picMkLst>
        </pc:picChg>
      </pc:sldChg>
      <pc:sldChg chg="addSp delSp modSp mod">
        <pc:chgData name="Kenneth Long" userId="265753353_tp_box_2" providerId="OAuth2" clId="{A468D245-4690-5D3A-9D17-9A5DA78C7BE2}" dt="2026-03-24T12:27:47.136" v="1838" actId="1582"/>
        <pc:sldMkLst>
          <pc:docMk/>
          <pc:sldMk cId="2964595027" sldId="1609"/>
        </pc:sldMkLst>
        <pc:spChg chg="add del">
          <ac:chgData name="Kenneth Long" userId="265753353_tp_box_2" providerId="OAuth2" clId="{A468D245-4690-5D3A-9D17-9A5DA78C7BE2}" dt="2026-03-24T12:06:14.189" v="1681" actId="478"/>
          <ac:spMkLst>
            <pc:docMk/>
            <pc:sldMk cId="2964595027" sldId="1609"/>
            <ac:spMk id="9" creationId="{5B82090A-177E-5F5F-DFAE-3E64920B04EA}"/>
          </ac:spMkLst>
        </pc:spChg>
        <pc:spChg chg="add mod">
          <ac:chgData name="Kenneth Long" userId="265753353_tp_box_2" providerId="OAuth2" clId="{A468D245-4690-5D3A-9D17-9A5DA78C7BE2}" dt="2026-03-24T12:25:22.416" v="1708" actId="1076"/>
          <ac:spMkLst>
            <pc:docMk/>
            <pc:sldMk cId="2964595027" sldId="1609"/>
            <ac:spMk id="10" creationId="{FB175A05-5351-F766-D63D-8199F04639AA}"/>
          </ac:spMkLst>
        </pc:spChg>
        <pc:spChg chg="add mod">
          <ac:chgData name="Kenneth Long" userId="265753353_tp_box_2" providerId="OAuth2" clId="{A468D245-4690-5D3A-9D17-9A5DA78C7BE2}" dt="2026-03-24T12:27:47.136" v="1838" actId="1582"/>
          <ac:spMkLst>
            <pc:docMk/>
            <pc:sldMk cId="2964595027" sldId="1609"/>
            <ac:spMk id="11" creationId="{BB0B6C84-0FB4-CC6C-1B78-36E6897B233A}"/>
          </ac:spMkLst>
        </pc:spChg>
        <pc:picChg chg="add mod modCrop">
          <ac:chgData name="Kenneth Long" userId="265753353_tp_box_2" providerId="OAuth2" clId="{A468D245-4690-5D3A-9D17-9A5DA78C7BE2}" dt="2026-03-24T12:08:11.877" v="1688" actId="14100"/>
          <ac:picMkLst>
            <pc:docMk/>
            <pc:sldMk cId="2964595027" sldId="1609"/>
            <ac:picMk id="2" creationId="{8AB24CF5-520B-2DB5-7839-2F41CC82B8B7}"/>
          </ac:picMkLst>
        </pc:picChg>
        <pc:picChg chg="add mod modCrop">
          <ac:chgData name="Kenneth Long" userId="265753353_tp_box_2" providerId="OAuth2" clId="{A468D245-4690-5D3A-9D17-9A5DA78C7BE2}" dt="2026-03-24T12:08:58.110" v="1692" actId="1076"/>
          <ac:picMkLst>
            <pc:docMk/>
            <pc:sldMk cId="2964595027" sldId="1609"/>
            <ac:picMk id="3" creationId="{E83D1F6E-72B5-4455-7201-9485E5242DAE}"/>
          </ac:picMkLst>
        </pc:picChg>
        <pc:picChg chg="add mod">
          <ac:chgData name="Kenneth Long" userId="265753353_tp_box_2" providerId="OAuth2" clId="{A468D245-4690-5D3A-9D17-9A5DA78C7BE2}" dt="2026-03-24T12:24:07.720" v="1697" actId="167"/>
          <ac:picMkLst>
            <pc:docMk/>
            <pc:sldMk cId="2964595027" sldId="1609"/>
            <ac:picMk id="5" creationId="{A4611A7C-33D7-AF75-319F-ACA844D5574C}"/>
          </ac:picMkLst>
        </pc:picChg>
        <pc:picChg chg="del">
          <ac:chgData name="Kenneth Long" userId="265753353_tp_box_2" providerId="OAuth2" clId="{A468D245-4690-5D3A-9D17-9A5DA78C7BE2}" dt="2026-03-24T12:23:54.359" v="1693" actId="478"/>
          <ac:picMkLst>
            <pc:docMk/>
            <pc:sldMk cId="2964595027" sldId="1609"/>
            <ac:picMk id="6" creationId="{668F8276-8695-5A5C-78F9-B90F020AED31}"/>
          </ac:picMkLst>
        </pc:picChg>
        <pc:picChg chg="add del">
          <ac:chgData name="Kenneth Long" userId="265753353_tp_box_2" providerId="OAuth2" clId="{A468D245-4690-5D3A-9D17-9A5DA78C7BE2}" dt="2026-03-24T12:06:14.786" v="1682" actId="478"/>
          <ac:picMkLst>
            <pc:docMk/>
            <pc:sldMk cId="2964595027" sldId="1609"/>
            <ac:picMk id="7" creationId="{5D4D3033-7869-DA07-B1E2-D06DB1994B8F}"/>
          </ac:picMkLst>
        </pc:picChg>
        <pc:picChg chg="add del">
          <ac:chgData name="Kenneth Long" userId="265753353_tp_box_2" providerId="OAuth2" clId="{A468D245-4690-5D3A-9D17-9A5DA78C7BE2}" dt="2026-03-24T12:06:14.786" v="1682" actId="478"/>
          <ac:picMkLst>
            <pc:docMk/>
            <pc:sldMk cId="2964595027" sldId="1609"/>
            <ac:picMk id="8" creationId="{B8870723-1375-6F34-FD44-F8BF2FE72BA9}"/>
          </ac:picMkLst>
        </pc:picChg>
      </pc:sldChg>
      <pc:sldChg chg="modSp mod">
        <pc:chgData name="Kenneth Long" userId="265753353_tp_box_2" providerId="OAuth2" clId="{A468D245-4690-5D3A-9D17-9A5DA78C7BE2}" dt="2026-03-24T12:02:54.143" v="1518" actId="20577"/>
        <pc:sldMkLst>
          <pc:docMk/>
          <pc:sldMk cId="2229983021" sldId="1612"/>
        </pc:sldMkLst>
        <pc:spChg chg="mod">
          <ac:chgData name="Kenneth Long" userId="265753353_tp_box_2" providerId="OAuth2" clId="{A468D245-4690-5D3A-9D17-9A5DA78C7BE2}" dt="2026-03-24T12:02:54.143" v="1518" actId="20577"/>
          <ac:spMkLst>
            <pc:docMk/>
            <pc:sldMk cId="2229983021" sldId="1612"/>
            <ac:spMk id="3" creationId="{1E1026C0-55C8-C805-A2D8-8CB5354D639A}"/>
          </ac:spMkLst>
        </pc:spChg>
      </pc:sldChg>
      <pc:sldChg chg="addSp modSp new mod">
        <pc:chgData name="Kenneth Long" userId="265753353_tp_box_2" providerId="OAuth2" clId="{A468D245-4690-5D3A-9D17-9A5DA78C7BE2}" dt="2026-03-24T12:36:44.036" v="2318" actId="404"/>
        <pc:sldMkLst>
          <pc:docMk/>
          <pc:sldMk cId="2472553993" sldId="1613"/>
        </pc:sldMkLst>
        <pc:spChg chg="add mod">
          <ac:chgData name="Kenneth Long" userId="265753353_tp_box_2" providerId="OAuth2" clId="{A468D245-4690-5D3A-9D17-9A5DA78C7BE2}" dt="2026-03-24T12:36:44.036" v="2318" actId="404"/>
          <ac:spMkLst>
            <pc:docMk/>
            <pc:sldMk cId="2472553993" sldId="1613"/>
            <ac:spMk id="6" creationId="{0F541FD2-A458-F0B1-4AD9-9F2C21361810}"/>
          </ac:spMkLst>
        </pc:spChg>
        <pc:picChg chg="add mod">
          <ac:chgData name="Kenneth Long" userId="265753353_tp_box_2" providerId="OAuth2" clId="{A468D245-4690-5D3A-9D17-9A5DA78C7BE2}" dt="2026-03-24T12:33:27.205" v="2073" actId="14100"/>
          <ac:picMkLst>
            <pc:docMk/>
            <pc:sldMk cId="2472553993" sldId="1613"/>
            <ac:picMk id="5" creationId="{D24B9F4D-52DA-19CB-C97C-27250DE9AC75}"/>
          </ac:picMkLst>
        </pc:picChg>
      </pc:sldChg>
      <pc:sldChg chg="addSp delSp modSp new mod chgLayout">
        <pc:chgData name="Kenneth Long" userId="265753353_tp_box_2" providerId="OAuth2" clId="{A468D245-4690-5D3A-9D17-9A5DA78C7BE2}" dt="2026-03-24T12:40:58.095" v="2521" actId="207"/>
        <pc:sldMkLst>
          <pc:docMk/>
          <pc:sldMk cId="4055733494" sldId="1614"/>
        </pc:sldMkLst>
        <pc:spChg chg="mod ord">
          <ac:chgData name="Kenneth Long" userId="265753353_tp_box_2" providerId="OAuth2" clId="{A468D245-4690-5D3A-9D17-9A5DA78C7BE2}" dt="2026-03-24T12:38:11.661" v="2339" actId="700"/>
          <ac:spMkLst>
            <pc:docMk/>
            <pc:sldMk cId="4055733494" sldId="1614"/>
            <ac:spMk id="2" creationId="{1027274B-165E-7087-977E-0897029B62CD}"/>
          </ac:spMkLst>
        </pc:spChg>
        <pc:spChg chg="del">
          <ac:chgData name="Kenneth Long" userId="265753353_tp_box_2" providerId="OAuth2" clId="{A468D245-4690-5D3A-9D17-9A5DA78C7BE2}" dt="2026-03-24T12:37:49.433" v="2333" actId="478"/>
          <ac:spMkLst>
            <pc:docMk/>
            <pc:sldMk cId="4055733494" sldId="1614"/>
            <ac:spMk id="3" creationId="{78898D6C-2EBC-25DA-7C01-4FE36B25A7E4}"/>
          </ac:spMkLst>
        </pc:spChg>
        <pc:spChg chg="mod ord">
          <ac:chgData name="Kenneth Long" userId="265753353_tp_box_2" providerId="OAuth2" clId="{A468D245-4690-5D3A-9D17-9A5DA78C7BE2}" dt="2026-03-24T12:38:11.661" v="2339" actId="700"/>
          <ac:spMkLst>
            <pc:docMk/>
            <pc:sldMk cId="4055733494" sldId="1614"/>
            <ac:spMk id="4" creationId="{B1398AB7-5ADC-3BDC-CAF8-8DA6B5BB1C6F}"/>
          </ac:spMkLst>
        </pc:spChg>
        <pc:spChg chg="add mod ord">
          <ac:chgData name="Kenneth Long" userId="265753353_tp_box_2" providerId="OAuth2" clId="{A468D245-4690-5D3A-9D17-9A5DA78C7BE2}" dt="2026-03-24T12:40:58.095" v="2521" actId="207"/>
          <ac:spMkLst>
            <pc:docMk/>
            <pc:sldMk cId="4055733494" sldId="1614"/>
            <ac:spMk id="5" creationId="{609C19D6-CF3D-2A12-F814-F883E73377C3}"/>
          </ac:spMkLst>
        </pc:spChg>
        <pc:picChg chg="add mod">
          <ac:chgData name="Kenneth Long" userId="265753353_tp_box_2" providerId="OAuth2" clId="{A468D245-4690-5D3A-9D17-9A5DA78C7BE2}" dt="2026-03-24T12:38:21.317" v="2350" actId="1035"/>
          <ac:picMkLst>
            <pc:docMk/>
            <pc:sldMk cId="4055733494" sldId="1614"/>
            <ac:picMk id="1026" creationId="{0453FAC7-BC91-E7B3-55C9-CF849FFC7C3F}"/>
          </ac:picMkLst>
        </pc:picChg>
      </pc:sldChg>
      <pc:sldChg chg="addSp modSp new mod">
        <pc:chgData name="Kenneth Long" userId="265753353_tp_box_2" providerId="OAuth2" clId="{A468D245-4690-5D3A-9D17-9A5DA78C7BE2}" dt="2026-03-24T12:46:27.940" v="2811" actId="20577"/>
        <pc:sldMkLst>
          <pc:docMk/>
          <pc:sldMk cId="2864652504" sldId="1615"/>
        </pc:sldMkLst>
        <pc:spChg chg="mod">
          <ac:chgData name="Kenneth Long" userId="265753353_tp_box_2" providerId="OAuth2" clId="{A468D245-4690-5D3A-9D17-9A5DA78C7BE2}" dt="2026-03-24T12:44:16.884" v="2587" actId="20577"/>
          <ac:spMkLst>
            <pc:docMk/>
            <pc:sldMk cId="2864652504" sldId="1615"/>
            <ac:spMk id="2" creationId="{70781E66-90E1-E8A8-406A-782A29FAAB5B}"/>
          </ac:spMkLst>
        </pc:spChg>
        <pc:spChg chg="mod">
          <ac:chgData name="Kenneth Long" userId="265753353_tp_box_2" providerId="OAuth2" clId="{A468D245-4690-5D3A-9D17-9A5DA78C7BE2}" dt="2026-03-24T12:46:27.940" v="2811" actId="20577"/>
          <ac:spMkLst>
            <pc:docMk/>
            <pc:sldMk cId="2864652504" sldId="1615"/>
            <ac:spMk id="3" creationId="{E099355D-7D53-18A0-5558-26ABB57755CB}"/>
          </ac:spMkLst>
        </pc:spChg>
        <pc:picChg chg="add mod">
          <ac:chgData name="Kenneth Long" userId="265753353_tp_box_2" providerId="OAuth2" clId="{A468D245-4690-5D3A-9D17-9A5DA78C7BE2}" dt="2026-03-24T12:45:00.618" v="2595" actId="1076"/>
          <ac:picMkLst>
            <pc:docMk/>
            <pc:sldMk cId="2864652504" sldId="1615"/>
            <ac:picMk id="2050" creationId="{CF3BA087-0288-2B2D-FA02-E829FF112C26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E4F873-FBE1-3745-A96D-CEEC7A4C0352}" type="doc">
      <dgm:prSet loTypeId="urn:microsoft.com/office/officeart/2005/8/layout/radial1" loCatId="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BC0C92E-976F-E147-82A9-178ABB170D96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err="1">
              <a:solidFill>
                <a:srgbClr val="002060"/>
              </a:solidFill>
            </a:rPr>
            <a:t>LhARA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 err="1">
              <a:solidFill>
                <a:srgbClr val="002060"/>
              </a:solidFill>
            </a:rPr>
            <a:t>collaboation</a:t>
          </a:r>
          <a:endParaRPr lang="en-GB" b="1" dirty="0">
            <a:solidFill>
              <a:srgbClr val="002060"/>
            </a:solidFill>
          </a:endParaRPr>
        </a:p>
      </dgm:t>
    </dgm:pt>
    <dgm:pt modelId="{1B43D32B-211D-D543-B987-7F5B6066BE0C}" type="parTrans" cxnId="{16EB670B-E98F-5648-977F-B4338E06598F}">
      <dgm:prSet/>
      <dgm:spPr/>
      <dgm:t>
        <a:bodyPr/>
        <a:lstStyle/>
        <a:p>
          <a:endParaRPr lang="en-GB"/>
        </a:p>
      </dgm:t>
    </dgm:pt>
    <dgm:pt modelId="{00D72E4C-4D43-5A48-8F9A-809D9A17D5EA}" type="sibTrans" cxnId="{16EB670B-E98F-5648-977F-B4338E06598F}">
      <dgm:prSet/>
      <dgm:spPr/>
      <dgm:t>
        <a:bodyPr/>
        <a:lstStyle/>
        <a:p>
          <a:endParaRPr lang="en-GB"/>
        </a:p>
      </dgm:t>
    </dgm:pt>
    <dgm:pt modelId="{06EFF423-77C5-8944-9B8C-95750C8BF455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Institutes</a:t>
          </a:r>
        </a:p>
      </dgm:t>
    </dgm:pt>
    <dgm:pt modelId="{F50FC664-1D09-FA40-862D-7A4CFD0ACCFE}" type="parTrans" cxnId="{A1B35A4C-31B5-6F4A-BC16-246DB50B158E}">
      <dgm:prSet/>
      <dgm:spPr/>
      <dgm:t>
        <a:bodyPr/>
        <a:lstStyle/>
        <a:p>
          <a:endParaRPr lang="en-GB"/>
        </a:p>
      </dgm:t>
    </dgm:pt>
    <dgm:pt modelId="{7EE0A13B-8FD6-3441-8E5D-79716D07F34E}" type="sibTrans" cxnId="{A1B35A4C-31B5-6F4A-BC16-246DB50B158E}">
      <dgm:prSet/>
      <dgm:spPr/>
      <dgm:t>
        <a:bodyPr/>
        <a:lstStyle/>
        <a:p>
          <a:endParaRPr lang="en-GB"/>
        </a:p>
      </dgm:t>
    </dgm:pt>
    <dgm:pt modelId="{AA869162-83CC-4545-8E28-6216B9F0D083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UKRI</a:t>
          </a:r>
        </a:p>
      </dgm:t>
    </dgm:pt>
    <dgm:pt modelId="{BAA80C09-404D-C141-A072-8A480ABEF41C}" type="parTrans" cxnId="{0EE28113-E1C0-2148-BDB8-A08D04E89365}">
      <dgm:prSet/>
      <dgm:spPr/>
      <dgm:t>
        <a:bodyPr/>
        <a:lstStyle/>
        <a:p>
          <a:endParaRPr lang="en-GB"/>
        </a:p>
      </dgm:t>
    </dgm:pt>
    <dgm:pt modelId="{FA42AA5C-8D64-7849-8A3E-B4216B922132}" type="sibTrans" cxnId="{0EE28113-E1C0-2148-BDB8-A08D04E89365}">
      <dgm:prSet/>
      <dgm:spPr/>
      <dgm:t>
        <a:bodyPr/>
        <a:lstStyle/>
        <a:p>
          <a:endParaRPr lang="en-GB"/>
        </a:p>
      </dgm:t>
    </dgm:pt>
    <dgm:pt modelId="{CC4BA61B-3098-2D45-8708-42E665108996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EU/ERC</a:t>
          </a:r>
        </a:p>
      </dgm:t>
    </dgm:pt>
    <dgm:pt modelId="{5F03F405-4519-9F47-B99B-6D842CBCA74A}" type="parTrans" cxnId="{B251E933-286D-8A44-BDA9-10BCA385B6B7}">
      <dgm:prSet/>
      <dgm:spPr/>
      <dgm:t>
        <a:bodyPr/>
        <a:lstStyle/>
        <a:p>
          <a:endParaRPr lang="en-GB"/>
        </a:p>
      </dgm:t>
    </dgm:pt>
    <dgm:pt modelId="{522C70F3-085A-2F49-975E-8F922531CDB7}" type="sibTrans" cxnId="{B251E933-286D-8A44-BDA9-10BCA385B6B7}">
      <dgm:prSet/>
      <dgm:spPr/>
      <dgm:t>
        <a:bodyPr/>
        <a:lstStyle/>
        <a:p>
          <a:endParaRPr lang="en-GB"/>
        </a:p>
      </dgm:t>
    </dgm:pt>
    <dgm:pt modelId="{06DC68A7-BEBB-724B-BDDC-2BDC8A3802B4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Industry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>
              <a:solidFill>
                <a:srgbClr val="002060"/>
              </a:solidFill>
            </a:rPr>
            <a:t>partners</a:t>
          </a:r>
        </a:p>
      </dgm:t>
    </dgm:pt>
    <dgm:pt modelId="{8992A611-76C2-5F4A-8573-87B392404C77}" type="parTrans" cxnId="{57E40AFF-22FF-7F4B-A7F7-A682EA709DBA}">
      <dgm:prSet/>
      <dgm:spPr/>
      <dgm:t>
        <a:bodyPr/>
        <a:lstStyle/>
        <a:p>
          <a:endParaRPr lang="en-GB"/>
        </a:p>
      </dgm:t>
    </dgm:pt>
    <dgm:pt modelId="{504CDBF7-E07F-B64D-AE16-1E05650B2E84}" type="sibTrans" cxnId="{57E40AFF-22FF-7F4B-A7F7-A682EA709DBA}">
      <dgm:prSet/>
      <dgm:spPr/>
      <dgm:t>
        <a:bodyPr/>
        <a:lstStyle/>
        <a:p>
          <a:endParaRPr lang="en-GB"/>
        </a:p>
      </dgm:t>
    </dgm:pt>
    <dgm:pt modelId="{A4F0AF3F-4E8C-1948-9F23-B9168A8A2D0F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Philanthropists</a:t>
          </a:r>
        </a:p>
      </dgm:t>
    </dgm:pt>
    <dgm:pt modelId="{6C67EA53-8028-0048-BE7B-9E47472F3D3C}" type="parTrans" cxnId="{D1E9532A-1478-3442-8676-EE7ED518EDAF}">
      <dgm:prSet/>
      <dgm:spPr/>
      <dgm:t>
        <a:bodyPr/>
        <a:lstStyle/>
        <a:p>
          <a:endParaRPr lang="en-GB"/>
        </a:p>
      </dgm:t>
    </dgm:pt>
    <dgm:pt modelId="{452AB049-CD61-E948-860B-5FD962B11B59}" type="sibTrans" cxnId="{D1E9532A-1478-3442-8676-EE7ED518EDAF}">
      <dgm:prSet/>
      <dgm:spPr/>
      <dgm:t>
        <a:bodyPr/>
        <a:lstStyle/>
        <a:p>
          <a:endParaRPr lang="en-GB"/>
        </a:p>
      </dgm:t>
    </dgm:pt>
    <dgm:pt modelId="{35CDED89-9D28-B941-BBD9-4C1D345A1C70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Foundations</a:t>
          </a:r>
        </a:p>
      </dgm:t>
    </dgm:pt>
    <dgm:pt modelId="{E7B39D92-BDE5-7047-B612-66CBAD697FDF}" type="parTrans" cxnId="{E1B1DB83-C3CC-0749-8C5B-70E5F78399EE}">
      <dgm:prSet/>
      <dgm:spPr/>
      <dgm:t>
        <a:bodyPr/>
        <a:lstStyle/>
        <a:p>
          <a:endParaRPr lang="en-GB"/>
        </a:p>
      </dgm:t>
    </dgm:pt>
    <dgm:pt modelId="{6A195BDA-8098-544C-9F28-3A162844DFBD}" type="sibTrans" cxnId="{E1B1DB83-C3CC-0749-8C5B-70E5F78399EE}">
      <dgm:prSet/>
      <dgm:spPr/>
      <dgm:t>
        <a:bodyPr/>
        <a:lstStyle/>
        <a:p>
          <a:endParaRPr lang="en-GB"/>
        </a:p>
      </dgm:t>
    </dgm:pt>
    <dgm:pt modelId="{051A57FF-B04B-014F-ABF4-3371AD14E59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800" dirty="0">
              <a:solidFill>
                <a:srgbClr val="002060"/>
              </a:solidFill>
            </a:rPr>
            <a:t>…</a:t>
          </a:r>
        </a:p>
      </dgm:t>
    </dgm:pt>
    <dgm:pt modelId="{2254C1CA-BC80-C248-922A-0F7D44899B69}" type="parTrans" cxnId="{86672580-5D53-2F47-A44C-49908E43CD37}">
      <dgm:prSet/>
      <dgm:spPr/>
      <dgm:t>
        <a:bodyPr/>
        <a:lstStyle/>
        <a:p>
          <a:endParaRPr lang="en-GB"/>
        </a:p>
      </dgm:t>
    </dgm:pt>
    <dgm:pt modelId="{B18BD51F-F054-E642-BDD2-B291F94155F0}" type="sibTrans" cxnId="{86672580-5D53-2F47-A44C-49908E43CD37}">
      <dgm:prSet/>
      <dgm:spPr/>
      <dgm:t>
        <a:bodyPr/>
        <a:lstStyle/>
        <a:p>
          <a:endParaRPr lang="en-GB"/>
        </a:p>
      </dgm:t>
    </dgm:pt>
    <dgm:pt modelId="{CAEF928C-E096-D543-B1CD-F07CBE4EDB76}" type="pres">
      <dgm:prSet presAssocID="{39E4F873-FBE1-3745-A96D-CEEC7A4C035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DDFDF38-09E2-A44D-856B-F3915D430A0A}" type="pres">
      <dgm:prSet presAssocID="{0BC0C92E-976F-E147-82A9-178ABB170D96}" presName="centerShape" presStyleLbl="node0" presStyleIdx="0" presStyleCnt="1"/>
      <dgm:spPr/>
    </dgm:pt>
    <dgm:pt modelId="{57132CB8-EA4F-5941-9B74-3E0E2C45FBD2}" type="pres">
      <dgm:prSet presAssocID="{F50FC664-1D09-FA40-862D-7A4CFD0ACCFE}" presName="Name9" presStyleLbl="parChTrans1D2" presStyleIdx="0" presStyleCnt="7"/>
      <dgm:spPr/>
    </dgm:pt>
    <dgm:pt modelId="{9AD1FAC5-9C38-D74E-9DAC-91A5A22E6EB7}" type="pres">
      <dgm:prSet presAssocID="{F50FC664-1D09-FA40-862D-7A4CFD0ACCFE}" presName="connTx" presStyleLbl="parChTrans1D2" presStyleIdx="0" presStyleCnt="7"/>
      <dgm:spPr/>
    </dgm:pt>
    <dgm:pt modelId="{C4870CB2-FF23-BD4E-80C5-744255DE250F}" type="pres">
      <dgm:prSet presAssocID="{06EFF423-77C5-8944-9B8C-95750C8BF455}" presName="node" presStyleLbl="node1" presStyleIdx="0" presStyleCnt="7">
        <dgm:presLayoutVars>
          <dgm:bulletEnabled val="1"/>
        </dgm:presLayoutVars>
      </dgm:prSet>
      <dgm:spPr/>
    </dgm:pt>
    <dgm:pt modelId="{8BE7FAC7-E8D6-6C44-BB0B-320B7D3836BD}" type="pres">
      <dgm:prSet presAssocID="{BAA80C09-404D-C141-A072-8A480ABEF41C}" presName="Name9" presStyleLbl="parChTrans1D2" presStyleIdx="1" presStyleCnt="7"/>
      <dgm:spPr/>
    </dgm:pt>
    <dgm:pt modelId="{37FB1569-ADB2-714C-8142-A2058AEBC54F}" type="pres">
      <dgm:prSet presAssocID="{BAA80C09-404D-C141-A072-8A480ABEF41C}" presName="connTx" presStyleLbl="parChTrans1D2" presStyleIdx="1" presStyleCnt="7"/>
      <dgm:spPr/>
    </dgm:pt>
    <dgm:pt modelId="{5721EFE5-6DAE-D043-8598-CA973D3F0DC0}" type="pres">
      <dgm:prSet presAssocID="{AA869162-83CC-4545-8E28-6216B9F0D083}" presName="node" presStyleLbl="node1" presStyleIdx="1" presStyleCnt="7">
        <dgm:presLayoutVars>
          <dgm:bulletEnabled val="1"/>
        </dgm:presLayoutVars>
      </dgm:prSet>
      <dgm:spPr/>
    </dgm:pt>
    <dgm:pt modelId="{562BCC84-1BAF-3149-A3ED-6776E9E2035C}" type="pres">
      <dgm:prSet presAssocID="{5F03F405-4519-9F47-B99B-6D842CBCA74A}" presName="Name9" presStyleLbl="parChTrans1D2" presStyleIdx="2" presStyleCnt="7"/>
      <dgm:spPr/>
    </dgm:pt>
    <dgm:pt modelId="{82EDBF8D-600D-EB45-9CFA-3BA7F37C2EF6}" type="pres">
      <dgm:prSet presAssocID="{5F03F405-4519-9F47-B99B-6D842CBCA74A}" presName="connTx" presStyleLbl="parChTrans1D2" presStyleIdx="2" presStyleCnt="7"/>
      <dgm:spPr/>
    </dgm:pt>
    <dgm:pt modelId="{82E36EE6-869E-774F-B4EF-70EC5EDB3B48}" type="pres">
      <dgm:prSet presAssocID="{CC4BA61B-3098-2D45-8708-42E665108996}" presName="node" presStyleLbl="node1" presStyleIdx="2" presStyleCnt="7">
        <dgm:presLayoutVars>
          <dgm:bulletEnabled val="1"/>
        </dgm:presLayoutVars>
      </dgm:prSet>
      <dgm:spPr/>
    </dgm:pt>
    <dgm:pt modelId="{17D28BD8-53A1-FA4D-971F-72315440AA8C}" type="pres">
      <dgm:prSet presAssocID="{8992A611-76C2-5F4A-8573-87B392404C77}" presName="Name9" presStyleLbl="parChTrans1D2" presStyleIdx="3" presStyleCnt="7"/>
      <dgm:spPr/>
    </dgm:pt>
    <dgm:pt modelId="{86FF4D0C-3EFA-1F46-B0A0-C793AA33DA91}" type="pres">
      <dgm:prSet presAssocID="{8992A611-76C2-5F4A-8573-87B392404C77}" presName="connTx" presStyleLbl="parChTrans1D2" presStyleIdx="3" presStyleCnt="7"/>
      <dgm:spPr/>
    </dgm:pt>
    <dgm:pt modelId="{0CD09509-23F8-CA46-A8C8-139466DF3859}" type="pres">
      <dgm:prSet presAssocID="{06DC68A7-BEBB-724B-BDDC-2BDC8A3802B4}" presName="node" presStyleLbl="node1" presStyleIdx="3" presStyleCnt="7">
        <dgm:presLayoutVars>
          <dgm:bulletEnabled val="1"/>
        </dgm:presLayoutVars>
      </dgm:prSet>
      <dgm:spPr/>
    </dgm:pt>
    <dgm:pt modelId="{BB8A1144-3A24-9F40-AD31-AA649CACA499}" type="pres">
      <dgm:prSet presAssocID="{E7B39D92-BDE5-7047-B612-66CBAD697FDF}" presName="Name9" presStyleLbl="parChTrans1D2" presStyleIdx="4" presStyleCnt="7"/>
      <dgm:spPr/>
    </dgm:pt>
    <dgm:pt modelId="{CF821EDC-6BB1-F44E-8FEE-50CD8667B48C}" type="pres">
      <dgm:prSet presAssocID="{E7B39D92-BDE5-7047-B612-66CBAD697FDF}" presName="connTx" presStyleLbl="parChTrans1D2" presStyleIdx="4" presStyleCnt="7"/>
      <dgm:spPr/>
    </dgm:pt>
    <dgm:pt modelId="{6BC15CBC-09C7-BE4C-B53D-3D8341402DEE}" type="pres">
      <dgm:prSet presAssocID="{35CDED89-9D28-B941-BBD9-4C1D345A1C70}" presName="node" presStyleLbl="node1" presStyleIdx="4" presStyleCnt="7">
        <dgm:presLayoutVars>
          <dgm:bulletEnabled val="1"/>
        </dgm:presLayoutVars>
      </dgm:prSet>
      <dgm:spPr/>
    </dgm:pt>
    <dgm:pt modelId="{9FED28B2-047B-4845-9F98-344B9C4E10A1}" type="pres">
      <dgm:prSet presAssocID="{6C67EA53-8028-0048-BE7B-9E47472F3D3C}" presName="Name9" presStyleLbl="parChTrans1D2" presStyleIdx="5" presStyleCnt="7"/>
      <dgm:spPr/>
    </dgm:pt>
    <dgm:pt modelId="{1A754905-85B6-684F-9EF9-4E377FB0084B}" type="pres">
      <dgm:prSet presAssocID="{6C67EA53-8028-0048-BE7B-9E47472F3D3C}" presName="connTx" presStyleLbl="parChTrans1D2" presStyleIdx="5" presStyleCnt="7"/>
      <dgm:spPr/>
    </dgm:pt>
    <dgm:pt modelId="{BA8AC895-93DE-D34B-9C26-90A0E112E45C}" type="pres">
      <dgm:prSet presAssocID="{A4F0AF3F-4E8C-1948-9F23-B9168A8A2D0F}" presName="node" presStyleLbl="node1" presStyleIdx="5" presStyleCnt="7">
        <dgm:presLayoutVars>
          <dgm:bulletEnabled val="1"/>
        </dgm:presLayoutVars>
      </dgm:prSet>
      <dgm:spPr/>
    </dgm:pt>
    <dgm:pt modelId="{2E82433D-3646-E841-83C1-7A65F286F98D}" type="pres">
      <dgm:prSet presAssocID="{2254C1CA-BC80-C248-922A-0F7D44899B69}" presName="Name9" presStyleLbl="parChTrans1D2" presStyleIdx="6" presStyleCnt="7"/>
      <dgm:spPr/>
    </dgm:pt>
    <dgm:pt modelId="{F3379C46-01A3-C345-A2CD-2FFF2E566D51}" type="pres">
      <dgm:prSet presAssocID="{2254C1CA-BC80-C248-922A-0F7D44899B69}" presName="connTx" presStyleLbl="parChTrans1D2" presStyleIdx="6" presStyleCnt="7"/>
      <dgm:spPr/>
    </dgm:pt>
    <dgm:pt modelId="{09838A71-CB18-3347-A5C9-1E240D0D4522}" type="pres">
      <dgm:prSet presAssocID="{051A57FF-B04B-014F-ABF4-3371AD14E591}" presName="node" presStyleLbl="node1" presStyleIdx="6" presStyleCnt="7">
        <dgm:presLayoutVars>
          <dgm:bulletEnabled val="1"/>
        </dgm:presLayoutVars>
      </dgm:prSet>
      <dgm:spPr/>
    </dgm:pt>
  </dgm:ptLst>
  <dgm:cxnLst>
    <dgm:cxn modelId="{B327B401-2A52-9A4F-95E3-913123704B3A}" type="presOf" srcId="{051A57FF-B04B-014F-ABF4-3371AD14E591}" destId="{09838A71-CB18-3347-A5C9-1E240D0D4522}" srcOrd="0" destOrd="0" presId="urn:microsoft.com/office/officeart/2005/8/layout/radial1"/>
    <dgm:cxn modelId="{C6E3C709-E334-9B41-BA8D-CC7032FB65EC}" type="presOf" srcId="{BAA80C09-404D-C141-A072-8A480ABEF41C}" destId="{8BE7FAC7-E8D6-6C44-BB0B-320B7D3836BD}" srcOrd="0" destOrd="0" presId="urn:microsoft.com/office/officeart/2005/8/layout/radial1"/>
    <dgm:cxn modelId="{FFB1590A-1149-1840-B2AB-BC35345C983F}" type="presOf" srcId="{35CDED89-9D28-B941-BBD9-4C1D345A1C70}" destId="{6BC15CBC-09C7-BE4C-B53D-3D8341402DEE}" srcOrd="0" destOrd="0" presId="urn:microsoft.com/office/officeart/2005/8/layout/radial1"/>
    <dgm:cxn modelId="{16EB670B-E98F-5648-977F-B4338E06598F}" srcId="{39E4F873-FBE1-3745-A96D-CEEC7A4C0352}" destId="{0BC0C92E-976F-E147-82A9-178ABB170D96}" srcOrd="0" destOrd="0" parTransId="{1B43D32B-211D-D543-B987-7F5B6066BE0C}" sibTransId="{00D72E4C-4D43-5A48-8F9A-809D9A17D5EA}"/>
    <dgm:cxn modelId="{26B7A311-80AA-CA48-BDB7-AD5E4EA4D467}" type="presOf" srcId="{BAA80C09-404D-C141-A072-8A480ABEF41C}" destId="{37FB1569-ADB2-714C-8142-A2058AEBC54F}" srcOrd="1" destOrd="0" presId="urn:microsoft.com/office/officeart/2005/8/layout/radial1"/>
    <dgm:cxn modelId="{0EE28113-E1C0-2148-BDB8-A08D04E89365}" srcId="{0BC0C92E-976F-E147-82A9-178ABB170D96}" destId="{AA869162-83CC-4545-8E28-6216B9F0D083}" srcOrd="1" destOrd="0" parTransId="{BAA80C09-404D-C141-A072-8A480ABEF41C}" sibTransId="{FA42AA5C-8D64-7849-8A3E-B4216B922132}"/>
    <dgm:cxn modelId="{CD158413-8E2D-2141-90CC-15F78793274A}" type="presOf" srcId="{0BC0C92E-976F-E147-82A9-178ABB170D96}" destId="{9DDFDF38-09E2-A44D-856B-F3915D430A0A}" srcOrd="0" destOrd="0" presId="urn:microsoft.com/office/officeart/2005/8/layout/radial1"/>
    <dgm:cxn modelId="{753B551D-359A-854B-922E-8DDD34D7602C}" type="presOf" srcId="{39E4F873-FBE1-3745-A96D-CEEC7A4C0352}" destId="{CAEF928C-E096-D543-B1CD-F07CBE4EDB76}" srcOrd="0" destOrd="0" presId="urn:microsoft.com/office/officeart/2005/8/layout/radial1"/>
    <dgm:cxn modelId="{59890A26-1D0B-074A-8DB0-B6A76239F2A7}" type="presOf" srcId="{6C67EA53-8028-0048-BE7B-9E47472F3D3C}" destId="{1A754905-85B6-684F-9EF9-4E377FB0084B}" srcOrd="1" destOrd="0" presId="urn:microsoft.com/office/officeart/2005/8/layout/radial1"/>
    <dgm:cxn modelId="{D1E9532A-1478-3442-8676-EE7ED518EDAF}" srcId="{0BC0C92E-976F-E147-82A9-178ABB170D96}" destId="{A4F0AF3F-4E8C-1948-9F23-B9168A8A2D0F}" srcOrd="5" destOrd="0" parTransId="{6C67EA53-8028-0048-BE7B-9E47472F3D3C}" sibTransId="{452AB049-CD61-E948-860B-5FD962B11B59}"/>
    <dgm:cxn modelId="{8B72452C-E7F1-9F4B-8AB4-C3E77455A5BC}" type="presOf" srcId="{06DC68A7-BEBB-724B-BDDC-2BDC8A3802B4}" destId="{0CD09509-23F8-CA46-A8C8-139466DF3859}" srcOrd="0" destOrd="0" presId="urn:microsoft.com/office/officeart/2005/8/layout/radial1"/>
    <dgm:cxn modelId="{B251E933-286D-8A44-BDA9-10BCA385B6B7}" srcId="{0BC0C92E-976F-E147-82A9-178ABB170D96}" destId="{CC4BA61B-3098-2D45-8708-42E665108996}" srcOrd="2" destOrd="0" parTransId="{5F03F405-4519-9F47-B99B-6D842CBCA74A}" sibTransId="{522C70F3-085A-2F49-975E-8F922531CDB7}"/>
    <dgm:cxn modelId="{C2A2D235-488B-2442-A707-72B16A72DC0F}" type="presOf" srcId="{6C67EA53-8028-0048-BE7B-9E47472F3D3C}" destId="{9FED28B2-047B-4845-9F98-344B9C4E10A1}" srcOrd="0" destOrd="0" presId="urn:microsoft.com/office/officeart/2005/8/layout/radial1"/>
    <dgm:cxn modelId="{A1B35A4C-31B5-6F4A-BC16-246DB50B158E}" srcId="{0BC0C92E-976F-E147-82A9-178ABB170D96}" destId="{06EFF423-77C5-8944-9B8C-95750C8BF455}" srcOrd="0" destOrd="0" parTransId="{F50FC664-1D09-FA40-862D-7A4CFD0ACCFE}" sibTransId="{7EE0A13B-8FD6-3441-8E5D-79716D07F34E}"/>
    <dgm:cxn modelId="{1CB1BA5F-D318-0340-B70F-96F07DCF091E}" type="presOf" srcId="{8992A611-76C2-5F4A-8573-87B392404C77}" destId="{17D28BD8-53A1-FA4D-971F-72315440AA8C}" srcOrd="0" destOrd="0" presId="urn:microsoft.com/office/officeart/2005/8/layout/radial1"/>
    <dgm:cxn modelId="{2EB11A6D-5F5A-524D-A642-A862D4DAC704}" type="presOf" srcId="{A4F0AF3F-4E8C-1948-9F23-B9168A8A2D0F}" destId="{BA8AC895-93DE-D34B-9C26-90A0E112E45C}" srcOrd="0" destOrd="0" presId="urn:microsoft.com/office/officeart/2005/8/layout/radial1"/>
    <dgm:cxn modelId="{F1E3A573-7461-EC4B-85F5-4B4E373D5237}" type="presOf" srcId="{E7B39D92-BDE5-7047-B612-66CBAD697FDF}" destId="{BB8A1144-3A24-9F40-AD31-AA649CACA499}" srcOrd="0" destOrd="0" presId="urn:microsoft.com/office/officeart/2005/8/layout/radial1"/>
    <dgm:cxn modelId="{A3671E7A-B565-5E40-92B9-C5BAE14ADDB1}" type="presOf" srcId="{F50FC664-1D09-FA40-862D-7A4CFD0ACCFE}" destId="{9AD1FAC5-9C38-D74E-9DAC-91A5A22E6EB7}" srcOrd="1" destOrd="0" presId="urn:microsoft.com/office/officeart/2005/8/layout/radial1"/>
    <dgm:cxn modelId="{AD90DD7B-DDB0-7A46-8F0E-5921C964986F}" type="presOf" srcId="{CC4BA61B-3098-2D45-8708-42E665108996}" destId="{82E36EE6-869E-774F-B4EF-70EC5EDB3B48}" srcOrd="0" destOrd="0" presId="urn:microsoft.com/office/officeart/2005/8/layout/radial1"/>
    <dgm:cxn modelId="{86672580-5D53-2F47-A44C-49908E43CD37}" srcId="{0BC0C92E-976F-E147-82A9-178ABB170D96}" destId="{051A57FF-B04B-014F-ABF4-3371AD14E591}" srcOrd="6" destOrd="0" parTransId="{2254C1CA-BC80-C248-922A-0F7D44899B69}" sibTransId="{B18BD51F-F054-E642-BDD2-B291F94155F0}"/>
    <dgm:cxn modelId="{E1B1DB83-C3CC-0749-8C5B-70E5F78399EE}" srcId="{0BC0C92E-976F-E147-82A9-178ABB170D96}" destId="{35CDED89-9D28-B941-BBD9-4C1D345A1C70}" srcOrd="4" destOrd="0" parTransId="{E7B39D92-BDE5-7047-B612-66CBAD697FDF}" sibTransId="{6A195BDA-8098-544C-9F28-3A162844DFBD}"/>
    <dgm:cxn modelId="{C4846186-1530-D446-B961-68EEF3F041D0}" type="presOf" srcId="{8992A611-76C2-5F4A-8573-87B392404C77}" destId="{86FF4D0C-3EFA-1F46-B0A0-C793AA33DA91}" srcOrd="1" destOrd="0" presId="urn:microsoft.com/office/officeart/2005/8/layout/radial1"/>
    <dgm:cxn modelId="{F9C7DD8D-E2F0-BB4A-9CF5-5C8FD931D035}" type="presOf" srcId="{F50FC664-1D09-FA40-862D-7A4CFD0ACCFE}" destId="{57132CB8-EA4F-5941-9B74-3E0E2C45FBD2}" srcOrd="0" destOrd="0" presId="urn:microsoft.com/office/officeart/2005/8/layout/radial1"/>
    <dgm:cxn modelId="{FB553AAA-652E-A345-8F9A-A5D93C930D81}" type="presOf" srcId="{AA869162-83CC-4545-8E28-6216B9F0D083}" destId="{5721EFE5-6DAE-D043-8598-CA973D3F0DC0}" srcOrd="0" destOrd="0" presId="urn:microsoft.com/office/officeart/2005/8/layout/radial1"/>
    <dgm:cxn modelId="{5EE15FB5-00EC-C644-9476-B90589EB5261}" type="presOf" srcId="{2254C1CA-BC80-C248-922A-0F7D44899B69}" destId="{F3379C46-01A3-C345-A2CD-2FFF2E566D51}" srcOrd="1" destOrd="0" presId="urn:microsoft.com/office/officeart/2005/8/layout/radial1"/>
    <dgm:cxn modelId="{6FB2ABC6-4635-2947-AEAE-285AFDA448AD}" type="presOf" srcId="{E7B39D92-BDE5-7047-B612-66CBAD697FDF}" destId="{CF821EDC-6BB1-F44E-8FEE-50CD8667B48C}" srcOrd="1" destOrd="0" presId="urn:microsoft.com/office/officeart/2005/8/layout/radial1"/>
    <dgm:cxn modelId="{51BBCECA-D79F-A94B-974B-FCFABF43A718}" type="presOf" srcId="{5F03F405-4519-9F47-B99B-6D842CBCA74A}" destId="{82EDBF8D-600D-EB45-9CFA-3BA7F37C2EF6}" srcOrd="1" destOrd="0" presId="urn:microsoft.com/office/officeart/2005/8/layout/radial1"/>
    <dgm:cxn modelId="{7B1321D0-EC42-0A4D-9A45-20372EF1DEA2}" type="presOf" srcId="{06EFF423-77C5-8944-9B8C-95750C8BF455}" destId="{C4870CB2-FF23-BD4E-80C5-744255DE250F}" srcOrd="0" destOrd="0" presId="urn:microsoft.com/office/officeart/2005/8/layout/radial1"/>
    <dgm:cxn modelId="{028127D3-7247-8C44-8012-06E41D676D79}" type="presOf" srcId="{5F03F405-4519-9F47-B99B-6D842CBCA74A}" destId="{562BCC84-1BAF-3149-A3ED-6776E9E2035C}" srcOrd="0" destOrd="0" presId="urn:microsoft.com/office/officeart/2005/8/layout/radial1"/>
    <dgm:cxn modelId="{8512CAD7-9B20-1F41-B871-F6DEF192A649}" type="presOf" srcId="{2254C1CA-BC80-C248-922A-0F7D44899B69}" destId="{2E82433D-3646-E841-83C1-7A65F286F98D}" srcOrd="0" destOrd="0" presId="urn:microsoft.com/office/officeart/2005/8/layout/radial1"/>
    <dgm:cxn modelId="{57E40AFF-22FF-7F4B-A7F7-A682EA709DBA}" srcId="{0BC0C92E-976F-E147-82A9-178ABB170D96}" destId="{06DC68A7-BEBB-724B-BDDC-2BDC8A3802B4}" srcOrd="3" destOrd="0" parTransId="{8992A611-76C2-5F4A-8573-87B392404C77}" sibTransId="{504CDBF7-E07F-B64D-AE16-1E05650B2E84}"/>
    <dgm:cxn modelId="{9CE21D0F-3E9D-FC4A-B65C-8FC7A980F64D}" type="presParOf" srcId="{CAEF928C-E096-D543-B1CD-F07CBE4EDB76}" destId="{9DDFDF38-09E2-A44D-856B-F3915D430A0A}" srcOrd="0" destOrd="0" presId="urn:microsoft.com/office/officeart/2005/8/layout/radial1"/>
    <dgm:cxn modelId="{3952DA48-A638-E04B-AE53-442B1233B00B}" type="presParOf" srcId="{CAEF928C-E096-D543-B1CD-F07CBE4EDB76}" destId="{57132CB8-EA4F-5941-9B74-3E0E2C45FBD2}" srcOrd="1" destOrd="0" presId="urn:microsoft.com/office/officeart/2005/8/layout/radial1"/>
    <dgm:cxn modelId="{C49E698B-ACFE-F94E-B2DD-5508B67FE3B9}" type="presParOf" srcId="{57132CB8-EA4F-5941-9B74-3E0E2C45FBD2}" destId="{9AD1FAC5-9C38-D74E-9DAC-91A5A22E6EB7}" srcOrd="0" destOrd="0" presId="urn:microsoft.com/office/officeart/2005/8/layout/radial1"/>
    <dgm:cxn modelId="{88481C1E-4070-4148-BBEB-814A998406E6}" type="presParOf" srcId="{CAEF928C-E096-D543-B1CD-F07CBE4EDB76}" destId="{C4870CB2-FF23-BD4E-80C5-744255DE250F}" srcOrd="2" destOrd="0" presId="urn:microsoft.com/office/officeart/2005/8/layout/radial1"/>
    <dgm:cxn modelId="{41313558-4B39-7744-B116-3963977A7681}" type="presParOf" srcId="{CAEF928C-E096-D543-B1CD-F07CBE4EDB76}" destId="{8BE7FAC7-E8D6-6C44-BB0B-320B7D3836BD}" srcOrd="3" destOrd="0" presId="urn:microsoft.com/office/officeart/2005/8/layout/radial1"/>
    <dgm:cxn modelId="{EAE50AA4-D847-2C40-84D8-E6FAA31BD022}" type="presParOf" srcId="{8BE7FAC7-E8D6-6C44-BB0B-320B7D3836BD}" destId="{37FB1569-ADB2-714C-8142-A2058AEBC54F}" srcOrd="0" destOrd="0" presId="urn:microsoft.com/office/officeart/2005/8/layout/radial1"/>
    <dgm:cxn modelId="{E733D057-B5BE-7749-AD9A-6AC9CD2FD2FC}" type="presParOf" srcId="{CAEF928C-E096-D543-B1CD-F07CBE4EDB76}" destId="{5721EFE5-6DAE-D043-8598-CA973D3F0DC0}" srcOrd="4" destOrd="0" presId="urn:microsoft.com/office/officeart/2005/8/layout/radial1"/>
    <dgm:cxn modelId="{53790610-502C-634A-A19E-A09A78635595}" type="presParOf" srcId="{CAEF928C-E096-D543-B1CD-F07CBE4EDB76}" destId="{562BCC84-1BAF-3149-A3ED-6776E9E2035C}" srcOrd="5" destOrd="0" presId="urn:microsoft.com/office/officeart/2005/8/layout/radial1"/>
    <dgm:cxn modelId="{3BEE015B-D6D5-F24C-B260-CFDB36A134FF}" type="presParOf" srcId="{562BCC84-1BAF-3149-A3ED-6776E9E2035C}" destId="{82EDBF8D-600D-EB45-9CFA-3BA7F37C2EF6}" srcOrd="0" destOrd="0" presId="urn:microsoft.com/office/officeart/2005/8/layout/radial1"/>
    <dgm:cxn modelId="{C4ABEBF9-5877-654B-BDDE-BFB80A55A663}" type="presParOf" srcId="{CAEF928C-E096-D543-B1CD-F07CBE4EDB76}" destId="{82E36EE6-869E-774F-B4EF-70EC5EDB3B48}" srcOrd="6" destOrd="0" presId="urn:microsoft.com/office/officeart/2005/8/layout/radial1"/>
    <dgm:cxn modelId="{AA45EDDD-C2C1-074C-AB4A-AB7A9599C224}" type="presParOf" srcId="{CAEF928C-E096-D543-B1CD-F07CBE4EDB76}" destId="{17D28BD8-53A1-FA4D-971F-72315440AA8C}" srcOrd="7" destOrd="0" presId="urn:microsoft.com/office/officeart/2005/8/layout/radial1"/>
    <dgm:cxn modelId="{FF0E63F2-039A-A247-BB13-B7EF53229145}" type="presParOf" srcId="{17D28BD8-53A1-FA4D-971F-72315440AA8C}" destId="{86FF4D0C-3EFA-1F46-B0A0-C793AA33DA91}" srcOrd="0" destOrd="0" presId="urn:microsoft.com/office/officeart/2005/8/layout/radial1"/>
    <dgm:cxn modelId="{BA937734-A1A7-C64B-B13B-DDEFF1FE1CA2}" type="presParOf" srcId="{CAEF928C-E096-D543-B1CD-F07CBE4EDB76}" destId="{0CD09509-23F8-CA46-A8C8-139466DF3859}" srcOrd="8" destOrd="0" presId="urn:microsoft.com/office/officeart/2005/8/layout/radial1"/>
    <dgm:cxn modelId="{362D2EDB-6B29-124E-8279-EFFCEC429392}" type="presParOf" srcId="{CAEF928C-E096-D543-B1CD-F07CBE4EDB76}" destId="{BB8A1144-3A24-9F40-AD31-AA649CACA499}" srcOrd="9" destOrd="0" presId="urn:microsoft.com/office/officeart/2005/8/layout/radial1"/>
    <dgm:cxn modelId="{76791E45-B03B-FF4E-B0C0-C693C80CDB30}" type="presParOf" srcId="{BB8A1144-3A24-9F40-AD31-AA649CACA499}" destId="{CF821EDC-6BB1-F44E-8FEE-50CD8667B48C}" srcOrd="0" destOrd="0" presId="urn:microsoft.com/office/officeart/2005/8/layout/radial1"/>
    <dgm:cxn modelId="{533B19A8-F6E9-2D42-B161-84C9C0D54F9C}" type="presParOf" srcId="{CAEF928C-E096-D543-B1CD-F07CBE4EDB76}" destId="{6BC15CBC-09C7-BE4C-B53D-3D8341402DEE}" srcOrd="10" destOrd="0" presId="urn:microsoft.com/office/officeart/2005/8/layout/radial1"/>
    <dgm:cxn modelId="{4D98F922-2774-144F-9601-3AB3FB65D546}" type="presParOf" srcId="{CAEF928C-E096-D543-B1CD-F07CBE4EDB76}" destId="{9FED28B2-047B-4845-9F98-344B9C4E10A1}" srcOrd="11" destOrd="0" presId="urn:microsoft.com/office/officeart/2005/8/layout/radial1"/>
    <dgm:cxn modelId="{3410EB69-5BF1-B346-9FCE-66FD7DEC0730}" type="presParOf" srcId="{9FED28B2-047B-4845-9F98-344B9C4E10A1}" destId="{1A754905-85B6-684F-9EF9-4E377FB0084B}" srcOrd="0" destOrd="0" presId="urn:microsoft.com/office/officeart/2005/8/layout/radial1"/>
    <dgm:cxn modelId="{F56B4191-20E6-A64A-86C3-A4A360E5604C}" type="presParOf" srcId="{CAEF928C-E096-D543-B1CD-F07CBE4EDB76}" destId="{BA8AC895-93DE-D34B-9C26-90A0E112E45C}" srcOrd="12" destOrd="0" presId="urn:microsoft.com/office/officeart/2005/8/layout/radial1"/>
    <dgm:cxn modelId="{BE407A69-0F51-8B45-8990-267C84EDCBBA}" type="presParOf" srcId="{CAEF928C-E096-D543-B1CD-F07CBE4EDB76}" destId="{2E82433D-3646-E841-83C1-7A65F286F98D}" srcOrd="13" destOrd="0" presId="urn:microsoft.com/office/officeart/2005/8/layout/radial1"/>
    <dgm:cxn modelId="{20170DF0-7BAD-3D4C-BB9A-23983D6BC8E4}" type="presParOf" srcId="{2E82433D-3646-E841-83C1-7A65F286F98D}" destId="{F3379C46-01A3-C345-A2CD-2FFF2E566D51}" srcOrd="0" destOrd="0" presId="urn:microsoft.com/office/officeart/2005/8/layout/radial1"/>
    <dgm:cxn modelId="{E03D4AD1-AD6F-EF44-A032-B07FBEB0090E}" type="presParOf" srcId="{CAEF928C-E096-D543-B1CD-F07CBE4EDB76}" destId="{09838A71-CB18-3347-A5C9-1E240D0D452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FDF38-09E2-A44D-856B-F3915D430A0A}">
      <dsp:nvSpPr>
        <dsp:cNvPr id="0" name=""/>
        <dsp:cNvSpPr/>
      </dsp:nvSpPr>
      <dsp:spPr>
        <a:xfrm>
          <a:off x="2627512" y="1704543"/>
          <a:ext cx="1125110" cy="1125110"/>
        </a:xfrm>
        <a:prstGeom prst="ellipse">
          <a:avLst/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 err="1">
              <a:solidFill>
                <a:srgbClr val="002060"/>
              </a:solidFill>
            </a:rPr>
            <a:t>LhARA</a:t>
          </a:r>
          <a:br>
            <a:rPr lang="en-GB" sz="1000" b="1" kern="1200" dirty="0">
              <a:solidFill>
                <a:srgbClr val="002060"/>
              </a:solidFill>
            </a:rPr>
          </a:br>
          <a:r>
            <a:rPr lang="en-GB" sz="1000" b="1" kern="1200" dirty="0" err="1">
              <a:solidFill>
                <a:srgbClr val="002060"/>
              </a:solidFill>
            </a:rPr>
            <a:t>collaboation</a:t>
          </a:r>
          <a:endParaRPr lang="en-GB" sz="1000" b="1" kern="1200" dirty="0">
            <a:solidFill>
              <a:srgbClr val="002060"/>
            </a:solidFill>
          </a:endParaRPr>
        </a:p>
      </dsp:txBody>
      <dsp:txXfrm>
        <a:off x="2792281" y="1869312"/>
        <a:ext cx="795572" cy="795572"/>
      </dsp:txXfrm>
    </dsp:sp>
    <dsp:sp modelId="{57132CB8-EA4F-5941-9B74-3E0E2C45FBD2}">
      <dsp:nvSpPr>
        <dsp:cNvPr id="0" name=""/>
        <dsp:cNvSpPr/>
      </dsp:nvSpPr>
      <dsp:spPr>
        <a:xfrm rot="16200000">
          <a:off x="2908429" y="1407033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175985" y="1408823"/>
        <a:ext cx="28163" cy="28163"/>
      </dsp:txXfrm>
    </dsp:sp>
    <dsp:sp modelId="{C4870CB2-FF23-BD4E-80C5-744255DE250F}">
      <dsp:nvSpPr>
        <dsp:cNvPr id="0" name=""/>
        <dsp:cNvSpPr/>
      </dsp:nvSpPr>
      <dsp:spPr>
        <a:xfrm>
          <a:off x="2627512" y="16156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Institutes</a:t>
          </a:r>
        </a:p>
      </dsp:txBody>
      <dsp:txXfrm>
        <a:off x="2792281" y="180925"/>
        <a:ext cx="795572" cy="795572"/>
      </dsp:txXfrm>
    </dsp:sp>
    <dsp:sp modelId="{8BE7FAC7-E8D6-6C44-BB0B-320B7D3836BD}">
      <dsp:nvSpPr>
        <dsp:cNvPr id="0" name=""/>
        <dsp:cNvSpPr/>
      </dsp:nvSpPr>
      <dsp:spPr>
        <a:xfrm rot="19285714">
          <a:off x="3568446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836002" y="1726670"/>
        <a:ext cx="28163" cy="28163"/>
      </dsp:txXfrm>
    </dsp:sp>
    <dsp:sp modelId="{5721EFE5-6DAE-D043-8598-CA973D3F0DC0}">
      <dsp:nvSpPr>
        <dsp:cNvPr id="0" name=""/>
        <dsp:cNvSpPr/>
      </dsp:nvSpPr>
      <dsp:spPr>
        <a:xfrm>
          <a:off x="3947546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UKRI</a:t>
          </a:r>
        </a:p>
      </dsp:txBody>
      <dsp:txXfrm>
        <a:off x="4112315" y="816620"/>
        <a:ext cx="795572" cy="795572"/>
      </dsp:txXfrm>
    </dsp:sp>
    <dsp:sp modelId="{562BCC84-1BAF-3149-A3ED-6776E9E2035C}">
      <dsp:nvSpPr>
        <dsp:cNvPr id="0" name=""/>
        <dsp:cNvSpPr/>
      </dsp:nvSpPr>
      <dsp:spPr>
        <a:xfrm rot="771429">
          <a:off x="3731456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999013" y="2440867"/>
        <a:ext cx="28163" cy="28163"/>
      </dsp:txXfrm>
    </dsp:sp>
    <dsp:sp modelId="{82E36EE6-869E-774F-B4EF-70EC5EDB3B48}">
      <dsp:nvSpPr>
        <dsp:cNvPr id="0" name=""/>
        <dsp:cNvSpPr/>
      </dsp:nvSpPr>
      <dsp:spPr>
        <a:xfrm>
          <a:off x="4273567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EU/ERC</a:t>
          </a:r>
        </a:p>
      </dsp:txBody>
      <dsp:txXfrm>
        <a:off x="4438336" y="2245013"/>
        <a:ext cx="795572" cy="795572"/>
      </dsp:txXfrm>
    </dsp:sp>
    <dsp:sp modelId="{17D28BD8-53A1-FA4D-971F-72315440AA8C}">
      <dsp:nvSpPr>
        <dsp:cNvPr id="0" name=""/>
        <dsp:cNvSpPr/>
      </dsp:nvSpPr>
      <dsp:spPr>
        <a:xfrm rot="3857143">
          <a:off x="3274710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542267" y="3013608"/>
        <a:ext cx="28163" cy="28163"/>
      </dsp:txXfrm>
    </dsp:sp>
    <dsp:sp modelId="{0CD09509-23F8-CA46-A8C8-139466DF3859}">
      <dsp:nvSpPr>
        <dsp:cNvPr id="0" name=""/>
        <dsp:cNvSpPr/>
      </dsp:nvSpPr>
      <dsp:spPr>
        <a:xfrm>
          <a:off x="3360076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Industry</a:t>
          </a:r>
          <a:br>
            <a:rPr lang="en-GB" sz="800" b="1" kern="1200" dirty="0">
              <a:solidFill>
                <a:srgbClr val="002060"/>
              </a:solidFill>
            </a:rPr>
          </a:br>
          <a:r>
            <a:rPr lang="en-GB" sz="800" b="1" kern="1200" dirty="0">
              <a:solidFill>
                <a:srgbClr val="002060"/>
              </a:solidFill>
            </a:rPr>
            <a:t>partners</a:t>
          </a:r>
        </a:p>
      </dsp:txBody>
      <dsp:txXfrm>
        <a:off x="3524845" y="3390496"/>
        <a:ext cx="795572" cy="795572"/>
      </dsp:txXfrm>
    </dsp:sp>
    <dsp:sp modelId="{BB8A1144-3A24-9F40-AD31-AA649CACA499}">
      <dsp:nvSpPr>
        <dsp:cNvPr id="0" name=""/>
        <dsp:cNvSpPr/>
      </dsp:nvSpPr>
      <dsp:spPr>
        <a:xfrm rot="6942857">
          <a:off x="2542147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809703" y="3013608"/>
        <a:ext cx="28163" cy="28163"/>
      </dsp:txXfrm>
    </dsp:sp>
    <dsp:sp modelId="{6BC15CBC-09C7-BE4C-B53D-3D8341402DEE}">
      <dsp:nvSpPr>
        <dsp:cNvPr id="0" name=""/>
        <dsp:cNvSpPr/>
      </dsp:nvSpPr>
      <dsp:spPr>
        <a:xfrm>
          <a:off x="1894948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Foundations</a:t>
          </a:r>
        </a:p>
      </dsp:txBody>
      <dsp:txXfrm>
        <a:off x="2059717" y="3390496"/>
        <a:ext cx="795572" cy="795572"/>
      </dsp:txXfrm>
    </dsp:sp>
    <dsp:sp modelId="{9FED28B2-047B-4845-9F98-344B9C4E10A1}">
      <dsp:nvSpPr>
        <dsp:cNvPr id="0" name=""/>
        <dsp:cNvSpPr/>
      </dsp:nvSpPr>
      <dsp:spPr>
        <a:xfrm rot="10028571">
          <a:off x="2085401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352957" y="2440867"/>
        <a:ext cx="28163" cy="28163"/>
      </dsp:txXfrm>
    </dsp:sp>
    <dsp:sp modelId="{BA8AC895-93DE-D34B-9C26-90A0E112E45C}">
      <dsp:nvSpPr>
        <dsp:cNvPr id="0" name=""/>
        <dsp:cNvSpPr/>
      </dsp:nvSpPr>
      <dsp:spPr>
        <a:xfrm>
          <a:off x="981456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>
              <a:solidFill>
                <a:srgbClr val="002060"/>
              </a:solidFill>
            </a:rPr>
            <a:t>Philanthropists</a:t>
          </a:r>
        </a:p>
      </dsp:txBody>
      <dsp:txXfrm>
        <a:off x="1146225" y="2245013"/>
        <a:ext cx="795572" cy="795572"/>
      </dsp:txXfrm>
    </dsp:sp>
    <dsp:sp modelId="{2E82433D-3646-E841-83C1-7A65F286F98D}">
      <dsp:nvSpPr>
        <dsp:cNvPr id="0" name=""/>
        <dsp:cNvSpPr/>
      </dsp:nvSpPr>
      <dsp:spPr>
        <a:xfrm rot="13114286">
          <a:off x="2248412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515968" y="1726670"/>
        <a:ext cx="28163" cy="28163"/>
      </dsp:txXfrm>
    </dsp:sp>
    <dsp:sp modelId="{09838A71-CB18-3347-A5C9-1E240D0D4522}">
      <dsp:nvSpPr>
        <dsp:cNvPr id="0" name=""/>
        <dsp:cNvSpPr/>
      </dsp:nvSpPr>
      <dsp:spPr>
        <a:xfrm>
          <a:off x="1307478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solidFill>
                <a:srgbClr val="002060"/>
              </a:solidFill>
            </a:rPr>
            <a:t>…</a:t>
          </a:r>
        </a:p>
      </dsp:txBody>
      <dsp:txXfrm>
        <a:off x="1472247" y="816620"/>
        <a:ext cx="795572" cy="795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4/13/26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13/04/2026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13/04/2026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13/04/2026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13/04/2026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13/04/2026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13/04/2026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13/04/2026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13/04/2026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13/04/2026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13/04/2026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9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April 13, 2026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EAD0E-7BCE-9A43-9F7D-CAD9B4714BDA}"/>
              </a:ext>
            </a:extLst>
          </p:cNvPr>
          <p:cNvSpPr txBox="1"/>
          <p:nvPr/>
        </p:nvSpPr>
        <p:spPr>
          <a:xfrm>
            <a:off x="4865914" y="-435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84C2A89-875D-4608-D32B-98E275D61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" y="17252"/>
            <a:ext cx="5866550" cy="32607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A30BDF-F5D5-F991-2A61-1204D653E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82" y="3286664"/>
            <a:ext cx="5866547" cy="1639019"/>
          </a:xfrm>
        </p:spPr>
        <p:txBody>
          <a:bodyPr/>
          <a:lstStyle/>
          <a:p>
            <a:pPr algn="ctr"/>
            <a:r>
              <a:rPr lang="en-US" dirty="0"/>
              <a:t>Hywel submitting to </a:t>
            </a:r>
            <a:r>
              <a:rPr lang="en-US" dirty="0" err="1"/>
              <a:t>arXiv</a:t>
            </a:r>
            <a:r>
              <a:rPr lang="en-US" dirty="0"/>
              <a:t>; then can use in </a:t>
            </a:r>
            <a:br>
              <a:rPr lang="en-US" dirty="0"/>
            </a:br>
            <a:r>
              <a:rPr lang="en-US" dirty="0" err="1"/>
              <a:t>ResearchFish</a:t>
            </a:r>
            <a:endParaRPr lang="en-US" dirty="0"/>
          </a:p>
        </p:txBody>
      </p:sp>
      <p:pic>
        <p:nvPicPr>
          <p:cNvPr id="10" name="Picture 9" descr="A book cover with green and blue cells&#10;&#10;AI-generated content may be incorrect.">
            <a:extLst>
              <a:ext uri="{FF2B5EF4-FFF2-40B4-BE49-F238E27FC236}">
                <a16:creationId xmlns:a16="http://schemas.microsoft.com/office/drawing/2014/main" id="{943F9720-F950-58BA-800C-5BD653AA7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728" y="150961"/>
            <a:ext cx="4634138" cy="662508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A stack of boxes on a shelf&#10;&#10;AI-generated content may be incorrect.">
            <a:extLst>
              <a:ext uri="{FF2B5EF4-FFF2-40B4-BE49-F238E27FC236}">
                <a16:creationId xmlns:a16="http://schemas.microsoft.com/office/drawing/2014/main" id="{62FA45DA-14F0-16B4-D3A0-4D5FA787C8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4" y="3977890"/>
            <a:ext cx="2471903" cy="286285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567FA1-A0B2-403E-3C5C-62CAB12FEEE9}"/>
              </a:ext>
            </a:extLst>
          </p:cNvPr>
          <p:cNvSpPr txBox="1"/>
          <p:nvPr/>
        </p:nvSpPr>
        <p:spPr>
          <a:xfrm>
            <a:off x="3096884" y="4641011"/>
            <a:ext cx="410617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Enough for all!</a:t>
            </a:r>
          </a:p>
          <a:p>
            <a:pPr marL="179388" indent="-179388" algn="l">
              <a:lnSpc>
                <a:spcPct val="105000"/>
              </a:lnSpc>
            </a:pPr>
            <a:r>
              <a:rPr lang="en-US" sz="1600" dirty="0"/>
              <a:t>	Will solicit requests from institutes &amp;</a:t>
            </a:r>
            <a:br>
              <a:rPr lang="en-US" sz="1600" dirty="0"/>
            </a:br>
            <a:r>
              <a:rPr lang="en-US" sz="1600" dirty="0"/>
              <a:t>send to “the great and the good”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3879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FDCFB-C7BB-6765-9E20-95F192FF7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09BB3D-2071-283D-EDD5-D567263E8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87" y="478465"/>
            <a:ext cx="10428226" cy="590107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4364220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BE213-F96A-6A35-0597-328EA7914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BB3CB-0247-9D62-8ADB-F0539D77A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0403BD8-A725-975B-4826-290CCD8EB7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25800" y="1095326"/>
            <a:ext cx="11540763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Long-term: </a:t>
            </a:r>
          </a:p>
          <a:p>
            <a:pPr marL="27781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construction of a compact, fully-automated laser-driven, high-throughput treatment facility.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Medium term: </a:t>
            </a:r>
          </a:p>
          <a:p>
            <a:pPr marL="27781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staged construction and operation of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LhARA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the Laser-hybrid Accelerator for Radiobiological Applications to:</a:t>
            </a:r>
          </a:p>
          <a:p>
            <a:pPr marL="542925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Prove the feasibility of laser-driven hybrid acceleration in a facility dedicated to the exploration of the vast 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terra incognita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of radiation biology; and to </a:t>
            </a:r>
          </a:p>
          <a:p>
            <a:pPr marL="542925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Lay the foundations for the transformation of ion beam therapy.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Short term: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 the nascent radiobiology activity into a systematic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programme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that leverages the collaboration’s unique mix of skills and capabilities; 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Create a co-creation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programme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(at least) Leo Cancer Care; and to 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Initiate the pre-construction/risk R&amp;D mitigation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programme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implied by the execution of the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LhARA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project defined in the CDR.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0804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56B7DB-5B7F-BD4C-977D-ED48CE274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70771" y="0"/>
            <a:ext cx="1373354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F82A8D-7600-0452-129B-BEEACDF1E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60"/>
            <a:ext cx="12185054" cy="553998"/>
          </a:xfrm>
        </p:spPr>
        <p:txBody>
          <a:bodyPr/>
          <a:lstStyle/>
          <a:p>
            <a:r>
              <a:rPr lang="en-US" dirty="0"/>
              <a:t>Building on CDR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5112-F90B-2C90-9AD8-40D32EDC4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EE7AF9-64E2-1134-48EE-A1C7FBABB8BA}"/>
              </a:ext>
            </a:extLst>
          </p:cNvPr>
          <p:cNvSpPr txBox="1"/>
          <p:nvPr/>
        </p:nvSpPr>
        <p:spPr>
          <a:xfrm rot="18123576">
            <a:off x="-1586932" y="4533180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Science: radiobiology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7F8C4A-313A-E9CB-985A-E9EBEAAE4450}"/>
              </a:ext>
            </a:extLst>
          </p:cNvPr>
          <p:cNvSpPr txBox="1"/>
          <p:nvPr/>
        </p:nvSpPr>
        <p:spPr>
          <a:xfrm rot="16200000">
            <a:off x="3208588" y="4533180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Project: </a:t>
            </a:r>
            <a:r>
              <a:rPr lang="en-US" sz="3200" b="1" dirty="0" err="1">
                <a:solidFill>
                  <a:schemeClr val="bg1"/>
                </a:solidFill>
              </a:rPr>
              <a:t>LhARA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56FE74-F521-8B44-063A-5761D56A3C18}"/>
              </a:ext>
            </a:extLst>
          </p:cNvPr>
          <p:cNvSpPr txBox="1"/>
          <p:nvPr/>
        </p:nvSpPr>
        <p:spPr>
          <a:xfrm rot="14166767">
            <a:off x="7659007" y="4419543"/>
            <a:ext cx="613861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3200" b="1" dirty="0">
                <a:solidFill>
                  <a:schemeClr val="bg1"/>
                </a:solidFill>
              </a:rPr>
              <a:t>Impact: co-creation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55DEA-F9DE-8DC2-5A2D-F0CEA4311755}"/>
              </a:ext>
            </a:extLst>
          </p:cNvPr>
          <p:cNvSpPr txBox="1"/>
          <p:nvPr/>
        </p:nvSpPr>
        <p:spPr>
          <a:xfrm>
            <a:off x="1209040" y="943950"/>
            <a:ext cx="2824480" cy="153508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US" sz="2400" b="1" dirty="0" err="1">
                <a:solidFill>
                  <a:srgbClr val="006400"/>
                </a:solidFill>
              </a:rPr>
              <a:t>PoPLaR</a:t>
            </a:r>
            <a:endParaRPr lang="en-US" sz="2400" b="1" dirty="0">
              <a:solidFill>
                <a:srgbClr val="006400"/>
              </a:solidFill>
            </a:endParaRPr>
          </a:p>
          <a:p>
            <a:pPr algn="ctr">
              <a:lnSpc>
                <a:spcPct val="105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as part of</a:t>
            </a:r>
          </a:p>
          <a:p>
            <a:pPr algn="ctr">
              <a:lnSpc>
                <a:spcPct val="105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systematic</a:t>
            </a:r>
          </a:p>
          <a:p>
            <a:pPr algn="ctr">
              <a:lnSpc>
                <a:spcPct val="105000"/>
              </a:lnSpc>
            </a:pPr>
            <a:r>
              <a:rPr lang="en-US" sz="2400" b="1" dirty="0" err="1">
                <a:solidFill>
                  <a:schemeClr val="accent1"/>
                </a:solidFill>
              </a:rPr>
              <a:t>programme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3F1096-3F61-9068-9D47-10E636995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41" y="984514"/>
            <a:ext cx="3162972" cy="155556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AF3CD9-1FB9-755E-53D8-78EAAE72E8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855" y="822343"/>
            <a:ext cx="2507121" cy="1717731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238677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13D5-A04E-6FCD-D0D0-15E7EB11B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 business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ED093-F1E9-C90F-BD71-C6F341107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/>
              <a:t>Vision that encompasses institutional business 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8A02E-84A5-0E2D-B361-419588EA4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08D184-67F0-FD8F-DC11-FC1144BE087F}"/>
              </a:ext>
            </a:extLst>
          </p:cNvPr>
          <p:cNvGraphicFramePr/>
          <p:nvPr/>
        </p:nvGraphicFramePr>
        <p:xfrm>
          <a:off x="-828975" y="1368640"/>
          <a:ext cx="6380135" cy="4366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EBFBBC1-EC61-8570-5A22-39FF74BA30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907" y="1259114"/>
            <a:ext cx="4366127" cy="267062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F4BA02-4BD0-793D-4613-FDDD6402D2E4}"/>
              </a:ext>
            </a:extLst>
          </p:cNvPr>
          <p:cNvSpPr txBox="1"/>
          <p:nvPr/>
        </p:nvSpPr>
        <p:spPr>
          <a:xfrm>
            <a:off x="1764255" y="5816605"/>
            <a:ext cx="4937876" cy="9745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05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First drafting discussion!</a:t>
            </a:r>
          </a:p>
          <a:p>
            <a:pPr algn="r">
              <a:lnSpc>
                <a:spcPct val="105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Long, Parsons, Whyte</a:t>
            </a:r>
          </a:p>
          <a:p>
            <a:pPr algn="r">
              <a:lnSpc>
                <a:spcPct val="105000"/>
              </a:lnSpc>
            </a:pPr>
            <a:endParaRPr lang="en-US" sz="1000" b="1" dirty="0">
              <a:solidFill>
                <a:schemeClr val="accent1"/>
              </a:solidFill>
            </a:endParaRPr>
          </a:p>
          <a:p>
            <a:pPr algn="r">
              <a:lnSpc>
                <a:spcPct val="105000"/>
              </a:lnSpc>
            </a:pPr>
            <a:r>
              <a:rPr lang="en-US" sz="1600" b="1" i="1" dirty="0">
                <a:solidFill>
                  <a:srgbClr val="7030A0"/>
                </a:solidFill>
              </a:rPr>
              <a:t>Prepare draft ahead of next collaboration meeting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E7F449-3025-51E0-CEC8-5D2F8D229E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5415" y="4010223"/>
            <a:ext cx="46482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27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1E66-90E1-E8A8-406A-782A29FAA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, project and business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9355D-7D53-18A0-5558-26ABB5775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4422"/>
            <a:ext cx="12185054" cy="2323578"/>
          </a:xfrm>
        </p:spPr>
        <p:txBody>
          <a:bodyPr/>
          <a:lstStyle/>
          <a:p>
            <a:r>
              <a:rPr lang="en-US" dirty="0"/>
              <a:t>Agreed to develop business plans; now start “for real” …</a:t>
            </a:r>
          </a:p>
          <a:p>
            <a:pPr marL="758825" indent="-4603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Agreed with STFC/RAL/PPD that </a:t>
            </a:r>
            <a:r>
              <a:rPr lang="en-US" dirty="0">
                <a:solidFill>
                  <a:schemeClr val="accent2"/>
                </a:solidFill>
              </a:rPr>
              <a:t>Christopher Townsley</a:t>
            </a:r>
            <a:r>
              <a:rPr lang="en-US" dirty="0">
                <a:solidFill>
                  <a:schemeClr val="accent6"/>
                </a:solidFill>
              </a:rPr>
              <a:t> will be our consultant</a:t>
            </a:r>
          </a:p>
          <a:p>
            <a:pPr marL="758825" indent="-4603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Begin to prepare for CM#9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55E91-BA8C-D593-992F-7A825D33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3BA087-0288-2B2D-FA02-E829FF112C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6"/>
          <a:stretch>
            <a:fillRect/>
          </a:stretch>
        </p:blipFill>
        <p:spPr bwMode="auto">
          <a:xfrm>
            <a:off x="1277139" y="553998"/>
            <a:ext cx="9630775" cy="384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52504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customXml/itemProps3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497</TotalTime>
  <Words>272</Words>
  <Application>Microsoft Macintosh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Inter Medium</vt:lpstr>
      <vt:lpstr>ICL PPT Theme</vt:lpstr>
      <vt:lpstr>Custom Design</vt:lpstr>
      <vt:lpstr>Update</vt:lpstr>
      <vt:lpstr>PowerPoint Presentation</vt:lpstr>
      <vt:lpstr>PowerPoint Presentation</vt:lpstr>
      <vt:lpstr>Success</vt:lpstr>
      <vt:lpstr>Building on CDR</vt:lpstr>
      <vt:lpstr>LhARA collaboration business plan</vt:lpstr>
      <vt:lpstr>Programme, project and business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R</cp:lastModifiedBy>
  <cp:revision>9</cp:revision>
  <dcterms:created xsi:type="dcterms:W3CDTF">2026-01-13T11:04:00Z</dcterms:created>
  <dcterms:modified xsi:type="dcterms:W3CDTF">2026-04-13T14:43:28Z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