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58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52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2/19/25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2/19/25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19 February, 2025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2F1F-F8B7-5F0B-70EC-7B454878F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 diagram: CM#7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879E2-EB4F-968C-C728-C2576CB70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Monday, 07Apr: </a:t>
            </a:r>
          </a:p>
          <a:p>
            <a:pPr lvl="1"/>
            <a:r>
              <a:rPr lang="en-US" dirty="0"/>
              <a:t>Session 1a: 09:30 – 10:00: Welcome/intro</a:t>
            </a:r>
          </a:p>
          <a:p>
            <a:pPr lvl="1"/>
            <a:r>
              <a:rPr lang="en-US" dirty="0"/>
              <a:t>Session 1b: 10:00 – 12:00: Radiobiology and </a:t>
            </a:r>
            <a:r>
              <a:rPr lang="en-US" dirty="0" err="1"/>
              <a:t>PoPLaR</a:t>
            </a:r>
            <a:endParaRPr lang="en-US" dirty="0"/>
          </a:p>
          <a:p>
            <a:pPr lvl="1"/>
            <a:r>
              <a:rPr lang="en-US" dirty="0"/>
              <a:t>Lunch</a:t>
            </a:r>
          </a:p>
          <a:p>
            <a:pPr lvl="1"/>
            <a:r>
              <a:rPr lang="en-US" dirty="0"/>
              <a:t>Session 2: 13:00 – 15:00: Source</a:t>
            </a:r>
          </a:p>
          <a:p>
            <a:pPr lvl="1"/>
            <a:r>
              <a:rPr lang="en-US" dirty="0"/>
              <a:t>Tea/coffee</a:t>
            </a:r>
          </a:p>
          <a:p>
            <a:pPr lvl="1"/>
            <a:r>
              <a:rPr lang="en-US" dirty="0"/>
              <a:t>Session 4: 15:30 – 17:30: Capture</a:t>
            </a:r>
          </a:p>
          <a:p>
            <a:pPr lvl="1"/>
            <a:r>
              <a:rPr lang="en-US" dirty="0"/>
              <a:t>Institute Board</a:t>
            </a:r>
          </a:p>
          <a:p>
            <a:pPr lvl="1"/>
            <a:r>
              <a:rPr lang="en-US" dirty="0"/>
              <a:t>Dinner</a:t>
            </a:r>
          </a:p>
          <a:p>
            <a:pPr lvl="1"/>
            <a:endParaRPr lang="en-US" dirty="0"/>
          </a:p>
          <a:p>
            <a:r>
              <a:rPr lang="en-US" dirty="0"/>
              <a:t>Tuesday, 08Apr:</a:t>
            </a:r>
          </a:p>
          <a:p>
            <a:pPr lvl="1"/>
            <a:r>
              <a:rPr lang="en-US" dirty="0"/>
              <a:t>Session 5: 09:00 – 10:30: Ion-acoustic</a:t>
            </a:r>
          </a:p>
          <a:p>
            <a:pPr lvl="1"/>
            <a:r>
              <a:rPr lang="en-US" dirty="0"/>
              <a:t>Tea/coffee</a:t>
            </a:r>
          </a:p>
          <a:p>
            <a:pPr lvl="1"/>
            <a:r>
              <a:rPr lang="en-US" dirty="0"/>
              <a:t>Session 6: 11:00 – 12:00: (Re)planning for BP1</a:t>
            </a:r>
          </a:p>
          <a:p>
            <a:pPr lvl="1"/>
            <a:r>
              <a:rPr lang="en-US" dirty="0"/>
              <a:t>Lunch</a:t>
            </a:r>
          </a:p>
          <a:p>
            <a:pPr lvl="1"/>
            <a:r>
              <a:rPr lang="en-US" dirty="0"/>
              <a:t>Session 7: 13:00 – 15:00: Design and integration</a:t>
            </a:r>
          </a:p>
          <a:p>
            <a:pPr lvl="1"/>
            <a:r>
              <a:rPr lang="en-US" dirty="0"/>
              <a:t>Tea/coffee</a:t>
            </a:r>
          </a:p>
          <a:p>
            <a:pPr lvl="1"/>
            <a:r>
              <a:rPr lang="en-US" dirty="0"/>
              <a:t>Session 8: 15:30 – 17:00: Outreach, engagement, closing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5D3B7-228B-8AA2-CEF0-F273C17E3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227384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13</TotalTime>
  <Words>108</Words>
  <Application>Microsoft Macintosh PowerPoint</Application>
  <PresentationFormat>On-screen Show (16:9)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KL-standard-black</vt:lpstr>
      <vt:lpstr>Block diagram: CM#7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(STFC,RAL,PPD)</dc:creator>
  <cp:lastModifiedBy>Long, Ken (STFC,RAL,PPD)</cp:lastModifiedBy>
  <cp:revision>1</cp:revision>
  <dcterms:created xsi:type="dcterms:W3CDTF">2025-02-19T08:55:16Z</dcterms:created>
  <dcterms:modified xsi:type="dcterms:W3CDTF">2025-02-19T09:09:11Z</dcterms:modified>
</cp:coreProperties>
</file>