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56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>
      <p:cViewPr>
        <p:scale>
          <a:sx n="110" d="100"/>
          <a:sy n="110" d="100"/>
        </p:scale>
        <p:origin x="1296" y="-19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lin Whyte" userId="fa61b079-d7ab-40ae-987d-4ab0746848a7" providerId="ADAL" clId="{0B2EA85B-263D-450A-AD4C-78AFB7857C2D}"/>
    <pc:docChg chg="undo modSld">
      <pc:chgData name="Colin Whyte" userId="fa61b079-d7ab-40ae-987d-4ab0746848a7" providerId="ADAL" clId="{0B2EA85B-263D-450A-AD4C-78AFB7857C2D}" dt="2024-07-10T11:32:03.042" v="26" actId="1076"/>
      <pc:docMkLst>
        <pc:docMk/>
      </pc:docMkLst>
      <pc:sldChg chg="modSp">
        <pc:chgData name="Colin Whyte" userId="fa61b079-d7ab-40ae-987d-4ab0746848a7" providerId="ADAL" clId="{0B2EA85B-263D-450A-AD4C-78AFB7857C2D}" dt="2024-07-10T11:32:03.042" v="26" actId="1076"/>
        <pc:sldMkLst>
          <pc:docMk/>
          <pc:sldMk cId="1410955425" sldId="256"/>
        </pc:sldMkLst>
        <pc:spChg chg="mod">
          <ac:chgData name="Colin Whyte" userId="fa61b079-d7ab-40ae-987d-4ab0746848a7" providerId="ADAL" clId="{0B2EA85B-263D-450A-AD4C-78AFB7857C2D}" dt="2024-07-10T11:32:03.042" v="26" actId="1076"/>
          <ac:spMkLst>
            <pc:docMk/>
            <pc:sldMk cId="1410955425" sldId="256"/>
            <ac:spMk id="23" creationId="{86CD3BD3-304C-4188-B2F9-7D5E647D604B}"/>
          </ac:spMkLst>
        </pc:spChg>
        <pc:spChg chg="mod">
          <ac:chgData name="Colin Whyte" userId="fa61b079-d7ab-40ae-987d-4ab0746848a7" providerId="ADAL" clId="{0B2EA85B-263D-450A-AD4C-78AFB7857C2D}" dt="2024-07-10T11:31:29.591" v="25" actId="20577"/>
          <ac:spMkLst>
            <pc:docMk/>
            <pc:sldMk cId="1410955425" sldId="256"/>
            <ac:spMk id="24" creationId="{8829F87D-B409-40FD-A363-428ED5B3F84E}"/>
          </ac:spMkLst>
        </pc:spChg>
        <pc:spChg chg="mod">
          <ac:chgData name="Colin Whyte" userId="fa61b079-d7ab-40ae-987d-4ab0746848a7" providerId="ADAL" clId="{0B2EA85B-263D-450A-AD4C-78AFB7857C2D}" dt="2024-07-10T11:29:39.804" v="24" actId="1076"/>
          <ac:spMkLst>
            <pc:docMk/>
            <pc:sldMk cId="1410955425" sldId="256"/>
            <ac:spMk id="75" creationId="{26553401-6F25-4C27-B7A5-00B82CEA359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61860-EC3D-4EED-BAFA-4BAFABBD9305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807C8A-F188-486B-91E7-53E6B5715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92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46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047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996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178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806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163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660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95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031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517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705B7-B35A-439E-8A8E-06E513DE99A1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317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705B7-B35A-439E-8A8E-06E513DE99A1}" type="datetimeFigureOut">
              <a:rPr lang="en-GB" smtClean="0"/>
              <a:t>10/07/2024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30FA1-8274-4F12-854B-6BD4169675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98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E3DABC0-F408-43A3-BFA9-E43971D2B06E}"/>
              </a:ext>
            </a:extLst>
          </p:cNvPr>
          <p:cNvGrpSpPr/>
          <p:nvPr/>
        </p:nvGrpSpPr>
        <p:grpSpPr>
          <a:xfrm>
            <a:off x="1006908" y="6333041"/>
            <a:ext cx="4663399" cy="1918113"/>
            <a:chOff x="648454" y="7467761"/>
            <a:chExt cx="4663399" cy="763342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B986190-DBCE-4DB2-A363-09DCDCC4DE52}"/>
                </a:ext>
              </a:extLst>
            </p:cNvPr>
            <p:cNvSpPr/>
            <p:nvPr/>
          </p:nvSpPr>
          <p:spPr>
            <a:xfrm>
              <a:off x="648454" y="7467761"/>
              <a:ext cx="4663399" cy="763342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13" dirty="0"/>
            </a:p>
            <a:p>
              <a:pPr algn="ctr"/>
              <a:endParaRPr lang="en-GB" sz="1013" dirty="0"/>
            </a:p>
            <a:p>
              <a:pPr algn="ctr"/>
              <a:endParaRPr lang="en-GB" sz="1013" dirty="0"/>
            </a:p>
            <a:p>
              <a:pPr algn="ctr"/>
              <a:endParaRPr lang="en-GB" sz="1013" dirty="0"/>
            </a:p>
            <a:p>
              <a:pPr algn="ctr"/>
              <a:endParaRPr lang="en-GB" sz="1013" dirty="0"/>
            </a:p>
            <a:p>
              <a:pPr algn="ctr"/>
              <a:endParaRPr lang="en-GB" sz="1013" dirty="0"/>
            </a:p>
            <a:p>
              <a:pPr algn="ctr"/>
              <a:endParaRPr lang="en-GB" sz="1013" dirty="0"/>
            </a:p>
            <a:p>
              <a:pPr algn="ctr"/>
              <a:endParaRPr lang="en-GB" sz="1013" dirty="0"/>
            </a:p>
            <a:p>
              <a:pPr algn="ctr"/>
              <a:endParaRPr lang="en-GB" sz="1013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6CD3BD3-304C-4188-B2F9-7D5E647D604B}"/>
                </a:ext>
              </a:extLst>
            </p:cNvPr>
            <p:cNvSpPr/>
            <p:nvPr/>
          </p:nvSpPr>
          <p:spPr>
            <a:xfrm>
              <a:off x="982235" y="7578365"/>
              <a:ext cx="1837145" cy="478709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WPA</a:t>
              </a:r>
            </a:p>
            <a:p>
              <a:pPr algn="ctr"/>
              <a:r>
                <a:rPr lang="en-GB" sz="1400" dirty="0"/>
                <a:t>Radiobiological Experimentation and Modelling</a:t>
              </a:r>
            </a:p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Parsons/Amos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829F87D-B409-40FD-A363-428ED5B3F84E}"/>
                </a:ext>
              </a:extLst>
            </p:cNvPr>
            <p:cNvSpPr/>
            <p:nvPr/>
          </p:nvSpPr>
          <p:spPr>
            <a:xfrm>
              <a:off x="3153160" y="7572874"/>
              <a:ext cx="1837145" cy="478708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WPB</a:t>
              </a:r>
            </a:p>
            <a:p>
              <a:pPr algn="ctr"/>
              <a:r>
                <a:rPr lang="en-GB" sz="1400" dirty="0"/>
                <a:t>ITRF/LhARA</a:t>
              </a:r>
            </a:p>
            <a:p>
              <a:pPr algn="ctr"/>
              <a:r>
                <a:rPr lang="en-GB" sz="1400" dirty="0"/>
                <a:t>Risk Mitigation</a:t>
              </a:r>
            </a:p>
          </p:txBody>
        </p:sp>
      </p:grpSp>
      <p:sp>
        <p:nvSpPr>
          <p:cNvPr id="52" name="Rectangle 51">
            <a:extLst>
              <a:ext uri="{FF2B5EF4-FFF2-40B4-BE49-F238E27FC236}">
                <a16:creationId xmlns:a16="http://schemas.microsoft.com/office/drawing/2014/main" id="{3C8257C8-A6E4-41B3-9924-F179DD725C9C}"/>
              </a:ext>
            </a:extLst>
          </p:cNvPr>
          <p:cNvSpPr/>
          <p:nvPr/>
        </p:nvSpPr>
        <p:spPr>
          <a:xfrm>
            <a:off x="4183058" y="624382"/>
            <a:ext cx="1558169" cy="70743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ITRF Facility User Requirements</a:t>
            </a:r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04B7FCDD-AA03-4CCA-944E-B67D1887CC3E}"/>
              </a:ext>
            </a:extLst>
          </p:cNvPr>
          <p:cNvCxnSpPr>
            <a:cxnSpLocks/>
            <a:stCxn id="56" idx="2"/>
            <a:endCxn id="55" idx="1"/>
          </p:cNvCxnSpPr>
          <p:nvPr/>
        </p:nvCxnSpPr>
        <p:spPr>
          <a:xfrm>
            <a:off x="3807309" y="2249600"/>
            <a:ext cx="375750" cy="59735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>
            <a:extLst>
              <a:ext uri="{FF2B5EF4-FFF2-40B4-BE49-F238E27FC236}">
                <a16:creationId xmlns:a16="http://schemas.microsoft.com/office/drawing/2014/main" id="{BCC3F0DF-E6D4-4AD2-AA13-EF0FCBC29929}"/>
              </a:ext>
            </a:extLst>
          </p:cNvPr>
          <p:cNvSpPr/>
          <p:nvPr/>
        </p:nvSpPr>
        <p:spPr>
          <a:xfrm>
            <a:off x="4183059" y="2582822"/>
            <a:ext cx="1558168" cy="5282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ITRF Project Sponsor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C1B480F-4601-4ED5-B1CB-E7C893F88211}"/>
              </a:ext>
            </a:extLst>
          </p:cNvPr>
          <p:cNvSpPr/>
          <p:nvPr/>
        </p:nvSpPr>
        <p:spPr>
          <a:xfrm>
            <a:off x="3232312" y="1721144"/>
            <a:ext cx="1149994" cy="5284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ITRF Project Board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ED03F07-2202-4918-BDEE-0356D023701D}"/>
              </a:ext>
            </a:extLst>
          </p:cNvPr>
          <p:cNvCxnSpPr>
            <a:cxnSpLocks/>
            <a:stCxn id="52" idx="1"/>
            <a:endCxn id="56" idx="0"/>
          </p:cNvCxnSpPr>
          <p:nvPr/>
        </p:nvCxnSpPr>
        <p:spPr>
          <a:xfrm flipH="1">
            <a:off x="3807309" y="978099"/>
            <a:ext cx="375749" cy="74304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B4A38FC-05E3-4FEB-B168-22C69A646DC0}"/>
              </a:ext>
            </a:extLst>
          </p:cNvPr>
          <p:cNvCxnSpPr>
            <a:cxnSpLocks/>
            <a:stCxn id="60" idx="2"/>
            <a:endCxn id="55" idx="3"/>
          </p:cNvCxnSpPr>
          <p:nvPr/>
        </p:nvCxnSpPr>
        <p:spPr>
          <a:xfrm flipH="1">
            <a:off x="5741227" y="2239681"/>
            <a:ext cx="180914" cy="60726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C4AE2FD6-A1AC-46AF-8BC9-F5CF1F554C47}"/>
              </a:ext>
            </a:extLst>
          </p:cNvPr>
          <p:cNvSpPr/>
          <p:nvPr/>
        </p:nvSpPr>
        <p:spPr>
          <a:xfrm>
            <a:off x="5180155" y="1711225"/>
            <a:ext cx="1483972" cy="52845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ITRF Advisory Committee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46F77CE-D052-4FC9-A667-E5B728CA9E68}"/>
              </a:ext>
            </a:extLst>
          </p:cNvPr>
          <p:cNvSpPr/>
          <p:nvPr/>
        </p:nvSpPr>
        <p:spPr>
          <a:xfrm>
            <a:off x="277092" y="1685349"/>
            <a:ext cx="2833410" cy="1547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LhARA Collaboration Executive Board</a:t>
            </a:r>
          </a:p>
          <a:p>
            <a:pPr algn="ctr"/>
            <a:endParaRPr lang="en-GB" sz="1400" b="1" dirty="0"/>
          </a:p>
          <a:p>
            <a:pPr algn="ctr"/>
            <a:endParaRPr lang="en-GB" sz="1400" b="1" dirty="0"/>
          </a:p>
          <a:p>
            <a:pPr algn="ctr"/>
            <a:endParaRPr lang="en-GB" sz="1400" b="1" dirty="0"/>
          </a:p>
          <a:p>
            <a:pPr algn="ctr"/>
            <a:endParaRPr lang="en-GB" sz="1400" b="1" dirty="0"/>
          </a:p>
          <a:p>
            <a:pPr algn="ctr"/>
            <a:endParaRPr lang="en-GB" sz="506" b="1" dirty="0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01A316AC-5223-4F51-B350-2FDA66D08DC8}"/>
              </a:ext>
            </a:extLst>
          </p:cNvPr>
          <p:cNvSpPr/>
          <p:nvPr/>
        </p:nvSpPr>
        <p:spPr>
          <a:xfrm>
            <a:off x="930431" y="606149"/>
            <a:ext cx="1138476" cy="74207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err="1"/>
              <a:t>LhARA</a:t>
            </a:r>
            <a:r>
              <a:rPr lang="en-GB" sz="1400" b="1" dirty="0"/>
              <a:t> Advisory Committee</a:t>
            </a:r>
          </a:p>
        </p:txBody>
      </p: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A99981DA-C01F-4D06-B3ED-23310CAFFC51}"/>
              </a:ext>
            </a:extLst>
          </p:cNvPr>
          <p:cNvCxnSpPr>
            <a:cxnSpLocks/>
            <a:stCxn id="130" idx="2"/>
            <a:endCxn id="61" idx="0"/>
          </p:cNvCxnSpPr>
          <p:nvPr/>
        </p:nvCxnSpPr>
        <p:spPr>
          <a:xfrm>
            <a:off x="1499669" y="1348220"/>
            <a:ext cx="194128" cy="33712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6CE4F854-50E9-4400-A415-56CF40F26C93}"/>
              </a:ext>
            </a:extLst>
          </p:cNvPr>
          <p:cNvCxnSpPr>
            <a:cxnSpLocks/>
            <a:stCxn id="17" idx="2"/>
            <a:endCxn id="22" idx="0"/>
          </p:cNvCxnSpPr>
          <p:nvPr/>
        </p:nvCxnSpPr>
        <p:spPr>
          <a:xfrm>
            <a:off x="3291416" y="5480531"/>
            <a:ext cx="47192" cy="85251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E029E75-10D3-4E7D-8A9D-6EF0C8E65490}"/>
              </a:ext>
            </a:extLst>
          </p:cNvPr>
          <p:cNvCxnSpPr>
            <a:cxnSpLocks/>
            <a:stCxn id="17" idx="0"/>
            <a:endCxn id="61" idx="2"/>
          </p:cNvCxnSpPr>
          <p:nvPr/>
        </p:nvCxnSpPr>
        <p:spPr>
          <a:xfrm flipH="1" flipV="1">
            <a:off x="1693797" y="3232656"/>
            <a:ext cx="1597619" cy="70056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AED03F07-2202-4918-BDEE-0356D023701D}"/>
              </a:ext>
            </a:extLst>
          </p:cNvPr>
          <p:cNvCxnSpPr>
            <a:cxnSpLocks/>
            <a:stCxn id="52" idx="2"/>
            <a:endCxn id="55" idx="0"/>
          </p:cNvCxnSpPr>
          <p:nvPr/>
        </p:nvCxnSpPr>
        <p:spPr>
          <a:xfrm>
            <a:off x="4962143" y="1331816"/>
            <a:ext cx="0" cy="125100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AED03F07-2202-4918-BDEE-0356D023701D}"/>
              </a:ext>
            </a:extLst>
          </p:cNvPr>
          <p:cNvCxnSpPr>
            <a:cxnSpLocks/>
            <a:stCxn id="52" idx="3"/>
            <a:endCxn id="60" idx="0"/>
          </p:cNvCxnSpPr>
          <p:nvPr/>
        </p:nvCxnSpPr>
        <p:spPr>
          <a:xfrm>
            <a:off x="5741227" y="978099"/>
            <a:ext cx="180914" cy="73312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1E029E75-10D3-4E7D-8A9D-6EF0C8E65490}"/>
              </a:ext>
            </a:extLst>
          </p:cNvPr>
          <p:cNvCxnSpPr>
            <a:cxnSpLocks/>
            <a:stCxn id="55" idx="2"/>
            <a:endCxn id="17" idx="0"/>
          </p:cNvCxnSpPr>
          <p:nvPr/>
        </p:nvCxnSpPr>
        <p:spPr>
          <a:xfrm flipH="1">
            <a:off x="3291416" y="3111077"/>
            <a:ext cx="1670727" cy="82214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B33EC74-7F04-42FB-8FA5-22AF63533236}"/>
              </a:ext>
            </a:extLst>
          </p:cNvPr>
          <p:cNvGrpSpPr/>
          <p:nvPr/>
        </p:nvGrpSpPr>
        <p:grpSpPr>
          <a:xfrm>
            <a:off x="1305885" y="3933224"/>
            <a:ext cx="3971061" cy="1547307"/>
            <a:chOff x="1305885" y="3933224"/>
            <a:chExt cx="3971061" cy="1547307"/>
          </a:xfrm>
        </p:grpSpPr>
        <p:grpSp>
          <p:nvGrpSpPr>
            <p:cNvPr id="99" name="Group 98">
              <a:extLst>
                <a:ext uri="{FF2B5EF4-FFF2-40B4-BE49-F238E27FC236}">
                  <a16:creationId xmlns:a16="http://schemas.microsoft.com/office/drawing/2014/main" id="{4964D3FA-10C4-40DA-B7C9-197639C7E1BD}"/>
                </a:ext>
              </a:extLst>
            </p:cNvPr>
            <p:cNvGrpSpPr/>
            <p:nvPr/>
          </p:nvGrpSpPr>
          <p:grpSpPr>
            <a:xfrm>
              <a:off x="1305885" y="3933224"/>
              <a:ext cx="3971061" cy="1547307"/>
              <a:chOff x="1788571" y="3305403"/>
              <a:chExt cx="3819655" cy="1231326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8BE7620F-EEF0-478B-A2CA-0151D0AF5287}"/>
                  </a:ext>
                </a:extLst>
              </p:cNvPr>
              <p:cNvSpPr/>
              <p:nvPr/>
            </p:nvSpPr>
            <p:spPr>
              <a:xfrm>
                <a:off x="1788571" y="3305403"/>
                <a:ext cx="3819655" cy="1231326"/>
              </a:xfrm>
              <a:prstGeom prst="rect">
                <a:avLst/>
              </a:prstGeom>
              <a:solidFill>
                <a:schemeClr val="accent2">
                  <a:lumMod val="50000"/>
                </a:schemeClr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endParaRPr lang="en-GB" sz="1400" dirty="0"/>
              </a:p>
              <a:p>
                <a:pPr algn="ctr"/>
                <a:r>
                  <a:rPr lang="en-GB" sz="1400" dirty="0"/>
                  <a:t>ITRF/LhARA Project Management Board</a:t>
                </a:r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EA2E15F-CE1D-4E5C-88D7-8A82E639D168}"/>
                  </a:ext>
                </a:extLst>
              </p:cNvPr>
              <p:cNvSpPr/>
              <p:nvPr/>
            </p:nvSpPr>
            <p:spPr>
              <a:xfrm>
                <a:off x="1901420" y="3922352"/>
                <a:ext cx="767595" cy="495317"/>
              </a:xfrm>
              <a:prstGeom prst="rect">
                <a:avLst/>
              </a:prstGeom>
              <a:solidFill>
                <a:schemeClr val="accent1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400" dirty="0"/>
                  <a:t>PI</a:t>
                </a:r>
              </a:p>
              <a:p>
                <a:pPr algn="ctr"/>
                <a:r>
                  <a:rPr lang="en-GB" sz="1400" dirty="0">
                    <a:solidFill>
                      <a:schemeClr val="tx1"/>
                    </a:solidFill>
                  </a:rPr>
                  <a:t>Long</a:t>
                </a:r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F9B215E4-B33C-4CA1-8E2F-BA27DED619AD}"/>
                  </a:ext>
                </a:extLst>
              </p:cNvPr>
              <p:cNvSpPr/>
              <p:nvPr/>
            </p:nvSpPr>
            <p:spPr>
              <a:xfrm>
                <a:off x="2793159" y="3923886"/>
                <a:ext cx="829684" cy="492246"/>
              </a:xfrm>
              <a:prstGeom prst="rect">
                <a:avLst/>
              </a:prstGeom>
              <a:solidFill>
                <a:schemeClr val="accent1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400" dirty="0"/>
                  <a:t>PS</a:t>
                </a:r>
              </a:p>
              <a:p>
                <a:pPr algn="ctr"/>
                <a:r>
                  <a:rPr lang="en-GB" sz="1400" dirty="0">
                    <a:solidFill>
                      <a:schemeClr val="tx1"/>
                    </a:solidFill>
                  </a:rPr>
                  <a:t>Owen</a:t>
                </a:r>
              </a:p>
            </p:txBody>
          </p:sp>
        </p:grp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45749BB-CF21-4444-AFA5-981C791CA41F}"/>
                </a:ext>
              </a:extLst>
            </p:cNvPr>
            <p:cNvSpPr/>
            <p:nvPr/>
          </p:nvSpPr>
          <p:spPr>
            <a:xfrm>
              <a:off x="3338608" y="4706562"/>
              <a:ext cx="1859688" cy="622424"/>
            </a:xfrm>
            <a:prstGeom prst="rect">
              <a:avLst/>
            </a:prstGeom>
            <a:solidFill>
              <a:schemeClr val="accent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WPC PM &amp; Outreach</a:t>
              </a:r>
            </a:p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Pugh/Whyte</a:t>
              </a:r>
            </a:p>
          </p:txBody>
        </p:sp>
      </p:grpSp>
      <p:sp>
        <p:nvSpPr>
          <p:cNvPr id="59" name="Rectangle 58">
            <a:extLst>
              <a:ext uri="{FF2B5EF4-FFF2-40B4-BE49-F238E27FC236}">
                <a16:creationId xmlns:a16="http://schemas.microsoft.com/office/drawing/2014/main" id="{942D7F32-F939-4316-B92D-CC320E6E773E}"/>
              </a:ext>
            </a:extLst>
          </p:cNvPr>
          <p:cNvSpPr/>
          <p:nvPr/>
        </p:nvSpPr>
        <p:spPr>
          <a:xfrm>
            <a:off x="340760" y="2393229"/>
            <a:ext cx="798021" cy="622424"/>
          </a:xfrm>
          <a:prstGeom prst="rect">
            <a:avLst/>
          </a:prstGeom>
          <a:solidFill>
            <a:schemeClr val="accent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Impact: </a:t>
            </a:r>
            <a:r>
              <a:rPr lang="en-GB" sz="1200" dirty="0"/>
              <a:t>Clinical &amp; Industrial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157A61A8-12B2-4337-B078-CF3FF1F57706}"/>
              </a:ext>
            </a:extLst>
          </p:cNvPr>
          <p:cNvSpPr/>
          <p:nvPr/>
        </p:nvSpPr>
        <p:spPr>
          <a:xfrm>
            <a:off x="1206448" y="2393229"/>
            <a:ext cx="903212" cy="622424"/>
          </a:xfrm>
          <a:prstGeom prst="rect">
            <a:avLst/>
          </a:prstGeom>
          <a:solidFill>
            <a:schemeClr val="accent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ITRF/LhARA Project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6553401-6F25-4C27-B7A5-00B82CEA3595}"/>
              </a:ext>
            </a:extLst>
          </p:cNvPr>
          <p:cNvSpPr/>
          <p:nvPr/>
        </p:nvSpPr>
        <p:spPr>
          <a:xfrm>
            <a:off x="2164456" y="2393229"/>
            <a:ext cx="798021" cy="622424"/>
          </a:xfrm>
          <a:prstGeom prst="rect">
            <a:avLst/>
          </a:prstGeom>
          <a:solidFill>
            <a:schemeClr val="accent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Biological Science</a:t>
            </a:r>
            <a:endParaRPr lang="en-GB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955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61374fa-46ae-4859-acf9-337d9d35654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2AFD750426FF4689ED6EEB53C2951A" ma:contentTypeVersion="18" ma:contentTypeDescription="Create a new document." ma:contentTypeScope="" ma:versionID="8a706eba4694a455f0dc60a6345be25f">
  <xsd:schema xmlns:xsd="http://www.w3.org/2001/XMLSchema" xmlns:xs="http://www.w3.org/2001/XMLSchema" xmlns:p="http://schemas.microsoft.com/office/2006/metadata/properties" xmlns:ns3="861374fa-46ae-4859-acf9-337d9d35654b" xmlns:ns4="bcf48347-58aa-4d62-91d1-b7aa5d8fd5de" targetNamespace="http://schemas.microsoft.com/office/2006/metadata/properties" ma:root="true" ma:fieldsID="f0c86343db5bd51f45ab6c27c890a34b" ns3:_="" ns4:_="">
    <xsd:import namespace="861374fa-46ae-4859-acf9-337d9d35654b"/>
    <xsd:import namespace="bcf48347-58aa-4d62-91d1-b7aa5d8fd5d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374fa-46ae-4859-acf9-337d9d3565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f48347-58aa-4d62-91d1-b7aa5d8fd5de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828163-0F81-4461-8022-8E9C9B31A33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F334693-D830-4909-BC38-B3CA90574B48}">
  <ds:schemaRefs>
    <ds:schemaRef ds:uri="http://www.w3.org/XML/1998/namespace"/>
    <ds:schemaRef ds:uri="861374fa-46ae-4859-acf9-337d9d35654b"/>
    <ds:schemaRef ds:uri="bcf48347-58aa-4d62-91d1-b7aa5d8fd5de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911A8CFB-D320-44D3-BE83-678B070A4C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374fa-46ae-4859-acf9-337d9d35654b"/>
    <ds:schemaRef ds:uri="bcf48347-58aa-4d62-91d1-b7aa5d8fd5d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11274</TotalTime>
  <Words>62</Words>
  <Application>Microsoft Office PowerPoint</Application>
  <PresentationFormat>A4 Paper (210x297 mm)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Colin Whyte</dc:creator>
  <cp:lastModifiedBy>Colin Whyte</cp:lastModifiedBy>
  <cp:revision>33</cp:revision>
  <dcterms:created xsi:type="dcterms:W3CDTF">2022-02-18T12:27:49Z</dcterms:created>
  <dcterms:modified xsi:type="dcterms:W3CDTF">2024-07-10T11:32:19Z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0x010100D62AFD750426FF4689ED6EEB53C2951A</vt:lpwstr>
  </property>
</Properties>
</file>