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7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17" d="100"/>
          <a:sy n="117" d="100"/>
        </p:scale>
        <p:origin x="80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7957A8-8EC9-67E2-8177-BA2E8316FD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0849F7B-F3B4-F16C-6A2C-DB207E1066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3DCC9C-2DD3-1869-D31E-A014ADEE3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807DA-1AA8-4F4D-9288-DF5303BBD7B3}" type="datetimeFigureOut">
              <a:rPr lang="en-US" smtClean="0"/>
              <a:t>4/30/24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406E88-291F-1864-D064-CAA576594C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F547BF-9799-61F4-7217-BCB8DEC499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77F10-B7B1-924E-92A9-5B2E17CC26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316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2213FB-09EE-D6B7-9EA6-E11A94AB1C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81BFFC-44E1-D883-B565-CB9F6800CF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406840-BD72-3301-C6E1-81AADD480B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807DA-1AA8-4F4D-9288-DF5303BBD7B3}" type="datetimeFigureOut">
              <a:rPr lang="en-US" smtClean="0"/>
              <a:t>4/30/24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205FB8-DAAD-D8B7-46C9-061FFDD6AB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E22A78-7218-ECAE-501B-7CD9CFC62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77F10-B7B1-924E-92A9-5B2E17CC26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197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8771F86-76DB-B7D5-8A22-481815FEB2E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2CA59D4-16AF-274F-93F5-59067A2364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AC480C-044F-D281-29B7-70EA6002B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807DA-1AA8-4F4D-9288-DF5303BBD7B3}" type="datetimeFigureOut">
              <a:rPr lang="en-US" smtClean="0"/>
              <a:t>4/30/24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DEE5A8-41D4-2B2E-08D1-6B5D8059CB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ABCE84-183B-A529-67CB-C9A3921AAE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77F10-B7B1-924E-92A9-5B2E17CC26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7725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A66CAE-BA36-7C91-C652-0E9FD97F4A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55EE81-751A-483F-6ED9-2B82FA4746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48B979-0225-12C0-8C16-517071AC1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807DA-1AA8-4F4D-9288-DF5303BBD7B3}" type="datetimeFigureOut">
              <a:rPr lang="en-US" smtClean="0"/>
              <a:t>4/30/24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EAE918-46A0-5D6B-6486-5D33BC680F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3C0F67-0341-FC9A-CC24-B0F99CB6CF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77F10-B7B1-924E-92A9-5B2E17CC26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3127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C96694-F2DD-2BFA-B22C-CB8A794753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C70AE7-F362-7B4B-7B28-FA5E87A7AE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6BF859-52E8-C74C-82AB-3D73DCADAC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807DA-1AA8-4F4D-9288-DF5303BBD7B3}" type="datetimeFigureOut">
              <a:rPr lang="en-US" smtClean="0"/>
              <a:t>4/30/24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D081C4-3646-3C48-4FC1-65B9DF3CF7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2E68C8-715A-ACA0-AA8F-F70B16BC68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77F10-B7B1-924E-92A9-5B2E17CC26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5841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4021F8-4292-2451-FF20-306C2FAAE5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159A44-F615-6211-B4C4-F7193DB14B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0C4A057-DBBA-0CBC-FCA7-B47D2F1646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CC8C24-0595-682C-89D7-4D37C56DA7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807DA-1AA8-4F4D-9288-DF5303BBD7B3}" type="datetimeFigureOut">
              <a:rPr lang="en-US" smtClean="0"/>
              <a:t>4/30/24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1C5E95-D2A1-27ED-AE47-1CF19A11B4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FF3400-2AAB-F1C6-F615-F820EFCBA3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77F10-B7B1-924E-92A9-5B2E17CC26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993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2A9051-70DD-72B4-43EE-E41CDA1FCA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0448C0-0BC0-1AF7-2452-A1C13A23FC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4DBC42-0874-AF96-E5F2-2CEAFD69C4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8128A59-83FE-ECEE-AD90-D6C75B0AB99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E598F1-E6CD-A31A-4F4E-12278AC75AA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914B2BB-F079-F3B9-EC40-5D3BC6B473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807DA-1AA8-4F4D-9288-DF5303BBD7B3}" type="datetimeFigureOut">
              <a:rPr lang="en-US" smtClean="0"/>
              <a:t>4/30/24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5DFFFB8-F0B1-04AB-7CB8-FC146431C8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4D5749-6C8C-AAB5-14FB-C64A18B821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77F10-B7B1-924E-92A9-5B2E17CC26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134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69116E-DB85-4B50-C9B2-E3F749A3E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EE45F0-8CAC-D36C-5CCE-65EC03922C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807DA-1AA8-4F4D-9288-DF5303BBD7B3}" type="datetimeFigureOut">
              <a:rPr lang="en-US" smtClean="0"/>
              <a:t>4/30/24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3D0316-9902-BD35-0638-8824C84790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C7F149-D26E-91C2-485E-E35F8AC2A4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77F10-B7B1-924E-92A9-5B2E17CC26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669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444269-9485-2C41-E505-ED9CF6D289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807DA-1AA8-4F4D-9288-DF5303BBD7B3}" type="datetimeFigureOut">
              <a:rPr lang="en-US" smtClean="0"/>
              <a:t>4/30/24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7855095-82E3-E61E-608F-7E8E2A8C53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452EEE-F0DA-124F-0A01-E3E81128E3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77F10-B7B1-924E-92A9-5B2E17CC26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07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3A60E8-CE34-3635-BF2A-DF5833433D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2EBADD-0A04-0AA2-8251-4B450D6947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0987BB-A1CB-07F7-1D38-DB9399416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279379-2EF0-143B-A11F-FD74AB6F56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807DA-1AA8-4F4D-9288-DF5303BBD7B3}" type="datetimeFigureOut">
              <a:rPr lang="en-US" smtClean="0"/>
              <a:t>4/30/24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D73511-D3B7-DC19-629E-995170821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0B1DA4-0959-3F06-FA41-122B3816B1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77F10-B7B1-924E-92A9-5B2E17CC26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865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4833C0-2A60-D586-FE39-E239B091D4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BB53ADD-E8B2-1936-6B05-BDFF25A6263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2C3DB2-059E-DF88-61F2-19411B6C81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078F86-796D-6CB1-106C-BBE05E30C5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807DA-1AA8-4F4D-9288-DF5303BBD7B3}" type="datetimeFigureOut">
              <a:rPr lang="en-US" smtClean="0"/>
              <a:t>4/30/24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0D2B05-1070-0EFB-4FF9-4E7FC1C403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2A40B2-FE91-F186-7252-3B74A5024D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77F10-B7B1-924E-92A9-5B2E17CC26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141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CC75917-5F79-4138-ACFD-C8E92126C9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18C3D0-56B1-1AFC-37B5-9F59599778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319F7C-2472-1416-2583-99DFC9B63A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09807DA-1AA8-4F4D-9288-DF5303BBD7B3}" type="datetimeFigureOut">
              <a:rPr lang="en-US" smtClean="0"/>
              <a:t>4/30/24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D7F41A-3E1C-CF34-30E0-9CC2C62521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FEC997-143F-D260-AAF4-1CB8591FEF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B477F10-B7B1-924E-92A9-5B2E17CC26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696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marie-sklodowska-curie-actions.ec.europa.eu/actions/doctoral-networks" TargetMode="External"/><Relationship Id="rId2" Type="http://schemas.openxmlformats.org/officeDocument/2006/relationships/hyperlink" Target="https://ec.europa.eu/info/funding-tenders/opportunities/portal/screen/opportunities/topic-details/horizon-msca-2024-dn-01-01;callCode=null;freeTextSearchKeyword=;matchWholeText=true;typeCodes=1,0;statusCodes=31094501;programmePeriod=2021%20-%202027;programCcm2Id=43108390;programDivisionCode=43108473;focusAreaCode=null;destinationGroup=null;missionGroup=null;geographicalZonesCode=null;programmeDivisionProspect=null;startDateLte=null;startDateGte=null;crossCuttingPriorityCode=null;cpvCode=null;performanceOfDelivery=null;sortQuery=sortStatus;orderBy=asc;onlyTenders=false;topicListKey=topicSearchTablePageState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ec.europa.eu/info/funding-tenders/opportunities/docs/2021-2027/horizon/wp-call/2023-2024/wp-13-general-annexes_horizon-2023-2024_en.pdf" TargetMode="External"/><Relationship Id="rId4" Type="http://schemas.openxmlformats.org/officeDocument/2006/relationships/hyperlink" Target="https://ec.europa.eu/info/funding-tenders/opportunities/docs/2021-2027/horizon/wp-call/2023-2024/wp-2-msca-actions_horizon-2023-2024_en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33E825-C454-DF82-7372-CFCFC10DD7A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EU targets …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43C6A7D-6D20-7DEB-8A62-C961B9123D9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/>
              <a:t>LhARA</a:t>
            </a:r>
            <a:r>
              <a:rPr lang="en-US" dirty="0"/>
              <a:t> EB; 30Apr24</a:t>
            </a:r>
          </a:p>
        </p:txBody>
      </p:sp>
    </p:spTree>
    <p:extLst>
      <p:ext uri="{BB962C8B-B14F-4D97-AF65-F5344CB8AC3E}">
        <p14:creationId xmlns:p14="http://schemas.microsoft.com/office/powerpoint/2010/main" val="20610701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725F2C-3C5A-7690-E054-E74D02918D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US" dirty="0"/>
              <a:t>Digest of advice …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C8873C-44FA-235B-8E2F-B4D1D5A7A7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9486" y="1197432"/>
            <a:ext cx="11811000" cy="57150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MCSA Doctoral Network:</a:t>
            </a:r>
          </a:p>
          <a:p>
            <a:pPr lvl="1"/>
            <a:r>
              <a:rPr lang="en-US" dirty="0"/>
              <a:t>PhD training, HEI, lab, industry network</a:t>
            </a:r>
          </a:p>
          <a:p>
            <a:pPr lvl="1"/>
            <a:r>
              <a:rPr lang="en-US" dirty="0"/>
              <a:t>Deadline November 2024</a:t>
            </a:r>
          </a:p>
          <a:p>
            <a:endParaRPr lang="en-US" dirty="0"/>
          </a:p>
          <a:p>
            <a:r>
              <a:rPr lang="en-US" dirty="0"/>
              <a:t>MCSA Research and Innovation Staff Exchanges:</a:t>
            </a:r>
          </a:p>
          <a:p>
            <a:pPr lvl="1"/>
            <a:r>
              <a:rPr lang="en-US" dirty="0"/>
              <a:t>Multi-partner, interdisciplinary staff exchanges</a:t>
            </a:r>
          </a:p>
          <a:p>
            <a:pPr lvl="1"/>
            <a:r>
              <a:rPr lang="en-US" dirty="0"/>
              <a:t>Deadline Feb25</a:t>
            </a:r>
          </a:p>
          <a:p>
            <a:pPr lvl="1"/>
            <a:endParaRPr lang="en-US" dirty="0"/>
          </a:p>
          <a:p>
            <a:r>
              <a:rPr lang="en-US" dirty="0"/>
              <a:t>EIC Pathfinder Open:</a:t>
            </a:r>
          </a:p>
          <a:p>
            <a:pPr lvl="1"/>
            <a:r>
              <a:rPr lang="en-US" dirty="0"/>
              <a:t>Funding research to develop scientific basis to underpin breakthrough technologies</a:t>
            </a:r>
          </a:p>
          <a:p>
            <a:pPr lvl="2"/>
            <a:r>
              <a:rPr lang="en-US" dirty="0"/>
              <a:t>”Earliest stages of research”</a:t>
            </a:r>
          </a:p>
          <a:p>
            <a:pPr lvl="1"/>
            <a:r>
              <a:rPr lang="en-US" dirty="0"/>
              <a:t>Deadline not known, likely March 2025</a:t>
            </a:r>
          </a:p>
          <a:p>
            <a:pPr lvl="1"/>
            <a:endParaRPr lang="en-US" dirty="0"/>
          </a:p>
          <a:p>
            <a:r>
              <a:rPr lang="en-US" dirty="0"/>
              <a:t>EIC </a:t>
            </a:r>
            <a:r>
              <a:rPr lang="en-US" dirty="0" err="1"/>
              <a:t>Transiation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Higher TRL, for later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AEDD772-7D9C-15AF-10B8-EE374B99D5A8}"/>
              </a:ext>
            </a:extLst>
          </p:cNvPr>
          <p:cNvSpPr/>
          <p:nvPr/>
        </p:nvSpPr>
        <p:spPr>
          <a:xfrm>
            <a:off x="108857" y="1088571"/>
            <a:ext cx="7151914" cy="146957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03AB9D1-D788-DBD8-CA05-271F20966FF9}"/>
              </a:ext>
            </a:extLst>
          </p:cNvPr>
          <p:cNvSpPr/>
          <p:nvPr/>
        </p:nvSpPr>
        <p:spPr>
          <a:xfrm>
            <a:off x="108856" y="4136566"/>
            <a:ext cx="11244943" cy="146957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574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5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2BF9FE-923A-FE5F-1489-A1A61B0801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MCSA Doctoral Network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91B826-A677-4F64-DC4F-269C46DD3A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Purpose:</a:t>
            </a:r>
          </a:p>
          <a:p>
            <a:pPr lvl="1"/>
            <a:r>
              <a:rPr lang="en-US" dirty="0"/>
              <a:t>Multi-beneficiary projects providing training to PhD:</a:t>
            </a:r>
          </a:p>
          <a:p>
            <a:pPr lvl="2"/>
            <a:r>
              <a:rPr lang="en-US" dirty="0"/>
              <a:t>Doctoral Candidate (DC) early stage researchers</a:t>
            </a:r>
          </a:p>
          <a:p>
            <a:r>
              <a:rPr lang="en-US" dirty="0"/>
              <a:t>Horizon </a:t>
            </a:r>
            <a:r>
              <a:rPr lang="en-US" dirty="0">
                <a:hlinkClick r:id="rId2"/>
              </a:rPr>
              <a:t>portal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Opens: 29May24</a:t>
            </a:r>
          </a:p>
          <a:p>
            <a:pPr lvl="1"/>
            <a:r>
              <a:rPr lang="en-US" dirty="0"/>
              <a:t>Closes: 27Nov24</a:t>
            </a:r>
          </a:p>
          <a:p>
            <a:r>
              <a:rPr lang="en-US" dirty="0"/>
              <a:t>Information </a:t>
            </a:r>
            <a:r>
              <a:rPr lang="en-US" dirty="0">
                <a:hlinkClick r:id="rId3"/>
              </a:rPr>
              <a:t>page</a:t>
            </a:r>
            <a:r>
              <a:rPr lang="en-US" dirty="0"/>
              <a:t>:</a:t>
            </a:r>
          </a:p>
          <a:p>
            <a:pPr lvl="1"/>
            <a:r>
              <a:rPr lang="en-US" dirty="0">
                <a:hlinkClick r:id="rId4"/>
              </a:rPr>
              <a:t>Work programme</a:t>
            </a:r>
            <a:endParaRPr lang="en-US" dirty="0"/>
          </a:p>
          <a:p>
            <a:pPr lvl="1"/>
            <a:r>
              <a:rPr lang="en-US" dirty="0">
                <a:hlinkClick r:id="rId5"/>
              </a:rPr>
              <a:t>General annexes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9460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113</Words>
  <Application>Microsoft Macintosh PowerPoint</Application>
  <PresentationFormat>Widescreen</PresentationFormat>
  <Paragraphs>28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Aptos</vt:lpstr>
      <vt:lpstr>Aptos Display</vt:lpstr>
      <vt:lpstr>Arial</vt:lpstr>
      <vt:lpstr>Office Theme</vt:lpstr>
      <vt:lpstr>EU targets …</vt:lpstr>
      <vt:lpstr>Digest of advice … </vt:lpstr>
      <vt:lpstr>MCSA Doctoral Network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 targets …</dc:title>
  <dc:creator>Long, Ken (Oxford Uni.,RAL,PPD)</dc:creator>
  <cp:lastModifiedBy>Long, Ken (Oxford Uni.,RAL,PPD)</cp:lastModifiedBy>
  <cp:revision>1</cp:revision>
  <dcterms:created xsi:type="dcterms:W3CDTF">2024-04-30T10:17:54Z</dcterms:created>
  <dcterms:modified xsi:type="dcterms:W3CDTF">2024-04-30T11:24:00Z</dcterms:modified>
</cp:coreProperties>
</file>