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574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44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79589-B517-6945-FB08-1B3EC6A45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956A6-083B-1518-A38F-B32EDF7EB6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1ABD0-80FF-BB4C-F1A0-5251F29E2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36B3C-F1C2-F29F-9F05-ACEC49C7E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8DAAE-9DE4-3663-28E9-25ED20A93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62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DE38-DCAE-2A49-6938-7456D756B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656229-76D7-2BF2-2356-89B799B6A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FFB7B-99F4-FC7B-F949-207E84A54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6E709-6F86-4AB2-84A8-FFAEA1344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DB4FE7-DDD8-CC76-FD01-4399A32BD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30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DC17ED-2A3C-75DA-5FD5-1E1C5C1AA0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914889-9E2F-4F30-6546-2F310FD3CB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4C52F-8AD0-E722-F1FA-3B170F5F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65198-A311-EF22-A463-694FFB2A1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49ACC-CA9D-E39E-0BE9-FEC4646C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41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E1359-7C00-6D53-6DCC-B07BB5244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E5270-6A2D-B352-17AC-25E47966B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41A5-AAF0-0171-F0AD-6407B579A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A53AA-F1CC-87FB-D3E6-DA5F92A3F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77EC5-3CD3-B928-1611-87B8E53AA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5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0CF2E-80AE-2CAD-8D9B-0020DA7FC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964DAB-FB19-7AF8-B58C-4AB5C523F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F705F-3E02-4448-4E9B-86D62483E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B2C54-0CF8-39B5-79F6-2B38531B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0F6DA-1061-CFB2-4342-994C1C77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5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2C5E0-52BA-F918-36CC-01E0172B0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79589-FA5F-5595-14EF-55BCC1D3F5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9CE000-DED3-F2E0-0789-0E2A1CD42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62AAF-A06E-3DB6-EC56-10E2AF07C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EB3DCB-0BD6-E207-3638-FFA013149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B6237C-2864-82BE-4B5C-E11B1D41A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3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A5B37-61DF-24D4-A2DC-B255F6B4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6F2730-8FA7-039E-A47B-C85F0E87E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1E4A47-252C-A719-09CF-FB53EA602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85BB4B-787E-0CE2-36C3-49243F4BFB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E70057-9C65-0C2B-DD5C-21C544429E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F9D44E-72E7-9F5B-F332-769A30E61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BA29A0-EACD-BCCA-1CCE-2CA90F8E1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A73AEF-A8AB-67C5-C3D9-F3E73AB2F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49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EF415-65E2-BB1F-78E7-7F85BEC93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0BC901-8865-A818-CA9B-1E2122FF2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C510A-F026-E629-7A9B-44ED752E9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21AD0-7B47-23E7-6ACA-BCD72FCDF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78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DC6705-4452-BF51-9AF9-245E5A90E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B3AAE8-2E58-C0BB-295E-C2C3562F2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BB1B0-FC91-F196-B7C9-E7305F422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4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129B3-0551-2F47-F19E-A45C827A2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DD239-CDA2-8427-5CEC-963C7D92A4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6B592E-2609-6186-24A2-DFC3C9F9D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87EB25-838F-A0A2-89D7-33E6CA763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0D3D4F-9F42-3A30-0E52-7A0F5F3E1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A98DAC-2AE1-D353-EB36-D78131869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81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1AF80-E5B4-7D13-AB82-C43842189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66FE45-57EF-AECD-D51F-9CE2550FF1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09AC73-9510-AC92-8576-3221864FA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B71432-78E3-0DCB-5AF2-BC0ABDE8D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C6EE9B-20CF-302B-AAFE-00703DC82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F0AB93-578B-219D-4EB5-D3721FFB4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5581A0-2D58-7648-0527-503433B8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7398E9-E850-1E08-D4D7-5A22F3CA8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0D45A-9A89-FAA0-8B8D-C8E776EF0F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981FB-AEE0-6E4B-AB5F-6FDB4D6E723C}" type="datetimeFigureOut">
              <a:rPr lang="en-US" smtClean="0"/>
              <a:t>7/5/23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05FC2-AE94-77AA-5030-271A8CEB8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F15E8-0508-87C6-D74D-6846F81571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D957A-7846-8047-8963-A40B617CD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2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3D929-1163-F16F-C708-9AE25463DB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Preliminary+ proposal</a:t>
            </a:r>
            <a:br>
              <a:rPr lang="en-US" dirty="0"/>
            </a:br>
            <a:r>
              <a:rPr lang="en-US" dirty="0"/>
              <a:t>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CB6AD5-E3F7-BEF5-343F-FEC6B3C7A6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832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78CA1-3958-8A9F-39EE-A7D90B096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03704"/>
          </a:xfrm>
        </p:spPr>
        <p:txBody>
          <a:bodyPr>
            <a:normAutofit fontScale="90000"/>
          </a:bodyPr>
          <a:lstStyle/>
          <a:p>
            <a:r>
              <a:rPr lang="en-US" dirty="0"/>
              <a:t>Headings and comments only: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2FAEC-668A-F6E0-DA4A-0CB609F86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343" y="603704"/>
            <a:ext cx="11495314" cy="621234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Introduction:</a:t>
            </a:r>
          </a:p>
          <a:p>
            <a:r>
              <a:rPr lang="en-US" dirty="0"/>
              <a:t>Context:</a:t>
            </a:r>
          </a:p>
          <a:p>
            <a:pPr lvl="1"/>
            <a:r>
              <a:rPr lang="en-US" dirty="0" err="1"/>
              <a:t>LhARA</a:t>
            </a:r>
            <a:r>
              <a:rPr lang="en-US" dirty="0"/>
              <a:t> initiative, 5-year plan, 2-year Preliminary Activity</a:t>
            </a:r>
          </a:p>
          <a:p>
            <a:pPr lvl="1"/>
            <a:r>
              <a:rPr lang="en-US" dirty="0"/>
              <a:t>Preliminary+:</a:t>
            </a:r>
          </a:p>
          <a:p>
            <a:pPr lvl="2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three years of second five-year plan</a:t>
            </a:r>
          </a:p>
          <a:p>
            <a:pPr lvl="2"/>
            <a:r>
              <a:rPr lang="en-US" dirty="0"/>
              <a:t>2 principal milestones:</a:t>
            </a:r>
          </a:p>
          <a:p>
            <a:pPr lvl="3"/>
            <a:r>
              <a:rPr lang="en-US" dirty="0"/>
              <a:t>End </a:t>
            </a:r>
            <a:r>
              <a:rPr lang="en-US" dirty="0" err="1"/>
              <a:t>Yr</a:t>
            </a:r>
            <a:r>
              <a:rPr lang="en-US" dirty="0"/>
              <a:t> 2: </a:t>
            </a:r>
          </a:p>
          <a:p>
            <a:pPr lvl="4"/>
            <a:r>
              <a:rPr lang="en-US" dirty="0"/>
              <a:t>Proof-of-principle experiment #1 “on the floor”</a:t>
            </a:r>
          </a:p>
          <a:p>
            <a:pPr lvl="3"/>
            <a:r>
              <a:rPr lang="en-US" dirty="0"/>
              <a:t>End </a:t>
            </a:r>
            <a:r>
              <a:rPr lang="en-US" dirty="0" err="1"/>
              <a:t>Yr</a:t>
            </a:r>
            <a:r>
              <a:rPr lang="en-US" dirty="0"/>
              <a:t> 2: </a:t>
            </a:r>
          </a:p>
          <a:p>
            <a:pPr lvl="4"/>
            <a:r>
              <a:rPr lang="en-US" dirty="0"/>
              <a:t>Prototype advancement milestones</a:t>
            </a:r>
          </a:p>
          <a:p>
            <a:pPr lvl="4"/>
            <a:r>
              <a:rPr lang="en-US" dirty="0"/>
              <a:t>First results from </a:t>
            </a:r>
            <a:r>
              <a:rPr lang="en-US" dirty="0" err="1"/>
              <a:t>PoP</a:t>
            </a:r>
            <a:r>
              <a:rPr lang="en-US" dirty="0"/>
              <a:t> experiment</a:t>
            </a:r>
          </a:p>
          <a:p>
            <a:pPr lvl="1"/>
            <a:r>
              <a:rPr lang="en-US" dirty="0"/>
              <a:t>Years 4 + 5 into pre-construction phase</a:t>
            </a:r>
          </a:p>
          <a:p>
            <a:pPr lvl="1"/>
            <a:r>
              <a:rPr lang="en-US" dirty="0"/>
              <a:t>This memo is </a:t>
            </a:r>
            <a:r>
              <a:rPr lang="en-US" dirty="0" err="1"/>
              <a:t>organised</a:t>
            </a:r>
            <a:r>
              <a:rPr lang="en-US" dirty="0"/>
              <a:t> as follows …</a:t>
            </a:r>
          </a:p>
          <a:p>
            <a:r>
              <a:rPr lang="en-US" dirty="0"/>
              <a:t>Cost envelope:</a:t>
            </a:r>
          </a:p>
          <a:p>
            <a:pPr lvl="1"/>
            <a:r>
              <a:rPr lang="en-US" dirty="0"/>
              <a:t>Headline profile from CCAP-TN-10 and annex</a:t>
            </a:r>
          </a:p>
          <a:p>
            <a:pPr lvl="1"/>
            <a:r>
              <a:rPr lang="en-US" dirty="0"/>
              <a:t>Notional profile to be developed but to be filled in the PA+ proforma</a:t>
            </a:r>
          </a:p>
          <a:p>
            <a:pPr lvl="2"/>
            <a:r>
              <a:rPr lang="en-US" dirty="0"/>
              <a:t>£4M, £4.5M, £5M, [£5M. £5M]</a:t>
            </a:r>
          </a:p>
          <a:p>
            <a:r>
              <a:rPr lang="en-US" dirty="0"/>
              <a:t>Next steps to build next 5-year plan by end Oct23 :</a:t>
            </a:r>
          </a:p>
          <a:p>
            <a:pPr lvl="1"/>
            <a:r>
              <a:rPr lang="en-US" dirty="0"/>
              <a:t>First 3-years commensurate with PA+</a:t>
            </a:r>
          </a:p>
          <a:p>
            <a:pPr lvl="1"/>
            <a:r>
              <a:rPr lang="en-US" dirty="0"/>
              <a:t>Key steps in the development of the </a:t>
            </a:r>
            <a:r>
              <a:rPr lang="en-US"/>
              <a:t>5-year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82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139</Words>
  <Application>Microsoft Macintosh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Preliminary+ proposal 2023</vt:lpstr>
      <vt:lpstr>Headings and comments only: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resource-search discussion</dc:title>
  <dc:creator>Long, Kenneth R</dc:creator>
  <cp:lastModifiedBy>Long, Kenneth R</cp:lastModifiedBy>
  <cp:revision>2</cp:revision>
  <dcterms:created xsi:type="dcterms:W3CDTF">2022-06-15T11:00:30Z</dcterms:created>
  <dcterms:modified xsi:type="dcterms:W3CDTF">2023-07-05T14:10:18Z</dcterms:modified>
</cp:coreProperties>
</file>