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56" r:id="rId3"/>
    <p:sldId id="499" r:id="rId4"/>
    <p:sldId id="497" r:id="rId5"/>
    <p:sldId id="500" r:id="rId6"/>
    <p:sldId id="501" r:id="rId7"/>
    <p:sldId id="508" r:id="rId8"/>
    <p:sldId id="502" r:id="rId9"/>
    <p:sldId id="503" r:id="rId10"/>
    <p:sldId id="504" r:id="rId11"/>
    <p:sldId id="45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30"/>
    <p:restoredTop sz="86409"/>
  </p:normalViewPr>
  <p:slideViewPr>
    <p:cSldViewPr snapToGrid="0" snapToObjects="1">
      <p:cViewPr varScale="1">
        <p:scale>
          <a:sx n="104" d="100"/>
          <a:sy n="104" d="100"/>
        </p:scale>
        <p:origin x="896" y="200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3 February, 2025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3 February, 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78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C1AD8-68F9-AF1B-DA25-F430C7146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5ABA37-7773-1433-964A-28CCD48CE6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CA22B9-4252-9622-F233-707D66249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E023750-E595-2BFC-96EA-5BBD046709A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44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F7492-0313-3A67-35B4-2F6BAFCAB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BFCCA3-4934-364E-0401-263C9064A9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E2C2B2-CE86-8ECC-0F0B-DF0017DFB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FD90996-FFAC-61DC-92DA-A6729394E16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24B05-6E97-C026-D351-6B17ED3FC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4C13A7-214A-5FDD-C28E-3D04DDAF35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37FFF6-8433-FC81-33D1-5C196433E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767824F-E100-8E09-5007-590DDC001E7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42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FB892-9440-577D-7FD6-7057D15BA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E75F68-DD72-EA68-185B-4FDF8896DE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6F69EF-BE74-32F0-1F70-CA6E842E6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C7E4E76-03E9-6B7B-8366-8B0FE3E83DF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34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8DF65-AC7B-9365-6D6D-E66130464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B21A45-4384-CDEB-A526-7DC97B6139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C8ADEC-2B9F-04A9-8100-2E306E160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59EAF3F-1D46-D994-E85C-21E249C8B40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814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6CF8-E879-2A8D-6638-AB9981596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89B2E2-5A16-DF8B-5BDD-10FB59077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758446-B037-14F9-9059-8BBB09DFE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58333CC4-7762-B9C8-92DA-295017FCB7D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01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4B4FF-C288-DE4F-C58D-8AC3AF62C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746D0B-4B54-2283-B564-A214C5EFDB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A2E408-C091-26BE-3325-B4EE1DEAC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93CD031-3BCB-0BD3-87D3-5C5DB5A0C35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05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0603E-192E-80C5-1D2C-EE2856125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330DB3-BBCD-E1D3-72DC-8107A64E6F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8A94DA-0669-2DEF-291A-7FD5ED171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5C4B6FF-90C1-7718-04A5-0C8DF71EC0A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29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12ECF-7D78-00EC-E615-E79A4016C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0FE178-498A-7CDF-41A4-64EC49EE05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342293-A2F4-D95A-66CF-59578915A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BBA675E-245A-516C-0D80-70F828F35BF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3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093EA-F9A9-2C3C-4034-7FAA50FAB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BC073F-BAC6-23BE-BD88-43F2FB64B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CFAC2A-91DB-CC48-7854-88531AEFD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15926E6-FFBD-C61D-933D-0FF0BCE56DD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80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2/3/25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2/3/25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FFA Magnets 3D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04/02/25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17C48-2D3F-D912-E3C7-81318E1F1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DA8C0-D455-BD78-6867-06A9EAB961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9E46DD-643E-61D0-85D0-A4F5AE3C8FC2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B5930A-2FA8-F68E-241F-5E92FABCB1CF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C73080-07DD-AFF3-C9B9-7B228484B14E}"/>
              </a:ext>
            </a:extLst>
          </p:cNvPr>
          <p:cNvSpPr txBox="1"/>
          <p:nvPr/>
        </p:nvSpPr>
        <p:spPr>
          <a:xfrm>
            <a:off x="424326" y="1212185"/>
            <a:ext cx="630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Tracking performance seems to be similar but slightly worse</a:t>
            </a:r>
          </a:p>
        </p:txBody>
      </p:sp>
      <p:pic>
        <p:nvPicPr>
          <p:cNvPr id="4" name="Picture 3" descr="A diagram of a beam&#10;&#10;AI-generated content may be incorrect.">
            <a:extLst>
              <a:ext uri="{FF2B5EF4-FFF2-40B4-BE49-F238E27FC236}">
                <a16:creationId xmlns:a16="http://schemas.microsoft.com/office/drawing/2014/main" id="{6D348D49-1605-252E-939A-46BC02095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95" y="2081641"/>
            <a:ext cx="4789605" cy="4137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3464A9-EA5E-8DCD-34F7-C0883860BAAD}"/>
              </a:ext>
            </a:extLst>
          </p:cNvPr>
          <p:cNvSpPr txBox="1"/>
          <p:nvPr/>
        </p:nvSpPr>
        <p:spPr>
          <a:xfrm>
            <a:off x="5029200" y="3368769"/>
            <a:ext cx="42028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Warning: </a:t>
            </a:r>
            <a:r>
              <a:rPr lang="en-US" dirty="0"/>
              <a:t>Straight coils were accidently </a:t>
            </a:r>
          </a:p>
          <a:p>
            <a:r>
              <a:rPr lang="en-US" dirty="0"/>
              <a:t>used in the closed clamp study. Could </a:t>
            </a:r>
          </a:p>
          <a:p>
            <a:r>
              <a:rPr lang="en-US" dirty="0"/>
              <a:t>Have a big affect on the tune 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27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F3CFC-7735-121B-9CDA-7388A45F3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158F17-1B06-1D3B-F9B0-EA74FF95A7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915C3F-26CC-B016-C039-E24C3983867A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F349EB-C79B-5941-9E5F-0DB1C465E85B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BA5845-7F76-0156-6E1F-B13BA2FFC6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 descr="A diagram of a banana&#10;&#10;AI-generated content may be incorrect.">
            <a:extLst>
              <a:ext uri="{FF2B5EF4-FFF2-40B4-BE49-F238E27FC236}">
                <a16:creationId xmlns:a16="http://schemas.microsoft.com/office/drawing/2014/main" id="{D9319E5D-5021-3AFF-5598-94B6E576C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89" y="2089588"/>
            <a:ext cx="6988361" cy="30029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901C6E-73F2-2EC9-7187-6459D8735963}"/>
              </a:ext>
            </a:extLst>
          </p:cNvPr>
          <p:cNvSpPr txBox="1"/>
          <p:nvPr/>
        </p:nvSpPr>
        <p:spPr>
          <a:xfrm>
            <a:off x="2855495" y="1267326"/>
            <a:ext cx="576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Coils are straight and slightly overlapping in the middle</a:t>
            </a:r>
          </a:p>
        </p:txBody>
      </p:sp>
    </p:spTree>
    <p:extLst>
      <p:ext uri="{BB962C8B-B14F-4D97-AF65-F5344CB8AC3E}">
        <p14:creationId xmlns:p14="http://schemas.microsoft.com/office/powerpoint/2010/main" val="184670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EC583-41C9-E9FE-BC35-6452FCD86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F9D09-4255-C56B-4EE5-42E4F9622F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89133B-E878-CDE4-27F4-59BC416B25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2549D-8D8C-190E-690E-303978D3C71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17E6F5-F989-769B-D64D-CC80BE3C6EEB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B7E088-F9D7-6554-702E-5D9216E05384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406963-3CFF-2DE6-97B6-3BC432582F72}"/>
              </a:ext>
            </a:extLst>
          </p:cNvPr>
          <p:cNvSpPr txBox="1"/>
          <p:nvPr/>
        </p:nvSpPr>
        <p:spPr>
          <a:xfrm>
            <a:off x="3101180" y="3136612"/>
            <a:ext cx="2327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LhARA</a:t>
            </a:r>
            <a:r>
              <a:rPr lang="en-US" sz="3200" dirty="0"/>
              <a:t> FFA</a:t>
            </a:r>
          </a:p>
        </p:txBody>
      </p:sp>
    </p:spTree>
    <p:extLst>
      <p:ext uri="{BB962C8B-B14F-4D97-AF65-F5344CB8AC3E}">
        <p14:creationId xmlns:p14="http://schemas.microsoft.com/office/powerpoint/2010/main" val="132291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8D9C8-CF6F-778C-2877-7A0512023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ABC8D-8D87-6942-B616-DDB5E2841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6201DA-E611-CF94-C587-0028BB4F016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90031C-0771-3A9B-4D20-1EF92179F7DB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7122D3-E854-84A4-D171-75CBA29254C6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A27E31-AC06-4A85-1B92-8D1E5A0065F2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diagram of a green and red object&#10;&#10;AI-generated content may be incorrect.">
            <a:extLst>
              <a:ext uri="{FF2B5EF4-FFF2-40B4-BE49-F238E27FC236}">
                <a16:creationId xmlns:a16="http://schemas.microsoft.com/office/drawing/2014/main" id="{95B323C3-B635-34BC-9E51-8ACD23900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29" y="1518344"/>
            <a:ext cx="2578143" cy="4670056"/>
          </a:xfrm>
          <a:prstGeom prst="rect">
            <a:avLst/>
          </a:prstGeom>
        </p:spPr>
      </p:pic>
      <p:pic>
        <p:nvPicPr>
          <p:cNvPr id="9" name="Picture 8" descr="A green and red diagram&#10;&#10;AI-generated content may be incorrect.">
            <a:extLst>
              <a:ext uri="{FF2B5EF4-FFF2-40B4-BE49-F238E27FC236}">
                <a16:creationId xmlns:a16="http://schemas.microsoft.com/office/drawing/2014/main" id="{370370AA-A2BC-AC3A-EA87-3B25C23CC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769" y="2344675"/>
            <a:ext cx="5410200" cy="3187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89F099-5A93-706D-C8AC-D801D95F6D33}"/>
              </a:ext>
            </a:extLst>
          </p:cNvPr>
          <p:cNvSpPr txBox="1"/>
          <p:nvPr/>
        </p:nvSpPr>
        <p:spPr>
          <a:xfrm>
            <a:off x="2246489" y="694369"/>
            <a:ext cx="5899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Previously, gaps between clamp and yoke to give space</a:t>
            </a:r>
          </a:p>
          <a:p>
            <a:r>
              <a:rPr lang="en-US" dirty="0"/>
              <a:t>For current connections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FBE766-07B2-4479-9659-D0CC5EAD6C44}"/>
              </a:ext>
            </a:extLst>
          </p:cNvPr>
          <p:cNvSpPr/>
          <p:nvPr/>
        </p:nvSpPr>
        <p:spPr>
          <a:xfrm>
            <a:off x="1286934" y="3201925"/>
            <a:ext cx="699911" cy="736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78F9AC-59C3-A24E-8BDA-2BC524067015}"/>
              </a:ext>
            </a:extLst>
          </p:cNvPr>
          <p:cNvSpPr/>
          <p:nvPr/>
        </p:nvSpPr>
        <p:spPr>
          <a:xfrm>
            <a:off x="4534864" y="3938525"/>
            <a:ext cx="699911" cy="736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6B576EB-BA50-67A7-D942-CD32BB87BF0A}"/>
              </a:ext>
            </a:extLst>
          </p:cNvPr>
          <p:cNvSpPr/>
          <p:nvPr/>
        </p:nvSpPr>
        <p:spPr>
          <a:xfrm>
            <a:off x="6745300" y="3060700"/>
            <a:ext cx="699911" cy="736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A7D4F4-2C7C-CDE6-4B06-78844A5A9E2F}"/>
              </a:ext>
            </a:extLst>
          </p:cNvPr>
          <p:cNvSpPr/>
          <p:nvPr/>
        </p:nvSpPr>
        <p:spPr>
          <a:xfrm flipV="1">
            <a:off x="424326" y="4598354"/>
            <a:ext cx="699911" cy="736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63AD9D-E269-50A9-A053-ADFCB1D7A74B}"/>
              </a:ext>
            </a:extLst>
          </p:cNvPr>
          <p:cNvSpPr/>
          <p:nvPr/>
        </p:nvSpPr>
        <p:spPr>
          <a:xfrm>
            <a:off x="424326" y="2259646"/>
            <a:ext cx="699911" cy="736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4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42ED2-E70D-00DA-3D7D-0075277AC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0279D8-89A5-B9A6-7909-D22DB9E41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7CDCD-E74A-C6E6-57C2-9A195DE4B87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66344C-7F14-3989-914A-03142258A41F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919C74-C2DE-5060-1918-86BB0DF6C18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61253-84C8-B8CD-B6E4-EDC6F922CAD5}"/>
              </a:ext>
            </a:extLst>
          </p:cNvPr>
          <p:cNvSpPr txBox="1"/>
          <p:nvPr/>
        </p:nvSpPr>
        <p:spPr>
          <a:xfrm>
            <a:off x="5816298" y="2886940"/>
            <a:ext cx="3137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dirty="0"/>
          </a:p>
        </p:txBody>
      </p:sp>
      <p:pic>
        <p:nvPicPr>
          <p:cNvPr id="8" name="Picture 7" descr="A graph of a magnet&#10;&#10;AI-generated content may be incorrect.">
            <a:extLst>
              <a:ext uri="{FF2B5EF4-FFF2-40B4-BE49-F238E27FC236}">
                <a16:creationId xmlns:a16="http://schemas.microsoft.com/office/drawing/2014/main" id="{1C99B0E0-E449-602C-B518-308D35EF8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244" y="1205766"/>
            <a:ext cx="6643512" cy="49826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F1AFFC-16D4-B9E2-9FC2-B6B6C2C43E9B}"/>
              </a:ext>
            </a:extLst>
          </p:cNvPr>
          <p:cNvSpPr txBox="1"/>
          <p:nvPr/>
        </p:nvSpPr>
        <p:spPr>
          <a:xfrm>
            <a:off x="2596444" y="735312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Leakage field in straight section </a:t>
            </a:r>
          </a:p>
        </p:txBody>
      </p:sp>
    </p:spTree>
    <p:extLst>
      <p:ext uri="{BB962C8B-B14F-4D97-AF65-F5344CB8AC3E}">
        <p14:creationId xmlns:p14="http://schemas.microsoft.com/office/powerpoint/2010/main" val="621864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85E48-6156-8143-4C90-528A6F584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45274-0933-41B6-15B1-9F57BF0B07F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6B72AA-DA21-938B-963B-67F2BC1B4DA7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FAEED7-035D-5EA2-2DBB-78EE078E55B6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3D2BE5-D0BC-28E4-F41C-1C332EFEC629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40C28A-B0F2-F0BF-1528-2EAD44FE2D43}"/>
              </a:ext>
            </a:extLst>
          </p:cNvPr>
          <p:cNvSpPr txBox="1"/>
          <p:nvPr/>
        </p:nvSpPr>
        <p:spPr>
          <a:xfrm>
            <a:off x="1556822" y="767735"/>
            <a:ext cx="5929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Close the two gaps where there were large field leakage</a:t>
            </a:r>
          </a:p>
        </p:txBody>
      </p:sp>
      <p:pic>
        <p:nvPicPr>
          <p:cNvPr id="6" name="Picture 5" descr="A green and red diagram&#10;&#10;AI-generated content may be incorrect.">
            <a:extLst>
              <a:ext uri="{FF2B5EF4-FFF2-40B4-BE49-F238E27FC236}">
                <a16:creationId xmlns:a16="http://schemas.microsoft.com/office/drawing/2014/main" id="{AC3D881C-2406-5135-AFFC-2D469929A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351" y="2657577"/>
            <a:ext cx="4989756" cy="325382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6BAAA9A-6303-D640-385A-B5835A5EFD36}"/>
              </a:ext>
            </a:extLst>
          </p:cNvPr>
          <p:cNvSpPr/>
          <p:nvPr/>
        </p:nvSpPr>
        <p:spPr>
          <a:xfrm>
            <a:off x="4724400" y="4631122"/>
            <a:ext cx="699911" cy="70383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 descr="A green and red graph&#10;&#10;AI-generated content may be incorrect.">
            <a:extLst>
              <a:ext uri="{FF2B5EF4-FFF2-40B4-BE49-F238E27FC236}">
                <a16:creationId xmlns:a16="http://schemas.microsoft.com/office/drawing/2014/main" id="{E877EB8A-D9D1-840D-5965-C458AAA4A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595" y="1602564"/>
            <a:ext cx="2917881" cy="4093744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827344D-1685-A11D-084B-9930C1D96B63}"/>
              </a:ext>
            </a:extLst>
          </p:cNvPr>
          <p:cNvSpPr/>
          <p:nvPr/>
        </p:nvSpPr>
        <p:spPr>
          <a:xfrm>
            <a:off x="1219200" y="2853122"/>
            <a:ext cx="699911" cy="70383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133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25155-4839-9DFF-1756-B7DE1B616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290AD-7DD8-123B-FEDD-2B1F7165FBE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F4382D-0D49-6CC8-0510-6199FD616558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BF29E3-43B5-BC63-FA32-6E39CE5AB785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F0825A-01C2-48C8-AFAE-5E0C5070F93F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blue and red and black graph&#10;&#10;AI-generated content may be incorrect.">
            <a:extLst>
              <a:ext uri="{FF2B5EF4-FFF2-40B4-BE49-F238E27FC236}">
                <a16:creationId xmlns:a16="http://schemas.microsoft.com/office/drawing/2014/main" id="{7D8EF0FA-40F6-056B-6C10-FF6B3920B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442" y="928464"/>
            <a:ext cx="6579115" cy="498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97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6BFB7-7390-8E67-0013-3D23BA270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1676D-0E61-990E-A72D-68DB8C8D7AA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1B80B5-7B8F-7B7E-14A0-74B6A398E057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74036E-66F7-3D61-B89F-4E234705870F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745BC2-38F6-53DD-2C3C-3981561CCE67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6E241-B231-BE10-8FEF-E6212EF2D576}"/>
              </a:ext>
            </a:extLst>
          </p:cNvPr>
          <p:cNvSpPr txBox="1"/>
          <p:nvPr/>
        </p:nvSpPr>
        <p:spPr>
          <a:xfrm>
            <a:off x="8166" y="771567"/>
            <a:ext cx="9264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cavity of size 250mm x 2000 mm fits between the magnets with about 45mm </a:t>
            </a:r>
            <a:r>
              <a:rPr lang="en-US" dirty="0" err="1"/>
              <a:t>margain</a:t>
            </a:r>
            <a:endParaRPr lang="en-US" dirty="0"/>
          </a:p>
          <a:p>
            <a:r>
              <a:rPr lang="en-US" dirty="0"/>
              <a:t>On either side </a:t>
            </a:r>
          </a:p>
        </p:txBody>
      </p:sp>
      <p:pic>
        <p:nvPicPr>
          <p:cNvPr id="9" name="Picture 8" descr="A close-up of a magnet&#10;&#10;AI-generated content may be incorrect.">
            <a:extLst>
              <a:ext uri="{FF2B5EF4-FFF2-40B4-BE49-F238E27FC236}">
                <a16:creationId xmlns:a16="http://schemas.microsoft.com/office/drawing/2014/main" id="{D0609FF8-B22F-D62F-FFBF-E3BEB3ACE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138" y="1406460"/>
            <a:ext cx="5988050" cy="450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43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9096D-012D-4D51-C732-8C80FEEED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37EE3-3C27-3549-20E1-CC19EC4D66E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3CFB2A-D64F-CA77-9A38-A26098ACE06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877840-09C6-3D55-1FE6-6223064AA715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7B13B7-CFFB-1314-6DD1-65C18E99429E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graph of a graph showing a number of numbers&#10;&#10;AI-generated content may be incorrect.">
            <a:extLst>
              <a:ext uri="{FF2B5EF4-FFF2-40B4-BE49-F238E27FC236}">
                <a16:creationId xmlns:a16="http://schemas.microsoft.com/office/drawing/2014/main" id="{751D434C-6449-FF11-0AF4-6B9014872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1602564"/>
            <a:ext cx="7772400" cy="35790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717AC24-86EC-BF03-AC92-F89EEF70851B}"/>
              </a:ext>
            </a:extLst>
          </p:cNvPr>
          <p:cNvSpPr txBox="1"/>
          <p:nvPr/>
        </p:nvSpPr>
        <p:spPr>
          <a:xfrm>
            <a:off x="1097280" y="1011672"/>
            <a:ext cx="5910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on the clamps seems high around z=400mm </a:t>
            </a:r>
          </a:p>
        </p:txBody>
      </p:sp>
      <p:pic>
        <p:nvPicPr>
          <p:cNvPr id="14" name="Picture 13" descr="A graph of numbers and a number&#10;&#10;AI-generated content may be incorrect.">
            <a:extLst>
              <a:ext uri="{FF2B5EF4-FFF2-40B4-BE49-F238E27FC236}">
                <a16:creationId xmlns:a16="http://schemas.microsoft.com/office/drawing/2014/main" id="{581782F1-00E3-DFBF-8D9B-9E1AB4964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56" y="1621881"/>
            <a:ext cx="990724" cy="367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12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AB9A8-3CA5-8AE1-56D1-13A6F5B53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AC57E5-709E-2C74-36A4-F4576195C77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278030-3D17-F691-7361-B038EAFFAADE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EC0390-6AE4-F023-C890-3EE5E6A61D9B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AE69FA-7820-281B-4CEB-4BCAB8554A7A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blue green yellow and red graph&#10;&#10;AI-generated content may be incorrect.">
            <a:extLst>
              <a:ext uri="{FF2B5EF4-FFF2-40B4-BE49-F238E27FC236}">
                <a16:creationId xmlns:a16="http://schemas.microsoft.com/office/drawing/2014/main" id="{88EC26F3-EA28-898C-63A7-39DD7B166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0" y="1086937"/>
            <a:ext cx="6777509" cy="510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15591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48905</TotalTime>
  <Words>159</Words>
  <Application>Microsoft Macintosh PowerPoint</Application>
  <PresentationFormat>On-screen Show (4:3)</PresentationFormat>
  <Paragraphs>40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Segoe UI</vt:lpstr>
      <vt:lpstr>Imperial College London Theme</vt:lpstr>
      <vt:lpstr>FFA Magnets 3D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207</cp:revision>
  <dcterms:created xsi:type="dcterms:W3CDTF">2017-02-16T14:49:58Z</dcterms:created>
  <dcterms:modified xsi:type="dcterms:W3CDTF">2025-02-04T16:51:04Z</dcterms:modified>
</cp:coreProperties>
</file>