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8" r:id="rId2"/>
    <p:sldId id="274" r:id="rId3"/>
    <p:sldId id="277" r:id="rId4"/>
    <p:sldId id="266" r:id="rId5"/>
    <p:sldId id="278" r:id="rId6"/>
    <p:sldId id="276" r:id="rId7"/>
    <p:sldId id="269" r:id="rId8"/>
    <p:sldId id="279" r:id="rId9"/>
    <p:sldId id="280" r:id="rId10"/>
    <p:sldId id="273" r:id="rId11"/>
    <p:sldId id="260" r:id="rId12"/>
    <p:sldId id="259" r:id="rId13"/>
    <p:sldId id="281" r:id="rId14"/>
    <p:sldId id="282" r:id="rId15"/>
    <p:sldId id="2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E68B92-E583-4C27-AB4A-7BA58D8763C0}" v="161" dt="2024-07-16T13:44:31.4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770" autoAdjust="0"/>
  </p:normalViewPr>
  <p:slideViewPr>
    <p:cSldViewPr snapToGrid="0">
      <p:cViewPr varScale="1">
        <p:scale>
          <a:sx n="79" d="100"/>
          <a:sy n="79" d="100"/>
        </p:scale>
        <p:origin x="101"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ll, Clive (STFC,DL,TECH)" userId="0e1aba8d-d701-415b-845f-efaa52324e68" providerId="ADAL" clId="{31A67119-6469-4378-AE9B-742479387074}"/>
    <pc:docChg chg="undo custSel addSld delSld modSld sldOrd">
      <pc:chgData name="Hill, Clive (STFC,DL,TECH)" userId="0e1aba8d-d701-415b-845f-efaa52324e68" providerId="ADAL" clId="{31A67119-6469-4378-AE9B-742479387074}" dt="2024-06-18T11:04:57.638" v="586" actId="1076"/>
      <pc:docMkLst>
        <pc:docMk/>
      </pc:docMkLst>
      <pc:sldChg chg="addSp delSp modSp mod">
        <pc:chgData name="Hill, Clive (STFC,DL,TECH)" userId="0e1aba8d-d701-415b-845f-efaa52324e68" providerId="ADAL" clId="{31A67119-6469-4378-AE9B-742479387074}" dt="2024-06-18T10:54:56.109" v="456" actId="20577"/>
        <pc:sldMkLst>
          <pc:docMk/>
          <pc:sldMk cId="1656370965" sldId="260"/>
        </pc:sldMkLst>
        <pc:spChg chg="add del mod">
          <ac:chgData name="Hill, Clive (STFC,DL,TECH)" userId="0e1aba8d-d701-415b-845f-efaa52324e68" providerId="ADAL" clId="{31A67119-6469-4378-AE9B-742479387074}" dt="2024-06-18T10:54:31.372" v="439" actId="478"/>
          <ac:spMkLst>
            <pc:docMk/>
            <pc:sldMk cId="1656370965" sldId="260"/>
            <ac:spMk id="18" creationId="{A09E5F91-8F5E-16CD-0305-EA5E041F0478}"/>
          </ac:spMkLst>
        </pc:spChg>
        <pc:spChg chg="add mod">
          <ac:chgData name="Hill, Clive (STFC,DL,TECH)" userId="0e1aba8d-d701-415b-845f-efaa52324e68" providerId="ADAL" clId="{31A67119-6469-4378-AE9B-742479387074}" dt="2024-06-18T10:54:56.109" v="456" actId="20577"/>
          <ac:spMkLst>
            <pc:docMk/>
            <pc:sldMk cId="1656370965" sldId="260"/>
            <ac:spMk id="31" creationId="{94EE5796-63C0-76B6-D6DA-C12E8868AD9D}"/>
          </ac:spMkLst>
        </pc:spChg>
        <pc:picChg chg="mod">
          <ac:chgData name="Hill, Clive (STFC,DL,TECH)" userId="0e1aba8d-d701-415b-845f-efaa52324e68" providerId="ADAL" clId="{31A67119-6469-4378-AE9B-742479387074}" dt="2024-06-18T10:51:24.739" v="414" actId="1076"/>
          <ac:picMkLst>
            <pc:docMk/>
            <pc:sldMk cId="1656370965" sldId="260"/>
            <ac:picMk id="4" creationId="{0B421E06-C670-7558-99B8-9F72838D2B6C}"/>
          </ac:picMkLst>
        </pc:picChg>
        <pc:cxnChg chg="add mod">
          <ac:chgData name="Hill, Clive (STFC,DL,TECH)" userId="0e1aba8d-d701-415b-845f-efaa52324e68" providerId="ADAL" clId="{31A67119-6469-4378-AE9B-742479387074}" dt="2024-06-18T10:51:08.347" v="412" actId="14100"/>
          <ac:cxnSpMkLst>
            <pc:docMk/>
            <pc:sldMk cId="1656370965" sldId="260"/>
            <ac:cxnSpMk id="2" creationId="{4CE91A34-FC5C-B58E-FF48-A183BC680BDA}"/>
          </ac:cxnSpMkLst>
        </pc:cxnChg>
        <pc:cxnChg chg="add mod">
          <ac:chgData name="Hill, Clive (STFC,DL,TECH)" userId="0e1aba8d-d701-415b-845f-efaa52324e68" providerId="ADAL" clId="{31A67119-6469-4378-AE9B-742479387074}" dt="2024-06-18T10:51:11.547" v="413" actId="571"/>
          <ac:cxnSpMkLst>
            <pc:docMk/>
            <pc:sldMk cId="1656370965" sldId="260"/>
            <ac:cxnSpMk id="14" creationId="{9B82BD32-57B4-478B-A257-D7ED9AEF950E}"/>
          </ac:cxnSpMkLst>
        </pc:cxnChg>
        <pc:cxnChg chg="add mod">
          <ac:chgData name="Hill, Clive (STFC,DL,TECH)" userId="0e1aba8d-d701-415b-845f-efaa52324e68" providerId="ADAL" clId="{31A67119-6469-4378-AE9B-742479387074}" dt="2024-06-18T10:52:19.547" v="419" actId="1076"/>
          <ac:cxnSpMkLst>
            <pc:docMk/>
            <pc:sldMk cId="1656370965" sldId="260"/>
            <ac:cxnSpMk id="15" creationId="{702B3518-113C-D5BF-A2A7-0D78F4C23F95}"/>
          </ac:cxnSpMkLst>
        </pc:cxnChg>
        <pc:cxnChg chg="add mod">
          <ac:chgData name="Hill, Clive (STFC,DL,TECH)" userId="0e1aba8d-d701-415b-845f-efaa52324e68" providerId="ADAL" clId="{31A67119-6469-4378-AE9B-742479387074}" dt="2024-06-18T10:52:44.531" v="424" actId="571"/>
          <ac:cxnSpMkLst>
            <pc:docMk/>
            <pc:sldMk cId="1656370965" sldId="260"/>
            <ac:cxnSpMk id="27" creationId="{0C813DEA-434F-D802-5C32-DBBCC6825DE1}"/>
          </ac:cxnSpMkLst>
        </pc:cxnChg>
        <pc:cxnChg chg="mod">
          <ac:chgData name="Hill, Clive (STFC,DL,TECH)" userId="0e1aba8d-d701-415b-845f-efaa52324e68" providerId="ADAL" clId="{31A67119-6469-4378-AE9B-742479387074}" dt="2024-06-18T10:52:39.549" v="423" actId="1076"/>
          <ac:cxnSpMkLst>
            <pc:docMk/>
            <pc:sldMk cId="1656370965" sldId="260"/>
            <ac:cxnSpMk id="28" creationId="{8ECF07C7-4250-7D38-0558-DC55D5CF7514}"/>
          </ac:cxnSpMkLst>
        </pc:cxnChg>
        <pc:cxnChg chg="mod">
          <ac:chgData name="Hill, Clive (STFC,DL,TECH)" userId="0e1aba8d-d701-415b-845f-efaa52324e68" providerId="ADAL" clId="{31A67119-6469-4378-AE9B-742479387074}" dt="2024-06-18T10:52:35.675" v="422" actId="14100"/>
          <ac:cxnSpMkLst>
            <pc:docMk/>
            <pc:sldMk cId="1656370965" sldId="260"/>
            <ac:cxnSpMk id="30" creationId="{533C10F6-1DFF-0F3C-EE0C-F0B91886D383}"/>
          </ac:cxnSpMkLst>
        </pc:cxnChg>
      </pc:sldChg>
      <pc:sldChg chg="del">
        <pc:chgData name="Hill, Clive (STFC,DL,TECH)" userId="0e1aba8d-d701-415b-845f-efaa52324e68" providerId="ADAL" clId="{31A67119-6469-4378-AE9B-742479387074}" dt="2024-06-18T07:35:35.112" v="1" actId="2696"/>
        <pc:sldMkLst>
          <pc:docMk/>
          <pc:sldMk cId="3167490341" sldId="261"/>
        </pc:sldMkLst>
      </pc:sldChg>
      <pc:sldChg chg="modSp mod ord">
        <pc:chgData name="Hill, Clive (STFC,DL,TECH)" userId="0e1aba8d-d701-415b-845f-efaa52324e68" providerId="ADAL" clId="{31A67119-6469-4378-AE9B-742479387074}" dt="2024-06-18T10:56:34.885" v="475"/>
        <pc:sldMkLst>
          <pc:docMk/>
          <pc:sldMk cId="2554544201" sldId="266"/>
        </pc:sldMkLst>
        <pc:spChg chg="mod">
          <ac:chgData name="Hill, Clive (STFC,DL,TECH)" userId="0e1aba8d-d701-415b-845f-efaa52324e68" providerId="ADAL" clId="{31A67119-6469-4378-AE9B-742479387074}" dt="2024-06-18T10:56:19.437" v="473" actId="20577"/>
          <ac:spMkLst>
            <pc:docMk/>
            <pc:sldMk cId="2554544201" sldId="266"/>
            <ac:spMk id="4" creationId="{885A8793-D172-0F96-0B77-854BEFB1A2B9}"/>
          </ac:spMkLst>
        </pc:spChg>
        <pc:picChg chg="mod">
          <ac:chgData name="Hill, Clive (STFC,DL,TECH)" userId="0e1aba8d-d701-415b-845f-efaa52324e68" providerId="ADAL" clId="{31A67119-6469-4378-AE9B-742479387074}" dt="2024-06-18T10:45:32.536" v="379" actId="14826"/>
          <ac:picMkLst>
            <pc:docMk/>
            <pc:sldMk cId="2554544201" sldId="266"/>
            <ac:picMk id="3" creationId="{21227446-C592-1899-F81A-C833284D265F}"/>
          </ac:picMkLst>
        </pc:picChg>
      </pc:sldChg>
      <pc:sldChg chg="modSp mod">
        <pc:chgData name="Hill, Clive (STFC,DL,TECH)" userId="0e1aba8d-d701-415b-845f-efaa52324e68" providerId="ADAL" clId="{31A67119-6469-4378-AE9B-742479387074}" dt="2024-06-18T08:21:49.704" v="164" actId="20577"/>
        <pc:sldMkLst>
          <pc:docMk/>
          <pc:sldMk cId="1674839013" sldId="268"/>
        </pc:sldMkLst>
        <pc:spChg chg="mod">
          <ac:chgData name="Hill, Clive (STFC,DL,TECH)" userId="0e1aba8d-d701-415b-845f-efaa52324e68" providerId="ADAL" clId="{31A67119-6469-4378-AE9B-742479387074}" dt="2024-06-18T08:21:49.704" v="164" actId="20577"/>
          <ac:spMkLst>
            <pc:docMk/>
            <pc:sldMk cId="1674839013" sldId="268"/>
            <ac:spMk id="5" creationId="{0BEB0AE4-391E-6F41-84C6-D4EEDF519A31}"/>
          </ac:spMkLst>
        </pc:spChg>
      </pc:sldChg>
      <pc:sldChg chg="addSp delSp modSp mod">
        <pc:chgData name="Hill, Clive (STFC,DL,TECH)" userId="0e1aba8d-d701-415b-845f-efaa52324e68" providerId="ADAL" clId="{31A67119-6469-4378-AE9B-742479387074}" dt="2024-06-18T11:01:15.109" v="527" actId="14100"/>
        <pc:sldMkLst>
          <pc:docMk/>
          <pc:sldMk cId="2927022647" sldId="269"/>
        </pc:sldMkLst>
        <pc:spChg chg="del">
          <ac:chgData name="Hill, Clive (STFC,DL,TECH)" userId="0e1aba8d-d701-415b-845f-efaa52324e68" providerId="ADAL" clId="{31A67119-6469-4378-AE9B-742479387074}" dt="2024-06-18T08:30:36.971" v="213" actId="478"/>
          <ac:spMkLst>
            <pc:docMk/>
            <pc:sldMk cId="2927022647" sldId="269"/>
            <ac:spMk id="7" creationId="{F513AECD-823B-2EEB-3A0C-BE783F0019F9}"/>
          </ac:spMkLst>
        </pc:spChg>
        <pc:spChg chg="del mod">
          <ac:chgData name="Hill, Clive (STFC,DL,TECH)" userId="0e1aba8d-d701-415b-845f-efaa52324e68" providerId="ADAL" clId="{31A67119-6469-4378-AE9B-742479387074}" dt="2024-06-18T08:30:45.035" v="217" actId="478"/>
          <ac:spMkLst>
            <pc:docMk/>
            <pc:sldMk cId="2927022647" sldId="269"/>
            <ac:spMk id="10" creationId="{BEB76A40-A0BF-6194-59D4-D538F474C068}"/>
          </ac:spMkLst>
        </pc:spChg>
        <pc:spChg chg="del">
          <ac:chgData name="Hill, Clive (STFC,DL,TECH)" userId="0e1aba8d-d701-415b-845f-efaa52324e68" providerId="ADAL" clId="{31A67119-6469-4378-AE9B-742479387074}" dt="2024-06-18T08:30:43.226" v="216" actId="478"/>
          <ac:spMkLst>
            <pc:docMk/>
            <pc:sldMk cId="2927022647" sldId="269"/>
            <ac:spMk id="11" creationId="{CF1FE823-8373-5251-51D1-F9154EC3267E}"/>
          </ac:spMkLst>
        </pc:spChg>
        <pc:spChg chg="add mod">
          <ac:chgData name="Hill, Clive (STFC,DL,TECH)" userId="0e1aba8d-d701-415b-845f-efaa52324e68" providerId="ADAL" clId="{31A67119-6469-4378-AE9B-742479387074}" dt="2024-06-18T11:00:06.741" v="506" actId="1076"/>
          <ac:spMkLst>
            <pc:docMk/>
            <pc:sldMk cId="2927022647" sldId="269"/>
            <ac:spMk id="12" creationId="{C3FC2251-564E-D401-FBA5-640CE34AA0ED}"/>
          </ac:spMkLst>
        </pc:spChg>
        <pc:spChg chg="add mod">
          <ac:chgData name="Hill, Clive (STFC,DL,TECH)" userId="0e1aba8d-d701-415b-845f-efaa52324e68" providerId="ADAL" clId="{31A67119-6469-4378-AE9B-742479387074}" dt="2024-06-18T10:48:04.627" v="394" actId="1076"/>
          <ac:spMkLst>
            <pc:docMk/>
            <pc:sldMk cId="2927022647" sldId="269"/>
            <ac:spMk id="22" creationId="{C40A7FC8-7B08-EE3B-967E-883C32F01D29}"/>
          </ac:spMkLst>
        </pc:spChg>
        <pc:spChg chg="mod">
          <ac:chgData name="Hill, Clive (STFC,DL,TECH)" userId="0e1aba8d-d701-415b-845f-efaa52324e68" providerId="ADAL" clId="{31A67119-6469-4378-AE9B-742479387074}" dt="2024-06-18T10:30:38.255" v="300" actId="1076"/>
          <ac:spMkLst>
            <pc:docMk/>
            <pc:sldMk cId="2927022647" sldId="269"/>
            <ac:spMk id="23" creationId="{2B669157-2058-829C-3AC6-3FF2196A0182}"/>
          </ac:spMkLst>
        </pc:spChg>
        <pc:spChg chg="mod">
          <ac:chgData name="Hill, Clive (STFC,DL,TECH)" userId="0e1aba8d-d701-415b-845f-efaa52324e68" providerId="ADAL" clId="{31A67119-6469-4378-AE9B-742479387074}" dt="2024-06-18T10:30:41.975" v="301" actId="1076"/>
          <ac:spMkLst>
            <pc:docMk/>
            <pc:sldMk cId="2927022647" sldId="269"/>
            <ac:spMk id="25" creationId="{66F75D0C-1EE7-76F4-2909-BDD7E838A08B}"/>
          </ac:spMkLst>
        </pc:spChg>
        <pc:spChg chg="mod">
          <ac:chgData name="Hill, Clive (STFC,DL,TECH)" userId="0e1aba8d-d701-415b-845f-efaa52324e68" providerId="ADAL" clId="{31A67119-6469-4378-AE9B-742479387074}" dt="2024-06-18T10:25:42.590" v="241" actId="1076"/>
          <ac:spMkLst>
            <pc:docMk/>
            <pc:sldMk cId="2927022647" sldId="269"/>
            <ac:spMk id="26" creationId="{A5F07033-DF69-4D35-5C86-9A54D13C1126}"/>
          </ac:spMkLst>
        </pc:spChg>
        <pc:spChg chg="del">
          <ac:chgData name="Hill, Clive (STFC,DL,TECH)" userId="0e1aba8d-d701-415b-845f-efaa52324e68" providerId="ADAL" clId="{31A67119-6469-4378-AE9B-742479387074}" dt="2024-06-18T10:32:10.648" v="311" actId="478"/>
          <ac:spMkLst>
            <pc:docMk/>
            <pc:sldMk cId="2927022647" sldId="269"/>
            <ac:spMk id="28" creationId="{453AA295-BA23-74D3-EBB9-6C446B35A058}"/>
          </ac:spMkLst>
        </pc:spChg>
        <pc:spChg chg="del">
          <ac:chgData name="Hill, Clive (STFC,DL,TECH)" userId="0e1aba8d-d701-415b-845f-efaa52324e68" providerId="ADAL" clId="{31A67119-6469-4378-AE9B-742479387074}" dt="2024-06-18T08:30:46.795" v="218" actId="478"/>
          <ac:spMkLst>
            <pc:docMk/>
            <pc:sldMk cId="2927022647" sldId="269"/>
            <ac:spMk id="29" creationId="{F85F6FE5-FFE2-5CFD-60E3-B895E25B1ED8}"/>
          </ac:spMkLst>
        </pc:spChg>
        <pc:spChg chg="mod">
          <ac:chgData name="Hill, Clive (STFC,DL,TECH)" userId="0e1aba8d-d701-415b-845f-efaa52324e68" providerId="ADAL" clId="{31A67119-6469-4378-AE9B-742479387074}" dt="2024-06-18T10:26:34.654" v="253" actId="1076"/>
          <ac:spMkLst>
            <pc:docMk/>
            <pc:sldMk cId="2927022647" sldId="269"/>
            <ac:spMk id="34" creationId="{7F1ED35B-AB98-5517-0084-1B68525DB29A}"/>
          </ac:spMkLst>
        </pc:spChg>
        <pc:spChg chg="add mod">
          <ac:chgData name="Hill, Clive (STFC,DL,TECH)" userId="0e1aba8d-d701-415b-845f-efaa52324e68" providerId="ADAL" clId="{31A67119-6469-4378-AE9B-742479387074}" dt="2024-06-18T10:48:35.131" v="407" actId="20577"/>
          <ac:spMkLst>
            <pc:docMk/>
            <pc:sldMk cId="2927022647" sldId="269"/>
            <ac:spMk id="36" creationId="{4619287D-0B14-7B00-4202-6100F021E224}"/>
          </ac:spMkLst>
        </pc:spChg>
        <pc:spChg chg="add mod">
          <ac:chgData name="Hill, Clive (STFC,DL,TECH)" userId="0e1aba8d-d701-415b-845f-efaa52324e68" providerId="ADAL" clId="{31A67119-6469-4378-AE9B-742479387074}" dt="2024-06-18T10:59:33.525" v="503" actId="1076"/>
          <ac:spMkLst>
            <pc:docMk/>
            <pc:sldMk cId="2927022647" sldId="269"/>
            <ac:spMk id="43" creationId="{F849121E-6E83-BBBD-37D9-40A28D03DBA4}"/>
          </ac:spMkLst>
        </pc:spChg>
        <pc:spChg chg="add mod">
          <ac:chgData name="Hill, Clive (STFC,DL,TECH)" userId="0e1aba8d-d701-415b-845f-efaa52324e68" providerId="ADAL" clId="{31A67119-6469-4378-AE9B-742479387074}" dt="2024-06-18T10:58:41.542" v="498" actId="14100"/>
          <ac:spMkLst>
            <pc:docMk/>
            <pc:sldMk cId="2927022647" sldId="269"/>
            <ac:spMk id="47" creationId="{0192E8CA-E90E-EFFF-359E-533862D74A76}"/>
          </ac:spMkLst>
        </pc:spChg>
        <pc:spChg chg="add mod">
          <ac:chgData name="Hill, Clive (STFC,DL,TECH)" userId="0e1aba8d-d701-415b-845f-efaa52324e68" providerId="ADAL" clId="{31A67119-6469-4378-AE9B-742479387074}" dt="2024-06-18T11:01:02.494" v="525" actId="14100"/>
          <ac:spMkLst>
            <pc:docMk/>
            <pc:sldMk cId="2927022647" sldId="269"/>
            <ac:spMk id="51" creationId="{EC078351-DA81-896E-3DD5-70F7ADD01475}"/>
          </ac:spMkLst>
        </pc:spChg>
        <pc:spChg chg="mod">
          <ac:chgData name="Hill, Clive (STFC,DL,TECH)" userId="0e1aba8d-d701-415b-845f-efaa52324e68" providerId="ADAL" clId="{31A67119-6469-4378-AE9B-742479387074}" dt="2024-06-18T10:33:20.199" v="318" actId="1076"/>
          <ac:spMkLst>
            <pc:docMk/>
            <pc:sldMk cId="2927022647" sldId="269"/>
            <ac:spMk id="61" creationId="{373CC267-9435-0DB5-06C4-FB6A27543D29}"/>
          </ac:spMkLst>
        </pc:spChg>
        <pc:spChg chg="del">
          <ac:chgData name="Hill, Clive (STFC,DL,TECH)" userId="0e1aba8d-d701-415b-845f-efaa52324e68" providerId="ADAL" clId="{31A67119-6469-4378-AE9B-742479387074}" dt="2024-06-18T10:31:44.919" v="308" actId="478"/>
          <ac:spMkLst>
            <pc:docMk/>
            <pc:sldMk cId="2927022647" sldId="269"/>
            <ac:spMk id="65" creationId="{2B47F74B-B376-FC73-AE6C-F888BE91F5B6}"/>
          </ac:spMkLst>
        </pc:spChg>
        <pc:picChg chg="mod">
          <ac:chgData name="Hill, Clive (STFC,DL,TECH)" userId="0e1aba8d-d701-415b-845f-efaa52324e68" providerId="ADAL" clId="{31A67119-6469-4378-AE9B-742479387074}" dt="2024-06-18T10:24:26.895" v="233" actId="692"/>
          <ac:picMkLst>
            <pc:docMk/>
            <pc:sldMk cId="2927022647" sldId="269"/>
            <ac:picMk id="3" creationId="{579F05F5-756B-1FF8-0979-F9FB6D4E35EF}"/>
          </ac:picMkLst>
        </pc:picChg>
        <pc:picChg chg="add mod ord">
          <ac:chgData name="Hill, Clive (STFC,DL,TECH)" userId="0e1aba8d-d701-415b-845f-efaa52324e68" providerId="ADAL" clId="{31A67119-6469-4378-AE9B-742479387074}" dt="2024-06-18T10:28:41.814" v="282" actId="1076"/>
          <ac:picMkLst>
            <pc:docMk/>
            <pc:sldMk cId="2927022647" sldId="269"/>
            <ac:picMk id="4" creationId="{AD6A28F7-05FA-8F1B-C736-0E2CFA4B3601}"/>
          </ac:picMkLst>
        </pc:picChg>
        <pc:picChg chg="mod">
          <ac:chgData name="Hill, Clive (STFC,DL,TECH)" userId="0e1aba8d-d701-415b-845f-efaa52324e68" providerId="ADAL" clId="{31A67119-6469-4378-AE9B-742479387074}" dt="2024-06-18T10:24:55.518" v="235" actId="1076"/>
          <ac:picMkLst>
            <pc:docMk/>
            <pc:sldMk cId="2927022647" sldId="269"/>
            <ac:picMk id="46" creationId="{09EBFFAC-159E-CB0A-A58B-3870B25AF84A}"/>
          </ac:picMkLst>
        </pc:picChg>
        <pc:cxnChg chg="del">
          <ac:chgData name="Hill, Clive (STFC,DL,TECH)" userId="0e1aba8d-d701-415b-845f-efaa52324e68" providerId="ADAL" clId="{31A67119-6469-4378-AE9B-742479387074}" dt="2024-06-18T08:30:40.923" v="215" actId="478"/>
          <ac:cxnSpMkLst>
            <pc:docMk/>
            <pc:sldMk cId="2927022647" sldId="269"/>
            <ac:cxnSpMk id="6" creationId="{ABAF0E38-40A0-EAC8-1381-0E1F08C89E22}"/>
          </ac:cxnSpMkLst>
        </pc:cxnChg>
        <pc:cxnChg chg="del">
          <ac:chgData name="Hill, Clive (STFC,DL,TECH)" userId="0e1aba8d-d701-415b-845f-efaa52324e68" providerId="ADAL" clId="{31A67119-6469-4378-AE9B-742479387074}" dt="2024-06-18T08:30:38.811" v="214" actId="478"/>
          <ac:cxnSpMkLst>
            <pc:docMk/>
            <pc:sldMk cId="2927022647" sldId="269"/>
            <ac:cxnSpMk id="9" creationId="{3D6F8870-83CA-3473-4593-76DB8DA28FFE}"/>
          </ac:cxnSpMkLst>
        </pc:cxnChg>
        <pc:cxnChg chg="add mod">
          <ac:chgData name="Hill, Clive (STFC,DL,TECH)" userId="0e1aba8d-d701-415b-845f-efaa52324e68" providerId="ADAL" clId="{31A67119-6469-4378-AE9B-742479387074}" dt="2024-06-18T10:26:19.798" v="251" actId="14100"/>
          <ac:cxnSpMkLst>
            <pc:docMk/>
            <pc:sldMk cId="2927022647" sldId="269"/>
            <ac:cxnSpMk id="13" creationId="{DC5C8660-57C3-1502-20B8-02F69FF5AE51}"/>
          </ac:cxnSpMkLst>
        </pc:cxnChg>
        <pc:cxnChg chg="del">
          <ac:chgData name="Hill, Clive (STFC,DL,TECH)" userId="0e1aba8d-d701-415b-845f-efaa52324e68" providerId="ADAL" clId="{31A67119-6469-4378-AE9B-742479387074}" dt="2024-06-18T08:44:27.502" v="225" actId="478"/>
          <ac:cxnSpMkLst>
            <pc:docMk/>
            <pc:sldMk cId="2927022647" sldId="269"/>
            <ac:cxnSpMk id="15" creationId="{131BAB48-06A8-024F-AC6B-9E2BA128CC9E}"/>
          </ac:cxnSpMkLst>
        </pc:cxnChg>
        <pc:cxnChg chg="del">
          <ac:chgData name="Hill, Clive (STFC,DL,TECH)" userId="0e1aba8d-d701-415b-845f-efaa52324e68" providerId="ADAL" clId="{31A67119-6469-4378-AE9B-742479387074}" dt="2024-06-18T08:44:44.526" v="228" actId="478"/>
          <ac:cxnSpMkLst>
            <pc:docMk/>
            <pc:sldMk cId="2927022647" sldId="269"/>
            <ac:cxnSpMk id="16" creationId="{93C0278B-74C2-1A25-6FAF-FFD49B61A978}"/>
          </ac:cxnSpMkLst>
        </pc:cxnChg>
        <pc:cxnChg chg="del">
          <ac:chgData name="Hill, Clive (STFC,DL,TECH)" userId="0e1aba8d-d701-415b-845f-efaa52324e68" providerId="ADAL" clId="{31A67119-6469-4378-AE9B-742479387074}" dt="2024-06-18T10:32:08.775" v="310" actId="478"/>
          <ac:cxnSpMkLst>
            <pc:docMk/>
            <pc:sldMk cId="2927022647" sldId="269"/>
            <ac:cxnSpMk id="19" creationId="{73848C0A-375E-89C9-9660-539AC264D1B3}"/>
          </ac:cxnSpMkLst>
        </pc:cxnChg>
        <pc:cxnChg chg="mod">
          <ac:chgData name="Hill, Clive (STFC,DL,TECH)" userId="0e1aba8d-d701-415b-845f-efaa52324e68" providerId="ADAL" clId="{31A67119-6469-4378-AE9B-742479387074}" dt="2024-06-18T10:25:42.590" v="241" actId="1076"/>
          <ac:cxnSpMkLst>
            <pc:docMk/>
            <pc:sldMk cId="2927022647" sldId="269"/>
            <ac:cxnSpMk id="24" creationId="{D92A922F-9A7A-4F6C-EF4E-3E2F23F3DB9D}"/>
          </ac:cxnSpMkLst>
        </pc:cxnChg>
        <pc:cxnChg chg="del">
          <ac:chgData name="Hill, Clive (STFC,DL,TECH)" userId="0e1aba8d-d701-415b-845f-efaa52324e68" providerId="ADAL" clId="{31A67119-6469-4378-AE9B-742479387074}" dt="2024-06-18T08:30:49.851" v="219" actId="478"/>
          <ac:cxnSpMkLst>
            <pc:docMk/>
            <pc:sldMk cId="2927022647" sldId="269"/>
            <ac:cxnSpMk id="27" creationId="{8818F2F4-7DA0-9BD8-B596-6BD4B57305A5}"/>
          </ac:cxnSpMkLst>
        </pc:cxnChg>
        <pc:cxnChg chg="add mod">
          <ac:chgData name="Hill, Clive (STFC,DL,TECH)" userId="0e1aba8d-d701-415b-845f-efaa52324e68" providerId="ADAL" clId="{31A67119-6469-4378-AE9B-742479387074}" dt="2024-06-18T10:47:58.443" v="393" actId="14100"/>
          <ac:cxnSpMkLst>
            <pc:docMk/>
            <pc:sldMk cId="2927022647" sldId="269"/>
            <ac:cxnSpMk id="30" creationId="{3CE7B208-8EAE-53B7-BE21-3DAC371E796C}"/>
          </ac:cxnSpMkLst>
        </pc:cxnChg>
        <pc:cxnChg chg="mod">
          <ac:chgData name="Hill, Clive (STFC,DL,TECH)" userId="0e1aba8d-d701-415b-845f-efaa52324e68" providerId="ADAL" clId="{31A67119-6469-4378-AE9B-742479387074}" dt="2024-06-18T11:00:02.653" v="505" actId="14100"/>
          <ac:cxnSpMkLst>
            <pc:docMk/>
            <pc:sldMk cId="2927022647" sldId="269"/>
            <ac:cxnSpMk id="31" creationId="{F9A8908B-B1A6-F6D1-7DF1-E3AD274666CF}"/>
          </ac:cxnSpMkLst>
        </pc:cxnChg>
        <pc:cxnChg chg="add mod">
          <ac:chgData name="Hill, Clive (STFC,DL,TECH)" userId="0e1aba8d-d701-415b-845f-efaa52324e68" providerId="ADAL" clId="{31A67119-6469-4378-AE9B-742479387074}" dt="2024-06-18T10:48:43.266" v="409" actId="14100"/>
          <ac:cxnSpMkLst>
            <pc:docMk/>
            <pc:sldMk cId="2927022647" sldId="269"/>
            <ac:cxnSpMk id="37" creationId="{15FEF013-BAB3-2BC1-0156-173C72FA3976}"/>
          </ac:cxnSpMkLst>
        </pc:cxnChg>
        <pc:cxnChg chg="add mod">
          <ac:chgData name="Hill, Clive (STFC,DL,TECH)" userId="0e1aba8d-d701-415b-845f-efaa52324e68" providerId="ADAL" clId="{31A67119-6469-4378-AE9B-742479387074}" dt="2024-06-18T10:59:36.830" v="504" actId="14100"/>
          <ac:cxnSpMkLst>
            <pc:docMk/>
            <pc:sldMk cId="2927022647" sldId="269"/>
            <ac:cxnSpMk id="39" creationId="{8414CF45-D2AB-55CB-74C8-B0D05EF95B88}"/>
          </ac:cxnSpMkLst>
        </pc:cxnChg>
        <pc:cxnChg chg="del">
          <ac:chgData name="Hill, Clive (STFC,DL,TECH)" userId="0e1aba8d-d701-415b-845f-efaa52324e68" providerId="ADAL" clId="{31A67119-6469-4378-AE9B-742479387074}" dt="2024-06-18T10:48:15.482" v="395" actId="478"/>
          <ac:cxnSpMkLst>
            <pc:docMk/>
            <pc:sldMk cId="2927022647" sldId="269"/>
            <ac:cxnSpMk id="41" creationId="{52BBF7EA-AE7C-EBCA-8D97-2D05AAE7C2A4}"/>
          </ac:cxnSpMkLst>
        </pc:cxnChg>
        <pc:cxnChg chg="add mod">
          <ac:chgData name="Hill, Clive (STFC,DL,TECH)" userId="0e1aba8d-d701-415b-845f-efaa52324e68" providerId="ADAL" clId="{31A67119-6469-4378-AE9B-742479387074}" dt="2024-06-18T10:58:32.621" v="496" actId="14100"/>
          <ac:cxnSpMkLst>
            <pc:docMk/>
            <pc:sldMk cId="2927022647" sldId="269"/>
            <ac:cxnSpMk id="44" creationId="{04B84E4D-8C8E-3493-F3E9-D21A172D95C4}"/>
          </ac:cxnSpMkLst>
        </pc:cxnChg>
        <pc:cxnChg chg="add mod">
          <ac:chgData name="Hill, Clive (STFC,DL,TECH)" userId="0e1aba8d-d701-415b-845f-efaa52324e68" providerId="ADAL" clId="{31A67119-6469-4378-AE9B-742479387074}" dt="2024-06-18T11:01:15.109" v="527" actId="14100"/>
          <ac:cxnSpMkLst>
            <pc:docMk/>
            <pc:sldMk cId="2927022647" sldId="269"/>
            <ac:cxnSpMk id="52" creationId="{361AC4F7-801D-88E4-E401-02CE1F4077B8}"/>
          </ac:cxnSpMkLst>
        </pc:cxnChg>
        <pc:cxnChg chg="mod">
          <ac:chgData name="Hill, Clive (STFC,DL,TECH)" userId="0e1aba8d-d701-415b-845f-efaa52324e68" providerId="ADAL" clId="{31A67119-6469-4378-AE9B-742479387074}" dt="2024-06-18T10:27:54.966" v="259" actId="14100"/>
          <ac:cxnSpMkLst>
            <pc:docMk/>
            <pc:sldMk cId="2927022647" sldId="269"/>
            <ac:cxnSpMk id="60" creationId="{1887679D-6E5A-EE40-433E-869FE6E09A18}"/>
          </ac:cxnSpMkLst>
        </pc:cxnChg>
        <pc:cxnChg chg="del">
          <ac:chgData name="Hill, Clive (STFC,DL,TECH)" userId="0e1aba8d-d701-415b-845f-efaa52324e68" providerId="ADAL" clId="{31A67119-6469-4378-AE9B-742479387074}" dt="2024-06-18T10:31:48.471" v="309" actId="478"/>
          <ac:cxnSpMkLst>
            <pc:docMk/>
            <pc:sldMk cId="2927022647" sldId="269"/>
            <ac:cxnSpMk id="64" creationId="{AA807F27-0A70-2184-53CE-18A299DBF7FD}"/>
          </ac:cxnSpMkLst>
        </pc:cxnChg>
      </pc:sldChg>
      <pc:sldChg chg="del">
        <pc:chgData name="Hill, Clive (STFC,DL,TECH)" userId="0e1aba8d-d701-415b-845f-efaa52324e68" providerId="ADAL" clId="{31A67119-6469-4378-AE9B-742479387074}" dt="2024-06-18T07:49:23.984" v="21" actId="2696"/>
        <pc:sldMkLst>
          <pc:docMk/>
          <pc:sldMk cId="1904363099" sldId="270"/>
        </pc:sldMkLst>
      </pc:sldChg>
      <pc:sldChg chg="del">
        <pc:chgData name="Hill, Clive (STFC,DL,TECH)" userId="0e1aba8d-d701-415b-845f-efaa52324e68" providerId="ADAL" clId="{31A67119-6469-4378-AE9B-742479387074}" dt="2024-06-18T07:35:40.838" v="2" actId="2696"/>
        <pc:sldMkLst>
          <pc:docMk/>
          <pc:sldMk cId="2341857638" sldId="271"/>
        </pc:sldMkLst>
      </pc:sldChg>
      <pc:sldChg chg="addSp delSp modSp mod">
        <pc:chgData name="Hill, Clive (STFC,DL,TECH)" userId="0e1aba8d-d701-415b-845f-efaa52324e68" providerId="ADAL" clId="{31A67119-6469-4378-AE9B-742479387074}" dt="2024-06-18T11:03:58.623" v="574" actId="1076"/>
        <pc:sldMkLst>
          <pc:docMk/>
          <pc:sldMk cId="241187842" sldId="272"/>
        </pc:sldMkLst>
        <pc:spChg chg="mod">
          <ac:chgData name="Hill, Clive (STFC,DL,TECH)" userId="0e1aba8d-d701-415b-845f-efaa52324e68" providerId="ADAL" clId="{31A67119-6469-4378-AE9B-742479387074}" dt="2024-06-18T08:15:10.663" v="91" actId="1076"/>
          <ac:spMkLst>
            <pc:docMk/>
            <pc:sldMk cId="241187842" sldId="272"/>
            <ac:spMk id="5" creationId="{27BC7AB8-9DD5-1092-2242-6AABCE4BF681}"/>
          </ac:spMkLst>
        </pc:spChg>
        <pc:spChg chg="add mod">
          <ac:chgData name="Hill, Clive (STFC,DL,TECH)" userId="0e1aba8d-d701-415b-845f-efaa52324e68" providerId="ADAL" clId="{31A67119-6469-4378-AE9B-742479387074}" dt="2024-06-18T08:01:23.362" v="59" actId="1076"/>
          <ac:spMkLst>
            <pc:docMk/>
            <pc:sldMk cId="241187842" sldId="272"/>
            <ac:spMk id="7" creationId="{F1811FD7-ADB1-A7C6-B5FA-4CFC3AA70EE7}"/>
          </ac:spMkLst>
        </pc:spChg>
        <pc:spChg chg="mod">
          <ac:chgData name="Hill, Clive (STFC,DL,TECH)" userId="0e1aba8d-d701-415b-845f-efaa52324e68" providerId="ADAL" clId="{31A67119-6469-4378-AE9B-742479387074}" dt="2024-06-18T08:15:10.663" v="91" actId="1076"/>
          <ac:spMkLst>
            <pc:docMk/>
            <pc:sldMk cId="241187842" sldId="272"/>
            <ac:spMk id="8" creationId="{D4DC72EF-0C98-A3E0-6F02-4EB04007BA94}"/>
          </ac:spMkLst>
        </pc:spChg>
        <pc:spChg chg="add mod">
          <ac:chgData name="Hill, Clive (STFC,DL,TECH)" userId="0e1aba8d-d701-415b-845f-efaa52324e68" providerId="ADAL" clId="{31A67119-6469-4378-AE9B-742479387074}" dt="2024-06-18T08:06:31.444" v="79" actId="20577"/>
          <ac:spMkLst>
            <pc:docMk/>
            <pc:sldMk cId="241187842" sldId="272"/>
            <ac:spMk id="10" creationId="{A59B4FB9-FA84-5E7C-3CFC-21EBFFD88CBF}"/>
          </ac:spMkLst>
        </pc:spChg>
        <pc:spChg chg="mod">
          <ac:chgData name="Hill, Clive (STFC,DL,TECH)" userId="0e1aba8d-d701-415b-845f-efaa52324e68" providerId="ADAL" clId="{31A67119-6469-4378-AE9B-742479387074}" dt="2024-06-18T08:14:58.800" v="90" actId="1076"/>
          <ac:spMkLst>
            <pc:docMk/>
            <pc:sldMk cId="241187842" sldId="272"/>
            <ac:spMk id="11" creationId="{64AC49DC-BA65-EE52-0C62-624A71F9AE8E}"/>
          </ac:spMkLst>
        </pc:spChg>
        <pc:spChg chg="add mod">
          <ac:chgData name="Hill, Clive (STFC,DL,TECH)" userId="0e1aba8d-d701-415b-845f-efaa52324e68" providerId="ADAL" clId="{31A67119-6469-4378-AE9B-742479387074}" dt="2024-06-18T08:15:19.750" v="92" actId="1076"/>
          <ac:spMkLst>
            <pc:docMk/>
            <pc:sldMk cId="241187842" sldId="272"/>
            <ac:spMk id="12" creationId="{CB5E265A-8CC7-744A-4FCF-437C4360084D}"/>
          </ac:spMkLst>
        </pc:spChg>
        <pc:spChg chg="add mod">
          <ac:chgData name="Hill, Clive (STFC,DL,TECH)" userId="0e1aba8d-d701-415b-845f-efaa52324e68" providerId="ADAL" clId="{31A67119-6469-4378-AE9B-742479387074}" dt="2024-06-18T08:02:17.122" v="74" actId="20577"/>
          <ac:spMkLst>
            <pc:docMk/>
            <pc:sldMk cId="241187842" sldId="272"/>
            <ac:spMk id="13" creationId="{11279B81-3713-34E8-19A7-E83F824981B8}"/>
          </ac:spMkLst>
        </pc:spChg>
        <pc:spChg chg="add mod">
          <ac:chgData name="Hill, Clive (STFC,DL,TECH)" userId="0e1aba8d-d701-415b-845f-efaa52324e68" providerId="ADAL" clId="{31A67119-6469-4378-AE9B-742479387074}" dt="2024-06-18T08:10:21.373" v="88" actId="571"/>
          <ac:spMkLst>
            <pc:docMk/>
            <pc:sldMk cId="241187842" sldId="272"/>
            <ac:spMk id="15" creationId="{539D6BE9-637E-62F4-DC87-F29F8E80C4DE}"/>
          </ac:spMkLst>
        </pc:spChg>
        <pc:spChg chg="add mod">
          <ac:chgData name="Hill, Clive (STFC,DL,TECH)" userId="0e1aba8d-d701-415b-845f-efaa52324e68" providerId="ADAL" clId="{31A67119-6469-4378-AE9B-742479387074}" dt="2024-06-18T10:37:03.353" v="322" actId="20577"/>
          <ac:spMkLst>
            <pc:docMk/>
            <pc:sldMk cId="241187842" sldId="272"/>
            <ac:spMk id="18" creationId="{321C2A7A-386A-5341-78A5-A6D75142EDA0}"/>
          </ac:spMkLst>
        </pc:spChg>
        <pc:spChg chg="add mod">
          <ac:chgData name="Hill, Clive (STFC,DL,TECH)" userId="0e1aba8d-d701-415b-845f-efaa52324e68" providerId="ADAL" clId="{31A67119-6469-4378-AE9B-742479387074}" dt="2024-06-18T08:20:19.776" v="138" actId="1076"/>
          <ac:spMkLst>
            <pc:docMk/>
            <pc:sldMk cId="241187842" sldId="272"/>
            <ac:spMk id="19" creationId="{B354594B-7B7D-A390-6A9A-F5D302A50FCC}"/>
          </ac:spMkLst>
        </pc:spChg>
        <pc:spChg chg="add mod">
          <ac:chgData name="Hill, Clive (STFC,DL,TECH)" userId="0e1aba8d-d701-415b-845f-efaa52324e68" providerId="ADAL" clId="{31A67119-6469-4378-AE9B-742479387074}" dt="2024-06-18T08:19:17.455" v="127" actId="688"/>
          <ac:spMkLst>
            <pc:docMk/>
            <pc:sldMk cId="241187842" sldId="272"/>
            <ac:spMk id="20" creationId="{FB2FBE16-803A-3E59-873F-8757894ECB7F}"/>
          </ac:spMkLst>
        </pc:spChg>
        <pc:spChg chg="add mod">
          <ac:chgData name="Hill, Clive (STFC,DL,TECH)" userId="0e1aba8d-d701-415b-845f-efaa52324e68" providerId="ADAL" clId="{31A67119-6469-4378-AE9B-742479387074}" dt="2024-06-18T11:03:24.807" v="565" actId="1076"/>
          <ac:spMkLst>
            <pc:docMk/>
            <pc:sldMk cId="241187842" sldId="272"/>
            <ac:spMk id="21" creationId="{ACBB443B-56C8-9AEB-415A-61B0CC727B5F}"/>
          </ac:spMkLst>
        </pc:spChg>
        <pc:spChg chg="add del mod">
          <ac:chgData name="Hill, Clive (STFC,DL,TECH)" userId="0e1aba8d-d701-415b-845f-efaa52324e68" providerId="ADAL" clId="{31A67119-6469-4378-AE9B-742479387074}" dt="2024-06-18T11:03:54.733" v="572" actId="20577"/>
          <ac:spMkLst>
            <pc:docMk/>
            <pc:sldMk cId="241187842" sldId="272"/>
            <ac:spMk id="22" creationId="{B701EFC3-7DDF-9893-8DFA-B3570582AD4C}"/>
          </ac:spMkLst>
        </pc:spChg>
        <pc:picChg chg="mod ord">
          <ac:chgData name="Hill, Clive (STFC,DL,TECH)" userId="0e1aba8d-d701-415b-845f-efaa52324e68" providerId="ADAL" clId="{31A67119-6469-4378-AE9B-742479387074}" dt="2024-06-18T08:15:58.142" v="99" actId="14100"/>
          <ac:picMkLst>
            <pc:docMk/>
            <pc:sldMk cId="241187842" sldId="272"/>
            <ac:picMk id="3" creationId="{79FB7741-92B0-845C-B43E-0BAE48D5E4EE}"/>
          </ac:picMkLst>
        </pc:picChg>
        <pc:picChg chg="add mod">
          <ac:chgData name="Hill, Clive (STFC,DL,TECH)" userId="0e1aba8d-d701-415b-845f-efaa52324e68" providerId="ADAL" clId="{31A67119-6469-4378-AE9B-742479387074}" dt="2024-06-18T08:06:23.735" v="75" actId="14826"/>
          <ac:picMkLst>
            <pc:docMk/>
            <pc:sldMk cId="241187842" sldId="272"/>
            <ac:picMk id="6" creationId="{8FA3F26B-34CA-2393-2DF0-FBD997A64CEE}"/>
          </ac:picMkLst>
        </pc:picChg>
        <pc:picChg chg="add mod">
          <ac:chgData name="Hill, Clive (STFC,DL,TECH)" userId="0e1aba8d-d701-415b-845f-efaa52324e68" providerId="ADAL" clId="{31A67119-6469-4378-AE9B-742479387074}" dt="2024-06-18T11:03:58.623" v="574" actId="1076"/>
          <ac:picMkLst>
            <pc:docMk/>
            <pc:sldMk cId="241187842" sldId="272"/>
            <ac:picMk id="17" creationId="{EEA6D47B-803B-8C98-6087-A07FB8ED5F7D}"/>
          </ac:picMkLst>
        </pc:picChg>
        <pc:cxnChg chg="mod">
          <ac:chgData name="Hill, Clive (STFC,DL,TECH)" userId="0e1aba8d-d701-415b-845f-efaa52324e68" providerId="ADAL" clId="{31A67119-6469-4378-AE9B-742479387074}" dt="2024-06-18T08:15:10.663" v="91" actId="1076"/>
          <ac:cxnSpMkLst>
            <pc:docMk/>
            <pc:sldMk cId="241187842" sldId="272"/>
            <ac:cxnSpMk id="4" creationId="{6AC4B5FA-D274-06EF-07E4-EB4C2B65A0F7}"/>
          </ac:cxnSpMkLst>
        </pc:cxnChg>
        <pc:cxnChg chg="mod">
          <ac:chgData name="Hill, Clive (STFC,DL,TECH)" userId="0e1aba8d-d701-415b-845f-efaa52324e68" providerId="ADAL" clId="{31A67119-6469-4378-AE9B-742479387074}" dt="2024-06-18T08:15:10.663" v="91" actId="1076"/>
          <ac:cxnSpMkLst>
            <pc:docMk/>
            <pc:sldMk cId="241187842" sldId="272"/>
            <ac:cxnSpMk id="9" creationId="{951766C0-B3D9-480D-0F03-F0BC265D44C9}"/>
          </ac:cxnSpMkLst>
        </pc:cxnChg>
      </pc:sldChg>
      <pc:sldChg chg="addSp delSp modSp add mod ord">
        <pc:chgData name="Hill, Clive (STFC,DL,TECH)" userId="0e1aba8d-d701-415b-845f-efaa52324e68" providerId="ADAL" clId="{31A67119-6469-4378-AE9B-742479387074}" dt="2024-06-18T10:34:47.409" v="320" actId="166"/>
        <pc:sldMkLst>
          <pc:docMk/>
          <pc:sldMk cId="2402379283" sldId="274"/>
        </pc:sldMkLst>
        <pc:spChg chg="del">
          <ac:chgData name="Hill, Clive (STFC,DL,TECH)" userId="0e1aba8d-d701-415b-845f-efaa52324e68" providerId="ADAL" clId="{31A67119-6469-4378-AE9B-742479387074}" dt="2024-06-18T08:22:49.278" v="168" actId="478"/>
          <ac:spMkLst>
            <pc:docMk/>
            <pc:sldMk cId="2402379283" sldId="274"/>
            <ac:spMk id="7" creationId="{F513AECD-823B-2EEB-3A0C-BE783F0019F9}"/>
          </ac:spMkLst>
        </pc:spChg>
        <pc:spChg chg="del">
          <ac:chgData name="Hill, Clive (STFC,DL,TECH)" userId="0e1aba8d-d701-415b-845f-efaa52324e68" providerId="ADAL" clId="{31A67119-6469-4378-AE9B-742479387074}" dt="2024-06-18T08:22:49.278" v="168" actId="478"/>
          <ac:spMkLst>
            <pc:docMk/>
            <pc:sldMk cId="2402379283" sldId="274"/>
            <ac:spMk id="10" creationId="{BEB76A40-A0BF-6194-59D4-D538F474C068}"/>
          </ac:spMkLst>
        </pc:spChg>
        <pc:spChg chg="del">
          <ac:chgData name="Hill, Clive (STFC,DL,TECH)" userId="0e1aba8d-d701-415b-845f-efaa52324e68" providerId="ADAL" clId="{31A67119-6469-4378-AE9B-742479387074}" dt="2024-06-18T08:22:49.278" v="168" actId="478"/>
          <ac:spMkLst>
            <pc:docMk/>
            <pc:sldMk cId="2402379283" sldId="274"/>
            <ac:spMk id="11" creationId="{CF1FE823-8373-5251-51D1-F9154EC3267E}"/>
          </ac:spMkLst>
        </pc:spChg>
        <pc:spChg chg="del">
          <ac:chgData name="Hill, Clive (STFC,DL,TECH)" userId="0e1aba8d-d701-415b-845f-efaa52324e68" providerId="ADAL" clId="{31A67119-6469-4378-AE9B-742479387074}" dt="2024-06-18T08:22:49.278" v="168" actId="478"/>
          <ac:spMkLst>
            <pc:docMk/>
            <pc:sldMk cId="2402379283" sldId="274"/>
            <ac:spMk id="23" creationId="{2B669157-2058-829C-3AC6-3FF2196A0182}"/>
          </ac:spMkLst>
        </pc:spChg>
        <pc:spChg chg="del">
          <ac:chgData name="Hill, Clive (STFC,DL,TECH)" userId="0e1aba8d-d701-415b-845f-efaa52324e68" providerId="ADAL" clId="{31A67119-6469-4378-AE9B-742479387074}" dt="2024-06-18T08:22:49.278" v="168" actId="478"/>
          <ac:spMkLst>
            <pc:docMk/>
            <pc:sldMk cId="2402379283" sldId="274"/>
            <ac:spMk id="25" creationId="{66F75D0C-1EE7-76F4-2909-BDD7E838A08B}"/>
          </ac:spMkLst>
        </pc:spChg>
        <pc:spChg chg="del">
          <ac:chgData name="Hill, Clive (STFC,DL,TECH)" userId="0e1aba8d-d701-415b-845f-efaa52324e68" providerId="ADAL" clId="{31A67119-6469-4378-AE9B-742479387074}" dt="2024-06-18T08:22:49.278" v="168" actId="478"/>
          <ac:spMkLst>
            <pc:docMk/>
            <pc:sldMk cId="2402379283" sldId="274"/>
            <ac:spMk id="26" creationId="{A5F07033-DF69-4D35-5C86-9A54D13C1126}"/>
          </ac:spMkLst>
        </pc:spChg>
        <pc:spChg chg="del">
          <ac:chgData name="Hill, Clive (STFC,DL,TECH)" userId="0e1aba8d-d701-415b-845f-efaa52324e68" providerId="ADAL" clId="{31A67119-6469-4378-AE9B-742479387074}" dt="2024-06-18T08:22:49.278" v="168" actId="478"/>
          <ac:spMkLst>
            <pc:docMk/>
            <pc:sldMk cId="2402379283" sldId="274"/>
            <ac:spMk id="28" creationId="{453AA295-BA23-74D3-EBB9-6C446B35A058}"/>
          </ac:spMkLst>
        </pc:spChg>
        <pc:spChg chg="del">
          <ac:chgData name="Hill, Clive (STFC,DL,TECH)" userId="0e1aba8d-d701-415b-845f-efaa52324e68" providerId="ADAL" clId="{31A67119-6469-4378-AE9B-742479387074}" dt="2024-06-18T08:22:49.278" v="168" actId="478"/>
          <ac:spMkLst>
            <pc:docMk/>
            <pc:sldMk cId="2402379283" sldId="274"/>
            <ac:spMk id="29" creationId="{F85F6FE5-FFE2-5CFD-60E3-B895E25B1ED8}"/>
          </ac:spMkLst>
        </pc:spChg>
        <pc:spChg chg="del">
          <ac:chgData name="Hill, Clive (STFC,DL,TECH)" userId="0e1aba8d-d701-415b-845f-efaa52324e68" providerId="ADAL" clId="{31A67119-6469-4378-AE9B-742479387074}" dt="2024-06-18T08:22:49.278" v="168" actId="478"/>
          <ac:spMkLst>
            <pc:docMk/>
            <pc:sldMk cId="2402379283" sldId="274"/>
            <ac:spMk id="34" creationId="{7F1ED35B-AB98-5517-0084-1B68525DB29A}"/>
          </ac:spMkLst>
        </pc:spChg>
        <pc:spChg chg="mod">
          <ac:chgData name="Hill, Clive (STFC,DL,TECH)" userId="0e1aba8d-d701-415b-845f-efaa52324e68" providerId="ADAL" clId="{31A67119-6469-4378-AE9B-742479387074}" dt="2024-06-18T08:29:50.635" v="212" actId="20577"/>
          <ac:spMkLst>
            <pc:docMk/>
            <pc:sldMk cId="2402379283" sldId="274"/>
            <ac:spMk id="58" creationId="{43FEA45F-F9D0-20F0-3FE3-502585052146}"/>
          </ac:spMkLst>
        </pc:spChg>
        <pc:spChg chg="del">
          <ac:chgData name="Hill, Clive (STFC,DL,TECH)" userId="0e1aba8d-d701-415b-845f-efaa52324e68" providerId="ADAL" clId="{31A67119-6469-4378-AE9B-742479387074}" dt="2024-06-18T08:22:49.278" v="168" actId="478"/>
          <ac:spMkLst>
            <pc:docMk/>
            <pc:sldMk cId="2402379283" sldId="274"/>
            <ac:spMk id="61" creationId="{373CC267-9435-0DB5-06C4-FB6A27543D29}"/>
          </ac:spMkLst>
        </pc:spChg>
        <pc:spChg chg="del">
          <ac:chgData name="Hill, Clive (STFC,DL,TECH)" userId="0e1aba8d-d701-415b-845f-efaa52324e68" providerId="ADAL" clId="{31A67119-6469-4378-AE9B-742479387074}" dt="2024-06-18T08:22:49.278" v="168" actId="478"/>
          <ac:spMkLst>
            <pc:docMk/>
            <pc:sldMk cId="2402379283" sldId="274"/>
            <ac:spMk id="65" creationId="{2B47F74B-B376-FC73-AE6C-F888BE91F5B6}"/>
          </ac:spMkLst>
        </pc:spChg>
        <pc:picChg chg="del">
          <ac:chgData name="Hill, Clive (STFC,DL,TECH)" userId="0e1aba8d-d701-415b-845f-efaa52324e68" providerId="ADAL" clId="{31A67119-6469-4378-AE9B-742479387074}" dt="2024-06-18T08:22:43.467" v="166" actId="478"/>
          <ac:picMkLst>
            <pc:docMk/>
            <pc:sldMk cId="2402379283" sldId="274"/>
            <ac:picMk id="3" creationId="{579F05F5-756B-1FF8-0979-F9FB6D4E35EF}"/>
          </ac:picMkLst>
        </pc:picChg>
        <pc:picChg chg="del">
          <ac:chgData name="Hill, Clive (STFC,DL,TECH)" userId="0e1aba8d-d701-415b-845f-efaa52324e68" providerId="ADAL" clId="{31A67119-6469-4378-AE9B-742479387074}" dt="2024-06-18T08:22:44.136" v="167" actId="478"/>
          <ac:picMkLst>
            <pc:docMk/>
            <pc:sldMk cId="2402379283" sldId="274"/>
            <ac:picMk id="4" creationId="{AD6A28F7-05FA-8F1B-C736-0E2CFA4B3601}"/>
          </ac:picMkLst>
        </pc:picChg>
        <pc:picChg chg="add mod ord">
          <ac:chgData name="Hill, Clive (STFC,DL,TECH)" userId="0e1aba8d-d701-415b-845f-efaa52324e68" providerId="ADAL" clId="{31A67119-6469-4378-AE9B-742479387074}" dt="2024-06-18T10:34:47.409" v="320" actId="166"/>
          <ac:picMkLst>
            <pc:docMk/>
            <pc:sldMk cId="2402379283" sldId="274"/>
            <ac:picMk id="5" creationId="{54705D90-F7CD-57EE-0E7E-CF2BB4E78DBC}"/>
          </ac:picMkLst>
        </pc:picChg>
        <pc:picChg chg="add mod">
          <ac:chgData name="Hill, Clive (STFC,DL,TECH)" userId="0e1aba8d-d701-415b-845f-efaa52324e68" providerId="ADAL" clId="{31A67119-6469-4378-AE9B-742479387074}" dt="2024-06-18T08:29:27.155" v="195" actId="1076"/>
          <ac:picMkLst>
            <pc:docMk/>
            <pc:sldMk cId="2402379283" sldId="274"/>
            <ac:picMk id="12" creationId="{B492E0F9-9211-42A3-EA0B-4DB0E9EEE784}"/>
          </ac:picMkLst>
        </pc:picChg>
        <pc:cxnChg chg="del">
          <ac:chgData name="Hill, Clive (STFC,DL,TECH)" userId="0e1aba8d-d701-415b-845f-efaa52324e68" providerId="ADAL" clId="{31A67119-6469-4378-AE9B-742479387074}" dt="2024-06-18T08:22:49.278" v="168" actId="478"/>
          <ac:cxnSpMkLst>
            <pc:docMk/>
            <pc:sldMk cId="2402379283" sldId="274"/>
            <ac:cxnSpMk id="6" creationId="{ABAF0E38-40A0-EAC8-1381-0E1F08C89E22}"/>
          </ac:cxnSpMkLst>
        </pc:cxnChg>
        <pc:cxnChg chg="del">
          <ac:chgData name="Hill, Clive (STFC,DL,TECH)" userId="0e1aba8d-d701-415b-845f-efaa52324e68" providerId="ADAL" clId="{31A67119-6469-4378-AE9B-742479387074}" dt="2024-06-18T08:22:49.278" v="168" actId="478"/>
          <ac:cxnSpMkLst>
            <pc:docMk/>
            <pc:sldMk cId="2402379283" sldId="274"/>
            <ac:cxnSpMk id="9" creationId="{3D6F8870-83CA-3473-4593-76DB8DA28FFE}"/>
          </ac:cxnSpMkLst>
        </pc:cxnChg>
        <pc:cxnChg chg="del">
          <ac:chgData name="Hill, Clive (STFC,DL,TECH)" userId="0e1aba8d-d701-415b-845f-efaa52324e68" providerId="ADAL" clId="{31A67119-6469-4378-AE9B-742479387074}" dt="2024-06-18T08:22:49.278" v="168" actId="478"/>
          <ac:cxnSpMkLst>
            <pc:docMk/>
            <pc:sldMk cId="2402379283" sldId="274"/>
            <ac:cxnSpMk id="15" creationId="{131BAB48-06A8-024F-AC6B-9E2BA128CC9E}"/>
          </ac:cxnSpMkLst>
        </pc:cxnChg>
        <pc:cxnChg chg="del">
          <ac:chgData name="Hill, Clive (STFC,DL,TECH)" userId="0e1aba8d-d701-415b-845f-efaa52324e68" providerId="ADAL" clId="{31A67119-6469-4378-AE9B-742479387074}" dt="2024-06-18T08:22:49.278" v="168" actId="478"/>
          <ac:cxnSpMkLst>
            <pc:docMk/>
            <pc:sldMk cId="2402379283" sldId="274"/>
            <ac:cxnSpMk id="16" creationId="{93C0278B-74C2-1A25-6FAF-FFD49B61A978}"/>
          </ac:cxnSpMkLst>
        </pc:cxnChg>
        <pc:cxnChg chg="del">
          <ac:chgData name="Hill, Clive (STFC,DL,TECH)" userId="0e1aba8d-d701-415b-845f-efaa52324e68" providerId="ADAL" clId="{31A67119-6469-4378-AE9B-742479387074}" dt="2024-06-18T08:22:49.278" v="168" actId="478"/>
          <ac:cxnSpMkLst>
            <pc:docMk/>
            <pc:sldMk cId="2402379283" sldId="274"/>
            <ac:cxnSpMk id="19" creationId="{73848C0A-375E-89C9-9660-539AC264D1B3}"/>
          </ac:cxnSpMkLst>
        </pc:cxnChg>
        <pc:cxnChg chg="del">
          <ac:chgData name="Hill, Clive (STFC,DL,TECH)" userId="0e1aba8d-d701-415b-845f-efaa52324e68" providerId="ADAL" clId="{31A67119-6469-4378-AE9B-742479387074}" dt="2024-06-18T08:22:49.278" v="168" actId="478"/>
          <ac:cxnSpMkLst>
            <pc:docMk/>
            <pc:sldMk cId="2402379283" sldId="274"/>
            <ac:cxnSpMk id="24" creationId="{D92A922F-9A7A-4F6C-EF4E-3E2F23F3DB9D}"/>
          </ac:cxnSpMkLst>
        </pc:cxnChg>
        <pc:cxnChg chg="del">
          <ac:chgData name="Hill, Clive (STFC,DL,TECH)" userId="0e1aba8d-d701-415b-845f-efaa52324e68" providerId="ADAL" clId="{31A67119-6469-4378-AE9B-742479387074}" dt="2024-06-18T08:22:49.278" v="168" actId="478"/>
          <ac:cxnSpMkLst>
            <pc:docMk/>
            <pc:sldMk cId="2402379283" sldId="274"/>
            <ac:cxnSpMk id="27" creationId="{8818F2F4-7DA0-9BD8-B596-6BD4B57305A5}"/>
          </ac:cxnSpMkLst>
        </pc:cxnChg>
        <pc:cxnChg chg="del">
          <ac:chgData name="Hill, Clive (STFC,DL,TECH)" userId="0e1aba8d-d701-415b-845f-efaa52324e68" providerId="ADAL" clId="{31A67119-6469-4378-AE9B-742479387074}" dt="2024-06-18T08:22:49.278" v="168" actId="478"/>
          <ac:cxnSpMkLst>
            <pc:docMk/>
            <pc:sldMk cId="2402379283" sldId="274"/>
            <ac:cxnSpMk id="31" creationId="{F9A8908B-B1A6-F6D1-7DF1-E3AD274666CF}"/>
          </ac:cxnSpMkLst>
        </pc:cxnChg>
        <pc:cxnChg chg="del">
          <ac:chgData name="Hill, Clive (STFC,DL,TECH)" userId="0e1aba8d-d701-415b-845f-efaa52324e68" providerId="ADAL" clId="{31A67119-6469-4378-AE9B-742479387074}" dt="2024-06-18T08:22:49.278" v="168" actId="478"/>
          <ac:cxnSpMkLst>
            <pc:docMk/>
            <pc:sldMk cId="2402379283" sldId="274"/>
            <ac:cxnSpMk id="41" creationId="{52BBF7EA-AE7C-EBCA-8D97-2D05AAE7C2A4}"/>
          </ac:cxnSpMkLst>
        </pc:cxnChg>
        <pc:cxnChg chg="del">
          <ac:chgData name="Hill, Clive (STFC,DL,TECH)" userId="0e1aba8d-d701-415b-845f-efaa52324e68" providerId="ADAL" clId="{31A67119-6469-4378-AE9B-742479387074}" dt="2024-06-18T08:22:49.278" v="168" actId="478"/>
          <ac:cxnSpMkLst>
            <pc:docMk/>
            <pc:sldMk cId="2402379283" sldId="274"/>
            <ac:cxnSpMk id="60" creationId="{1887679D-6E5A-EE40-433E-869FE6E09A18}"/>
          </ac:cxnSpMkLst>
        </pc:cxnChg>
        <pc:cxnChg chg="del">
          <ac:chgData name="Hill, Clive (STFC,DL,TECH)" userId="0e1aba8d-d701-415b-845f-efaa52324e68" providerId="ADAL" clId="{31A67119-6469-4378-AE9B-742479387074}" dt="2024-06-18T08:22:49.278" v="168" actId="478"/>
          <ac:cxnSpMkLst>
            <pc:docMk/>
            <pc:sldMk cId="2402379283" sldId="274"/>
            <ac:cxnSpMk id="64" creationId="{AA807F27-0A70-2184-53CE-18A299DBF7FD}"/>
          </ac:cxnSpMkLst>
        </pc:cxnChg>
      </pc:sldChg>
      <pc:sldChg chg="addSp delSp modSp new mod">
        <pc:chgData name="Hill, Clive (STFC,DL,TECH)" userId="0e1aba8d-d701-415b-845f-efaa52324e68" providerId="ADAL" clId="{31A67119-6469-4378-AE9B-742479387074}" dt="2024-06-18T11:04:57.638" v="586" actId="1076"/>
        <pc:sldMkLst>
          <pc:docMk/>
          <pc:sldMk cId="586692497" sldId="275"/>
        </pc:sldMkLst>
        <pc:spChg chg="add mod">
          <ac:chgData name="Hill, Clive (STFC,DL,TECH)" userId="0e1aba8d-d701-415b-845f-efaa52324e68" providerId="ADAL" clId="{31A67119-6469-4378-AE9B-742479387074}" dt="2024-06-18T11:04:35.710" v="578" actId="1076"/>
          <ac:spMkLst>
            <pc:docMk/>
            <pc:sldMk cId="586692497" sldId="275"/>
            <ac:spMk id="4" creationId="{482D228D-D128-60B9-9005-CCDE50FDDB93}"/>
          </ac:spMkLst>
        </pc:spChg>
        <pc:spChg chg="add del mod">
          <ac:chgData name="Hill, Clive (STFC,DL,TECH)" userId="0e1aba8d-d701-415b-845f-efaa52324e68" providerId="ADAL" clId="{31A67119-6469-4378-AE9B-742479387074}" dt="2024-06-18T10:41:53.641" v="361" actId="478"/>
          <ac:spMkLst>
            <pc:docMk/>
            <pc:sldMk cId="586692497" sldId="275"/>
            <ac:spMk id="5" creationId="{F4551DD8-FFEA-9F15-7BB7-15F924A21D12}"/>
          </ac:spMkLst>
        </pc:spChg>
        <pc:spChg chg="add mod">
          <ac:chgData name="Hill, Clive (STFC,DL,TECH)" userId="0e1aba8d-d701-415b-845f-efaa52324e68" providerId="ADAL" clId="{31A67119-6469-4378-AE9B-742479387074}" dt="2024-06-18T11:04:28.974" v="577" actId="1076"/>
          <ac:spMkLst>
            <pc:docMk/>
            <pc:sldMk cId="586692497" sldId="275"/>
            <ac:spMk id="8" creationId="{69A04DBD-A11B-36BB-BBB6-15DB2FB4633C}"/>
          </ac:spMkLst>
        </pc:spChg>
        <pc:spChg chg="add mod">
          <ac:chgData name="Hill, Clive (STFC,DL,TECH)" userId="0e1aba8d-d701-415b-845f-efaa52324e68" providerId="ADAL" clId="{31A67119-6469-4378-AE9B-742479387074}" dt="2024-06-18T11:04:57.638" v="586" actId="1076"/>
          <ac:spMkLst>
            <pc:docMk/>
            <pc:sldMk cId="586692497" sldId="275"/>
            <ac:spMk id="9" creationId="{1D68A591-FFA6-F309-7BA3-9797E3C70BA8}"/>
          </ac:spMkLst>
        </pc:spChg>
        <pc:spChg chg="add mod">
          <ac:chgData name="Hill, Clive (STFC,DL,TECH)" userId="0e1aba8d-d701-415b-845f-efaa52324e68" providerId="ADAL" clId="{31A67119-6469-4378-AE9B-742479387074}" dt="2024-06-18T10:40:58.596" v="355" actId="571"/>
          <ac:spMkLst>
            <pc:docMk/>
            <pc:sldMk cId="586692497" sldId="275"/>
            <ac:spMk id="11" creationId="{2E173E21-F248-544F-B467-91001128A862}"/>
          </ac:spMkLst>
        </pc:spChg>
        <pc:picChg chg="add mod">
          <ac:chgData name="Hill, Clive (STFC,DL,TECH)" userId="0e1aba8d-d701-415b-845f-efaa52324e68" providerId="ADAL" clId="{31A67119-6469-4378-AE9B-742479387074}" dt="2024-06-18T11:04:22.806" v="576" actId="14100"/>
          <ac:picMkLst>
            <pc:docMk/>
            <pc:sldMk cId="586692497" sldId="275"/>
            <ac:picMk id="3" creationId="{D0999EA5-574F-1E69-F650-316F416B0DE4}"/>
          </ac:picMkLst>
        </pc:picChg>
        <pc:cxnChg chg="add del mod">
          <ac:chgData name="Hill, Clive (STFC,DL,TECH)" userId="0e1aba8d-d701-415b-845f-efaa52324e68" providerId="ADAL" clId="{31A67119-6469-4378-AE9B-742479387074}" dt="2024-06-18T10:41:59.433" v="363" actId="478"/>
          <ac:cxnSpMkLst>
            <pc:docMk/>
            <pc:sldMk cId="586692497" sldId="275"/>
            <ac:cxnSpMk id="7" creationId="{F78007BD-BC4D-8382-FD66-AD0EC26E58DE}"/>
          </ac:cxnSpMkLst>
        </pc:cxnChg>
        <pc:cxnChg chg="add mod">
          <ac:chgData name="Hill, Clive (STFC,DL,TECH)" userId="0e1aba8d-d701-415b-845f-efaa52324e68" providerId="ADAL" clId="{31A67119-6469-4378-AE9B-742479387074}" dt="2024-06-18T10:40:58.596" v="355" actId="571"/>
          <ac:cxnSpMkLst>
            <pc:docMk/>
            <pc:sldMk cId="586692497" sldId="275"/>
            <ac:cxnSpMk id="10" creationId="{4AD49C4A-EBEF-3C87-F677-C569BF96C4D8}"/>
          </ac:cxnSpMkLst>
        </pc:cxnChg>
        <pc:cxnChg chg="add mod">
          <ac:chgData name="Hill, Clive (STFC,DL,TECH)" userId="0e1aba8d-d701-415b-845f-efaa52324e68" providerId="ADAL" clId="{31A67119-6469-4378-AE9B-742479387074}" dt="2024-06-18T11:04:47.030" v="580" actId="1076"/>
          <ac:cxnSpMkLst>
            <pc:docMk/>
            <pc:sldMk cId="586692497" sldId="275"/>
            <ac:cxnSpMk id="12" creationId="{A4D00A46-3536-15BF-22DF-8CA3BB8AEE78}"/>
          </ac:cxnSpMkLst>
        </pc:cxnChg>
      </pc:sldChg>
    </pc:docChg>
  </pc:docChgLst>
  <pc:docChgLst>
    <pc:chgData name="Hill, Clive (STFC,DL,TECH)" userId="0e1aba8d-d701-415b-845f-efaa52324e68" providerId="ADAL" clId="{E4E68B92-E583-4C27-AB4A-7BA58D8763C0}"/>
    <pc:docChg chg="undo redo custSel addSld delSld modSld sldOrd">
      <pc:chgData name="Hill, Clive (STFC,DL,TECH)" userId="0e1aba8d-d701-415b-845f-efaa52324e68" providerId="ADAL" clId="{E4E68B92-E583-4C27-AB4A-7BA58D8763C0}" dt="2024-07-16T13:45:56.830" v="2615" actId="1076"/>
      <pc:docMkLst>
        <pc:docMk/>
      </pc:docMkLst>
      <pc:sldChg chg="addSp modSp add mod">
        <pc:chgData name="Hill, Clive (STFC,DL,TECH)" userId="0e1aba8d-d701-415b-845f-efaa52324e68" providerId="ADAL" clId="{E4E68B92-E583-4C27-AB4A-7BA58D8763C0}" dt="2024-07-16T12:38:40.114" v="2541" actId="207"/>
        <pc:sldMkLst>
          <pc:docMk/>
          <pc:sldMk cId="0" sldId="259"/>
        </pc:sldMkLst>
        <pc:spChg chg="add mod">
          <ac:chgData name="Hill, Clive (STFC,DL,TECH)" userId="0e1aba8d-d701-415b-845f-efaa52324e68" providerId="ADAL" clId="{E4E68B92-E583-4C27-AB4A-7BA58D8763C0}" dt="2024-07-16T08:04:14.692" v="1373" actId="20577"/>
          <ac:spMkLst>
            <pc:docMk/>
            <pc:sldMk cId="0" sldId="259"/>
            <ac:spMk id="2" creationId="{3097DC0F-E78B-02C0-A12A-D8EFB066AB2E}"/>
          </ac:spMkLst>
        </pc:spChg>
        <pc:spChg chg="add mod">
          <ac:chgData name="Hill, Clive (STFC,DL,TECH)" userId="0e1aba8d-d701-415b-845f-efaa52324e68" providerId="ADAL" clId="{E4E68B92-E583-4C27-AB4A-7BA58D8763C0}" dt="2024-07-16T12:38:40.114" v="2541" actId="207"/>
          <ac:spMkLst>
            <pc:docMk/>
            <pc:sldMk cId="0" sldId="259"/>
            <ac:spMk id="3" creationId="{7BFFE3B3-4FA2-D977-4B6E-B46268F34932}"/>
          </ac:spMkLst>
        </pc:spChg>
        <pc:spChg chg="mod">
          <ac:chgData name="Hill, Clive (STFC,DL,TECH)" userId="0e1aba8d-d701-415b-845f-efaa52324e68" providerId="ADAL" clId="{E4E68B92-E583-4C27-AB4A-7BA58D8763C0}" dt="2024-07-15T09:49:15.836" v="181" actId="27636"/>
          <ac:spMkLst>
            <pc:docMk/>
            <pc:sldMk cId="0" sldId="259"/>
            <ac:spMk id="190" creationId="{00000000-0000-0000-0000-000000000000}"/>
          </ac:spMkLst>
        </pc:spChg>
      </pc:sldChg>
      <pc:sldChg chg="addSp modSp mod">
        <pc:chgData name="Hill, Clive (STFC,DL,TECH)" userId="0e1aba8d-d701-415b-845f-efaa52324e68" providerId="ADAL" clId="{E4E68B92-E583-4C27-AB4A-7BA58D8763C0}" dt="2024-07-16T11:04:40.353" v="2278" actId="14100"/>
        <pc:sldMkLst>
          <pc:docMk/>
          <pc:sldMk cId="1656370965" sldId="260"/>
        </pc:sldMkLst>
        <pc:spChg chg="mod">
          <ac:chgData name="Hill, Clive (STFC,DL,TECH)" userId="0e1aba8d-d701-415b-845f-efaa52324e68" providerId="ADAL" clId="{E4E68B92-E583-4C27-AB4A-7BA58D8763C0}" dt="2024-07-15T14:19:39.569" v="1248" actId="1076"/>
          <ac:spMkLst>
            <pc:docMk/>
            <pc:sldMk cId="1656370965" sldId="260"/>
            <ac:spMk id="7" creationId="{9B96E173-FCB5-8504-38FB-3510D3BF4155}"/>
          </ac:spMkLst>
        </pc:spChg>
        <pc:spChg chg="add mod">
          <ac:chgData name="Hill, Clive (STFC,DL,TECH)" userId="0e1aba8d-d701-415b-845f-efaa52324e68" providerId="ADAL" clId="{E4E68B92-E583-4C27-AB4A-7BA58D8763C0}" dt="2024-07-15T14:20:01.817" v="1257" actId="20577"/>
          <ac:spMkLst>
            <pc:docMk/>
            <pc:sldMk cId="1656370965" sldId="260"/>
            <ac:spMk id="8" creationId="{534668A7-8F4F-59DC-B8A7-C18AC1058057}"/>
          </ac:spMkLst>
        </pc:spChg>
        <pc:spChg chg="add mod">
          <ac:chgData name="Hill, Clive (STFC,DL,TECH)" userId="0e1aba8d-d701-415b-845f-efaa52324e68" providerId="ADAL" clId="{E4E68B92-E583-4C27-AB4A-7BA58D8763C0}" dt="2024-07-16T11:04:40.353" v="2278" actId="14100"/>
          <ac:spMkLst>
            <pc:docMk/>
            <pc:sldMk cId="1656370965" sldId="260"/>
            <ac:spMk id="11" creationId="{AB6E96FD-BEB3-8439-3BFD-4DD7CD617CBD}"/>
          </ac:spMkLst>
        </pc:spChg>
        <pc:spChg chg="mod">
          <ac:chgData name="Hill, Clive (STFC,DL,TECH)" userId="0e1aba8d-d701-415b-845f-efaa52324e68" providerId="ADAL" clId="{E4E68B92-E583-4C27-AB4A-7BA58D8763C0}" dt="2024-07-15T14:19:39.569" v="1248" actId="1076"/>
          <ac:spMkLst>
            <pc:docMk/>
            <pc:sldMk cId="1656370965" sldId="260"/>
            <ac:spMk id="12" creationId="{9CB7CD42-276D-DC8F-6863-548389117917}"/>
          </ac:spMkLst>
        </pc:spChg>
        <pc:picChg chg="mod">
          <ac:chgData name="Hill, Clive (STFC,DL,TECH)" userId="0e1aba8d-d701-415b-845f-efaa52324e68" providerId="ADAL" clId="{E4E68B92-E583-4C27-AB4A-7BA58D8763C0}" dt="2024-07-15T14:19:39.569" v="1248" actId="1076"/>
          <ac:picMkLst>
            <pc:docMk/>
            <pc:sldMk cId="1656370965" sldId="260"/>
            <ac:picMk id="5" creationId="{7F5D620D-288B-2301-EAFF-F0A300EB915D}"/>
          </ac:picMkLst>
        </pc:picChg>
        <pc:cxnChg chg="mod">
          <ac:chgData name="Hill, Clive (STFC,DL,TECH)" userId="0e1aba8d-d701-415b-845f-efaa52324e68" providerId="ADAL" clId="{E4E68B92-E583-4C27-AB4A-7BA58D8763C0}" dt="2024-07-15T14:19:39.569" v="1248" actId="1076"/>
          <ac:cxnSpMkLst>
            <pc:docMk/>
            <pc:sldMk cId="1656370965" sldId="260"/>
            <ac:cxnSpMk id="6" creationId="{0AA0DC58-B58C-5688-E530-B612EEA02195}"/>
          </ac:cxnSpMkLst>
        </pc:cxnChg>
        <pc:cxnChg chg="mod">
          <ac:chgData name="Hill, Clive (STFC,DL,TECH)" userId="0e1aba8d-d701-415b-845f-efaa52324e68" providerId="ADAL" clId="{E4E68B92-E583-4C27-AB4A-7BA58D8763C0}" dt="2024-07-15T14:19:39.569" v="1248" actId="1076"/>
          <ac:cxnSpMkLst>
            <pc:docMk/>
            <pc:sldMk cId="1656370965" sldId="260"/>
            <ac:cxnSpMk id="9" creationId="{A18FEAC7-1ECE-ECE0-8FE0-D615E1AEC350}"/>
          </ac:cxnSpMkLst>
        </pc:cxnChg>
        <pc:cxnChg chg="mod">
          <ac:chgData name="Hill, Clive (STFC,DL,TECH)" userId="0e1aba8d-d701-415b-845f-efaa52324e68" providerId="ADAL" clId="{E4E68B92-E583-4C27-AB4A-7BA58D8763C0}" dt="2024-07-15T14:19:39.569" v="1248" actId="1076"/>
          <ac:cxnSpMkLst>
            <pc:docMk/>
            <pc:sldMk cId="1656370965" sldId="260"/>
            <ac:cxnSpMk id="21" creationId="{CB1D6C6C-C622-8349-EE40-84F2822AEB48}"/>
          </ac:cxnSpMkLst>
        </pc:cxnChg>
        <pc:cxnChg chg="mod">
          <ac:chgData name="Hill, Clive (STFC,DL,TECH)" userId="0e1aba8d-d701-415b-845f-efaa52324e68" providerId="ADAL" clId="{E4E68B92-E583-4C27-AB4A-7BA58D8763C0}" dt="2024-07-15T14:19:39.569" v="1248" actId="1076"/>
          <ac:cxnSpMkLst>
            <pc:docMk/>
            <pc:sldMk cId="1656370965" sldId="260"/>
            <ac:cxnSpMk id="26" creationId="{47FB5215-3E38-7E2C-6D7C-20089E4CB28F}"/>
          </ac:cxnSpMkLst>
        </pc:cxnChg>
        <pc:cxnChg chg="mod">
          <ac:chgData name="Hill, Clive (STFC,DL,TECH)" userId="0e1aba8d-d701-415b-845f-efaa52324e68" providerId="ADAL" clId="{E4E68B92-E583-4C27-AB4A-7BA58D8763C0}" dt="2024-07-15T14:19:39.569" v="1248" actId="1076"/>
          <ac:cxnSpMkLst>
            <pc:docMk/>
            <pc:sldMk cId="1656370965" sldId="260"/>
            <ac:cxnSpMk id="32" creationId="{D4EF6557-AB26-0247-8E28-978628603430}"/>
          </ac:cxnSpMkLst>
        </pc:cxnChg>
        <pc:cxnChg chg="mod">
          <ac:chgData name="Hill, Clive (STFC,DL,TECH)" userId="0e1aba8d-d701-415b-845f-efaa52324e68" providerId="ADAL" clId="{E4E68B92-E583-4C27-AB4A-7BA58D8763C0}" dt="2024-07-15T14:19:39.569" v="1248" actId="1076"/>
          <ac:cxnSpMkLst>
            <pc:docMk/>
            <pc:sldMk cId="1656370965" sldId="260"/>
            <ac:cxnSpMk id="34" creationId="{20874E3E-4EE2-DE3C-B5D2-1EB280B4BC48}"/>
          </ac:cxnSpMkLst>
        </pc:cxnChg>
      </pc:sldChg>
      <pc:sldChg chg="addSp modSp mod ord">
        <pc:chgData name="Hill, Clive (STFC,DL,TECH)" userId="0e1aba8d-d701-415b-845f-efaa52324e68" providerId="ADAL" clId="{E4E68B92-E583-4C27-AB4A-7BA58D8763C0}" dt="2024-07-16T09:57:57.477" v="1570" actId="1076"/>
        <pc:sldMkLst>
          <pc:docMk/>
          <pc:sldMk cId="2554544201" sldId="266"/>
        </pc:sldMkLst>
        <pc:spChg chg="mod ord">
          <ac:chgData name="Hill, Clive (STFC,DL,TECH)" userId="0e1aba8d-d701-415b-845f-efaa52324e68" providerId="ADAL" clId="{E4E68B92-E583-4C27-AB4A-7BA58D8763C0}" dt="2024-07-16T09:57:01.787" v="1566" actId="166"/>
          <ac:spMkLst>
            <pc:docMk/>
            <pc:sldMk cId="2554544201" sldId="266"/>
            <ac:spMk id="4" creationId="{885A8793-D172-0F96-0B77-854BEFB1A2B9}"/>
          </ac:spMkLst>
        </pc:spChg>
        <pc:picChg chg="mod ord">
          <ac:chgData name="Hill, Clive (STFC,DL,TECH)" userId="0e1aba8d-d701-415b-845f-efaa52324e68" providerId="ADAL" clId="{E4E68B92-E583-4C27-AB4A-7BA58D8763C0}" dt="2024-07-16T09:57:14.448" v="1567" actId="166"/>
          <ac:picMkLst>
            <pc:docMk/>
            <pc:sldMk cId="2554544201" sldId="266"/>
            <ac:picMk id="3" creationId="{21227446-C592-1899-F81A-C833284D265F}"/>
          </ac:picMkLst>
        </pc:picChg>
        <pc:picChg chg="add mod ord">
          <ac:chgData name="Hill, Clive (STFC,DL,TECH)" userId="0e1aba8d-d701-415b-845f-efaa52324e68" providerId="ADAL" clId="{E4E68B92-E583-4C27-AB4A-7BA58D8763C0}" dt="2024-07-16T09:57:57.477" v="1570" actId="1076"/>
          <ac:picMkLst>
            <pc:docMk/>
            <pc:sldMk cId="2554544201" sldId="266"/>
            <ac:picMk id="5" creationId="{54C730F8-1C06-28C7-F08D-B510CE709618}"/>
          </ac:picMkLst>
        </pc:picChg>
      </pc:sldChg>
      <pc:sldChg chg="modSp mod">
        <pc:chgData name="Hill, Clive (STFC,DL,TECH)" userId="0e1aba8d-d701-415b-845f-efaa52324e68" providerId="ADAL" clId="{E4E68B92-E583-4C27-AB4A-7BA58D8763C0}" dt="2024-07-16T13:43:01.036" v="2610" actId="20577"/>
        <pc:sldMkLst>
          <pc:docMk/>
          <pc:sldMk cId="1674839013" sldId="268"/>
        </pc:sldMkLst>
        <pc:spChg chg="mod">
          <ac:chgData name="Hill, Clive (STFC,DL,TECH)" userId="0e1aba8d-d701-415b-845f-efaa52324e68" providerId="ADAL" clId="{E4E68B92-E583-4C27-AB4A-7BA58D8763C0}" dt="2024-07-16T13:43:01.036" v="2610" actId="20577"/>
          <ac:spMkLst>
            <pc:docMk/>
            <pc:sldMk cId="1674839013" sldId="268"/>
            <ac:spMk id="5" creationId="{0BEB0AE4-391E-6F41-84C6-D4EEDF519A31}"/>
          </ac:spMkLst>
        </pc:spChg>
      </pc:sldChg>
      <pc:sldChg chg="addSp delSp modSp mod">
        <pc:chgData name="Hill, Clive (STFC,DL,TECH)" userId="0e1aba8d-d701-415b-845f-efaa52324e68" providerId="ADAL" clId="{E4E68B92-E583-4C27-AB4A-7BA58D8763C0}" dt="2024-07-16T13:44:59.141" v="2611" actId="1076"/>
        <pc:sldMkLst>
          <pc:docMk/>
          <pc:sldMk cId="2927022647" sldId="269"/>
        </pc:sldMkLst>
        <pc:spChg chg="add mod">
          <ac:chgData name="Hill, Clive (STFC,DL,TECH)" userId="0e1aba8d-d701-415b-845f-efaa52324e68" providerId="ADAL" clId="{E4E68B92-E583-4C27-AB4A-7BA58D8763C0}" dt="2024-07-16T10:43:08.673" v="1589" actId="1076"/>
          <ac:spMkLst>
            <pc:docMk/>
            <pc:sldMk cId="2927022647" sldId="269"/>
            <ac:spMk id="2" creationId="{CB5E265A-8CC7-744A-4FCF-437C4360084D}"/>
          </ac:spMkLst>
        </pc:spChg>
        <pc:spChg chg="add mod">
          <ac:chgData name="Hill, Clive (STFC,DL,TECH)" userId="0e1aba8d-d701-415b-845f-efaa52324e68" providerId="ADAL" clId="{E4E68B92-E583-4C27-AB4A-7BA58D8763C0}" dt="2024-07-16T10:43:08.673" v="1589" actId="1076"/>
          <ac:spMkLst>
            <pc:docMk/>
            <pc:sldMk cId="2927022647" sldId="269"/>
            <ac:spMk id="5" creationId="{11279B81-3713-34E8-19A7-E83F824981B8}"/>
          </ac:spMkLst>
        </pc:spChg>
        <pc:spChg chg="add mod">
          <ac:chgData name="Hill, Clive (STFC,DL,TECH)" userId="0e1aba8d-d701-415b-845f-efaa52324e68" providerId="ADAL" clId="{E4E68B92-E583-4C27-AB4A-7BA58D8763C0}" dt="2024-07-16T10:43:08.673" v="1589" actId="1076"/>
          <ac:spMkLst>
            <pc:docMk/>
            <pc:sldMk cId="2927022647" sldId="269"/>
            <ac:spMk id="7" creationId="{F1811FD7-ADB1-A7C6-B5FA-4CFC3AA70EE7}"/>
          </ac:spMkLst>
        </pc:spChg>
        <pc:spChg chg="add mod">
          <ac:chgData name="Hill, Clive (STFC,DL,TECH)" userId="0e1aba8d-d701-415b-845f-efaa52324e68" providerId="ADAL" clId="{E4E68B92-E583-4C27-AB4A-7BA58D8763C0}" dt="2024-07-16T10:39:48.416" v="1572" actId="20577"/>
          <ac:spMkLst>
            <pc:docMk/>
            <pc:sldMk cId="2927022647" sldId="269"/>
            <ac:spMk id="8" creationId="{B701EFC3-7DDF-9893-8DFA-B3570582AD4C}"/>
          </ac:spMkLst>
        </pc:spChg>
        <pc:spChg chg="add mod">
          <ac:chgData name="Hill, Clive (STFC,DL,TECH)" userId="0e1aba8d-d701-415b-845f-efaa52324e68" providerId="ADAL" clId="{E4E68B92-E583-4C27-AB4A-7BA58D8763C0}" dt="2024-07-16T10:43:08.673" v="1589" actId="1076"/>
          <ac:spMkLst>
            <pc:docMk/>
            <pc:sldMk cId="2927022647" sldId="269"/>
            <ac:spMk id="10" creationId="{A59B4FB9-FA84-5E7C-3CFC-21EBFFD88CBF}"/>
          </ac:spMkLst>
        </pc:spChg>
        <pc:spChg chg="mod">
          <ac:chgData name="Hill, Clive (STFC,DL,TECH)" userId="0e1aba8d-d701-415b-845f-efaa52324e68" providerId="ADAL" clId="{E4E68B92-E583-4C27-AB4A-7BA58D8763C0}" dt="2024-07-15T13:11:43.566" v="643" actId="14100"/>
          <ac:spMkLst>
            <pc:docMk/>
            <pc:sldMk cId="2927022647" sldId="269"/>
            <ac:spMk id="12" creationId="{C3FC2251-564E-D401-FBA5-640CE34AA0ED}"/>
          </ac:spMkLst>
        </pc:spChg>
        <pc:spChg chg="add mod">
          <ac:chgData name="Hill, Clive (STFC,DL,TECH)" userId="0e1aba8d-d701-415b-845f-efaa52324e68" providerId="ADAL" clId="{E4E68B92-E583-4C27-AB4A-7BA58D8763C0}" dt="2024-07-16T10:43:08.673" v="1589" actId="1076"/>
          <ac:spMkLst>
            <pc:docMk/>
            <pc:sldMk cId="2927022647" sldId="269"/>
            <ac:spMk id="15" creationId="{539D6BE9-637E-62F4-DC87-F29F8E80C4DE}"/>
          </ac:spMkLst>
        </pc:spChg>
        <pc:spChg chg="add del mod">
          <ac:chgData name="Hill, Clive (STFC,DL,TECH)" userId="0e1aba8d-d701-415b-845f-efaa52324e68" providerId="ADAL" clId="{E4E68B92-E583-4C27-AB4A-7BA58D8763C0}" dt="2024-07-15T13:18:57.854" v="733" actId="478"/>
          <ac:spMkLst>
            <pc:docMk/>
            <pc:sldMk cId="2927022647" sldId="269"/>
            <ac:spMk id="18" creationId="{321C2A7A-386A-5341-78A5-A6D75142EDA0}"/>
          </ac:spMkLst>
        </pc:spChg>
        <pc:spChg chg="add mod">
          <ac:chgData name="Hill, Clive (STFC,DL,TECH)" userId="0e1aba8d-d701-415b-845f-efaa52324e68" providerId="ADAL" clId="{E4E68B92-E583-4C27-AB4A-7BA58D8763C0}" dt="2024-07-15T13:13:38.509" v="666" actId="1076"/>
          <ac:spMkLst>
            <pc:docMk/>
            <pc:sldMk cId="2927022647" sldId="269"/>
            <ac:spMk id="19" creationId="{B354594B-7B7D-A390-6A9A-F5D302A50FCC}"/>
          </ac:spMkLst>
        </pc:spChg>
        <pc:spChg chg="add mod">
          <ac:chgData name="Hill, Clive (STFC,DL,TECH)" userId="0e1aba8d-d701-415b-845f-efaa52324e68" providerId="ADAL" clId="{E4E68B92-E583-4C27-AB4A-7BA58D8763C0}" dt="2024-07-15T13:13:33.619" v="665" actId="14100"/>
          <ac:spMkLst>
            <pc:docMk/>
            <pc:sldMk cId="2927022647" sldId="269"/>
            <ac:spMk id="20" creationId="{FB2FBE16-803A-3E59-873F-8757894ECB7F}"/>
          </ac:spMkLst>
        </pc:spChg>
        <pc:spChg chg="add mod">
          <ac:chgData name="Hill, Clive (STFC,DL,TECH)" userId="0e1aba8d-d701-415b-845f-efaa52324e68" providerId="ADAL" clId="{E4E68B92-E583-4C27-AB4A-7BA58D8763C0}" dt="2024-07-15T08:20:10.676" v="66" actId="1076"/>
          <ac:spMkLst>
            <pc:docMk/>
            <pc:sldMk cId="2927022647" sldId="269"/>
            <ac:spMk id="21" creationId="{ACBB443B-56C8-9AEB-415A-61B0CC727B5F}"/>
          </ac:spMkLst>
        </pc:spChg>
        <pc:spChg chg="del">
          <ac:chgData name="Hill, Clive (STFC,DL,TECH)" userId="0e1aba8d-d701-415b-845f-efaa52324e68" providerId="ADAL" clId="{E4E68B92-E583-4C27-AB4A-7BA58D8763C0}" dt="2024-07-15T13:18:14.023" v="728" actId="478"/>
          <ac:spMkLst>
            <pc:docMk/>
            <pc:sldMk cId="2927022647" sldId="269"/>
            <ac:spMk id="22" creationId="{C40A7FC8-7B08-EE3B-967E-883C32F01D29}"/>
          </ac:spMkLst>
        </pc:spChg>
        <pc:spChg chg="del">
          <ac:chgData name="Hill, Clive (STFC,DL,TECH)" userId="0e1aba8d-d701-415b-845f-efaa52324e68" providerId="ADAL" clId="{E4E68B92-E583-4C27-AB4A-7BA58D8763C0}" dt="2024-07-15T13:12:11.127" v="648" actId="478"/>
          <ac:spMkLst>
            <pc:docMk/>
            <pc:sldMk cId="2927022647" sldId="269"/>
            <ac:spMk id="23" creationId="{2B669157-2058-829C-3AC6-3FF2196A0182}"/>
          </ac:spMkLst>
        </pc:spChg>
        <pc:spChg chg="del">
          <ac:chgData name="Hill, Clive (STFC,DL,TECH)" userId="0e1aba8d-d701-415b-845f-efaa52324e68" providerId="ADAL" clId="{E4E68B92-E583-4C27-AB4A-7BA58D8763C0}" dt="2024-07-15T13:12:07.884" v="647" actId="478"/>
          <ac:spMkLst>
            <pc:docMk/>
            <pc:sldMk cId="2927022647" sldId="269"/>
            <ac:spMk id="25" creationId="{66F75D0C-1EE7-76F4-2909-BDD7E838A08B}"/>
          </ac:spMkLst>
        </pc:spChg>
        <pc:spChg chg="del">
          <ac:chgData name="Hill, Clive (STFC,DL,TECH)" userId="0e1aba8d-d701-415b-845f-efaa52324e68" providerId="ADAL" clId="{E4E68B92-E583-4C27-AB4A-7BA58D8763C0}" dt="2024-07-15T13:18:29.733" v="730" actId="478"/>
          <ac:spMkLst>
            <pc:docMk/>
            <pc:sldMk cId="2927022647" sldId="269"/>
            <ac:spMk id="26" creationId="{A5F07033-DF69-4D35-5C86-9A54D13C1126}"/>
          </ac:spMkLst>
        </pc:spChg>
        <pc:spChg chg="del">
          <ac:chgData name="Hill, Clive (STFC,DL,TECH)" userId="0e1aba8d-d701-415b-845f-efaa52324e68" providerId="ADAL" clId="{E4E68B92-E583-4C27-AB4A-7BA58D8763C0}" dt="2024-07-15T13:11:59.076" v="646" actId="478"/>
          <ac:spMkLst>
            <pc:docMk/>
            <pc:sldMk cId="2927022647" sldId="269"/>
            <ac:spMk id="34" creationId="{7F1ED35B-AB98-5517-0084-1B68525DB29A}"/>
          </ac:spMkLst>
        </pc:spChg>
        <pc:spChg chg="del">
          <ac:chgData name="Hill, Clive (STFC,DL,TECH)" userId="0e1aba8d-d701-415b-845f-efaa52324e68" providerId="ADAL" clId="{E4E68B92-E583-4C27-AB4A-7BA58D8763C0}" dt="2024-07-15T13:17:47.755" v="725" actId="478"/>
          <ac:spMkLst>
            <pc:docMk/>
            <pc:sldMk cId="2927022647" sldId="269"/>
            <ac:spMk id="36" creationId="{4619287D-0B14-7B00-4202-6100F021E224}"/>
          </ac:spMkLst>
        </pc:spChg>
        <pc:spChg chg="del">
          <ac:chgData name="Hill, Clive (STFC,DL,TECH)" userId="0e1aba8d-d701-415b-845f-efaa52324e68" providerId="ADAL" clId="{E4E68B92-E583-4C27-AB4A-7BA58D8763C0}" dt="2024-07-15T13:16:39.063" v="684" actId="478"/>
          <ac:spMkLst>
            <pc:docMk/>
            <pc:sldMk cId="2927022647" sldId="269"/>
            <ac:spMk id="43" creationId="{F849121E-6E83-BBBD-37D9-40A28D03DBA4}"/>
          </ac:spMkLst>
        </pc:spChg>
        <pc:spChg chg="mod">
          <ac:chgData name="Hill, Clive (STFC,DL,TECH)" userId="0e1aba8d-d701-415b-845f-efaa52324e68" providerId="ADAL" clId="{E4E68B92-E583-4C27-AB4A-7BA58D8763C0}" dt="2024-07-15T13:11:27.726" v="639" actId="1076"/>
          <ac:spMkLst>
            <pc:docMk/>
            <pc:sldMk cId="2927022647" sldId="269"/>
            <ac:spMk id="47" creationId="{0192E8CA-E90E-EFFF-359E-533862D74A76}"/>
          </ac:spMkLst>
        </pc:spChg>
        <pc:spChg chg="add mod">
          <ac:chgData name="Hill, Clive (STFC,DL,TECH)" userId="0e1aba8d-d701-415b-845f-efaa52324e68" providerId="ADAL" clId="{E4E68B92-E583-4C27-AB4A-7BA58D8763C0}" dt="2024-07-16T11:04:15.081" v="2275" actId="692"/>
          <ac:spMkLst>
            <pc:docMk/>
            <pc:sldMk cId="2927022647" sldId="269"/>
            <ac:spMk id="49" creationId="{189BEDD3-61A9-3628-83B1-2F6186E1B819}"/>
          </ac:spMkLst>
        </pc:spChg>
        <pc:spChg chg="mod">
          <ac:chgData name="Hill, Clive (STFC,DL,TECH)" userId="0e1aba8d-d701-415b-845f-efaa52324e68" providerId="ADAL" clId="{E4E68B92-E583-4C27-AB4A-7BA58D8763C0}" dt="2024-07-16T13:44:59.141" v="2611" actId="1076"/>
          <ac:spMkLst>
            <pc:docMk/>
            <pc:sldMk cId="2927022647" sldId="269"/>
            <ac:spMk id="50" creationId="{BE916559-A874-71D2-3D83-1A7CAADBA159}"/>
          </ac:spMkLst>
        </pc:spChg>
        <pc:spChg chg="mod">
          <ac:chgData name="Hill, Clive (STFC,DL,TECH)" userId="0e1aba8d-d701-415b-845f-efaa52324e68" providerId="ADAL" clId="{E4E68B92-E583-4C27-AB4A-7BA58D8763C0}" dt="2024-07-15T13:11:14.195" v="637" actId="14100"/>
          <ac:spMkLst>
            <pc:docMk/>
            <pc:sldMk cId="2927022647" sldId="269"/>
            <ac:spMk id="51" creationId="{EC078351-DA81-896E-3DD5-70F7ADD01475}"/>
          </ac:spMkLst>
        </pc:spChg>
        <pc:spChg chg="mod">
          <ac:chgData name="Hill, Clive (STFC,DL,TECH)" userId="0e1aba8d-d701-415b-845f-efaa52324e68" providerId="ADAL" clId="{E4E68B92-E583-4C27-AB4A-7BA58D8763C0}" dt="2024-07-15T13:17:10.683" v="724" actId="1076"/>
          <ac:spMkLst>
            <pc:docMk/>
            <pc:sldMk cId="2927022647" sldId="269"/>
            <ac:spMk id="58" creationId="{43FEA45F-F9D0-20F0-3FE3-502585052146}"/>
          </ac:spMkLst>
        </pc:spChg>
        <pc:spChg chg="del">
          <ac:chgData name="Hill, Clive (STFC,DL,TECH)" userId="0e1aba8d-d701-415b-845f-efaa52324e68" providerId="ADAL" clId="{E4E68B92-E583-4C27-AB4A-7BA58D8763C0}" dt="2024-07-15T07:59:42.883" v="29" actId="478"/>
          <ac:spMkLst>
            <pc:docMk/>
            <pc:sldMk cId="2927022647" sldId="269"/>
            <ac:spMk id="61" creationId="{373CC267-9435-0DB5-06C4-FB6A27543D29}"/>
          </ac:spMkLst>
        </pc:spChg>
        <pc:picChg chg="mod">
          <ac:chgData name="Hill, Clive (STFC,DL,TECH)" userId="0e1aba8d-d701-415b-845f-efaa52324e68" providerId="ADAL" clId="{E4E68B92-E583-4C27-AB4A-7BA58D8763C0}" dt="2024-07-16T10:41:59.563" v="1581" actId="1076"/>
          <ac:picMkLst>
            <pc:docMk/>
            <pc:sldMk cId="2927022647" sldId="269"/>
            <ac:picMk id="3" creationId="{579F05F5-756B-1FF8-0979-F9FB6D4E35EF}"/>
          </ac:picMkLst>
        </pc:picChg>
        <pc:picChg chg="del">
          <ac:chgData name="Hill, Clive (STFC,DL,TECH)" userId="0e1aba8d-d701-415b-845f-efaa52324e68" providerId="ADAL" clId="{E4E68B92-E583-4C27-AB4A-7BA58D8763C0}" dt="2024-07-15T07:58:10.380" v="25" actId="478"/>
          <ac:picMkLst>
            <pc:docMk/>
            <pc:sldMk cId="2927022647" sldId="269"/>
            <ac:picMk id="4" creationId="{AD6A28F7-05FA-8F1B-C736-0E2CFA4B3601}"/>
          </ac:picMkLst>
        </pc:picChg>
        <pc:picChg chg="add mod">
          <ac:chgData name="Hill, Clive (STFC,DL,TECH)" userId="0e1aba8d-d701-415b-845f-efaa52324e68" providerId="ADAL" clId="{E4E68B92-E583-4C27-AB4A-7BA58D8763C0}" dt="2024-07-16T10:43:08.673" v="1589" actId="1076"/>
          <ac:picMkLst>
            <pc:docMk/>
            <pc:sldMk cId="2927022647" sldId="269"/>
            <ac:picMk id="6" creationId="{8FA3F26B-34CA-2393-2DF0-FBD997A64CEE}"/>
          </ac:picMkLst>
        </pc:picChg>
        <pc:picChg chg="add mod">
          <ac:chgData name="Hill, Clive (STFC,DL,TECH)" userId="0e1aba8d-d701-415b-845f-efaa52324e68" providerId="ADAL" clId="{E4E68B92-E583-4C27-AB4A-7BA58D8763C0}" dt="2024-07-15T09:36:23.852" v="178" actId="688"/>
          <ac:picMkLst>
            <pc:docMk/>
            <pc:sldMk cId="2927022647" sldId="269"/>
            <ac:picMk id="17" creationId="{EEA6D47B-803B-8C98-6087-A07FB8ED5F7D}"/>
          </ac:picMkLst>
        </pc:picChg>
        <pc:picChg chg="mod">
          <ac:chgData name="Hill, Clive (STFC,DL,TECH)" userId="0e1aba8d-d701-415b-845f-efaa52324e68" providerId="ADAL" clId="{E4E68B92-E583-4C27-AB4A-7BA58D8763C0}" dt="2024-07-15T07:56:36.565" v="23" actId="14826"/>
          <ac:picMkLst>
            <pc:docMk/>
            <pc:sldMk cId="2927022647" sldId="269"/>
            <ac:picMk id="46" creationId="{09EBFFAC-159E-CB0A-A58B-3870B25AF84A}"/>
          </ac:picMkLst>
        </pc:picChg>
        <pc:cxnChg chg="del">
          <ac:chgData name="Hill, Clive (STFC,DL,TECH)" userId="0e1aba8d-d701-415b-845f-efaa52324e68" providerId="ADAL" clId="{E4E68B92-E583-4C27-AB4A-7BA58D8763C0}" dt="2024-07-15T13:11:55.920" v="645" actId="478"/>
          <ac:cxnSpMkLst>
            <pc:docMk/>
            <pc:sldMk cId="2927022647" sldId="269"/>
            <ac:cxnSpMk id="13" creationId="{DC5C8660-57C3-1502-20B8-02F69FF5AE51}"/>
          </ac:cxnSpMkLst>
        </pc:cxnChg>
        <pc:cxnChg chg="add mod">
          <ac:chgData name="Hill, Clive (STFC,DL,TECH)" userId="0e1aba8d-d701-415b-845f-efaa52324e68" providerId="ADAL" clId="{E4E68B92-E583-4C27-AB4A-7BA58D8763C0}" dt="2024-07-15T13:15:04.275" v="674" actId="692"/>
          <ac:cxnSpMkLst>
            <pc:docMk/>
            <pc:sldMk cId="2927022647" sldId="269"/>
            <ac:cxnSpMk id="14" creationId="{D77A28F1-2634-AC80-3BEE-675842D2E59B}"/>
          </ac:cxnSpMkLst>
        </pc:cxnChg>
        <pc:cxnChg chg="del mod">
          <ac:chgData name="Hill, Clive (STFC,DL,TECH)" userId="0e1aba8d-d701-415b-845f-efaa52324e68" providerId="ADAL" clId="{E4E68B92-E583-4C27-AB4A-7BA58D8763C0}" dt="2024-07-15T13:18:26.174" v="729" actId="478"/>
          <ac:cxnSpMkLst>
            <pc:docMk/>
            <pc:sldMk cId="2927022647" sldId="269"/>
            <ac:cxnSpMk id="24" creationId="{D92A922F-9A7A-4F6C-EF4E-3E2F23F3DB9D}"/>
          </ac:cxnSpMkLst>
        </pc:cxnChg>
        <pc:cxnChg chg="add mod">
          <ac:chgData name="Hill, Clive (STFC,DL,TECH)" userId="0e1aba8d-d701-415b-845f-efaa52324e68" providerId="ADAL" clId="{E4E68B92-E583-4C27-AB4A-7BA58D8763C0}" dt="2024-07-16T10:43:08.673" v="1589" actId="1076"/>
          <ac:cxnSpMkLst>
            <pc:docMk/>
            <pc:sldMk cId="2927022647" sldId="269"/>
            <ac:cxnSpMk id="28" creationId="{D2D0CFB2-8AF6-8BA1-398E-A82BA468EA84}"/>
          </ac:cxnSpMkLst>
        </pc:cxnChg>
        <pc:cxnChg chg="del">
          <ac:chgData name="Hill, Clive (STFC,DL,TECH)" userId="0e1aba8d-d701-415b-845f-efaa52324e68" providerId="ADAL" clId="{E4E68B92-E583-4C27-AB4A-7BA58D8763C0}" dt="2024-07-15T13:18:10.570" v="727" actId="478"/>
          <ac:cxnSpMkLst>
            <pc:docMk/>
            <pc:sldMk cId="2927022647" sldId="269"/>
            <ac:cxnSpMk id="30" creationId="{3CE7B208-8EAE-53B7-BE21-3DAC371E796C}"/>
          </ac:cxnSpMkLst>
        </pc:cxnChg>
        <pc:cxnChg chg="mod">
          <ac:chgData name="Hill, Clive (STFC,DL,TECH)" userId="0e1aba8d-d701-415b-845f-efaa52324e68" providerId="ADAL" clId="{E4E68B92-E583-4C27-AB4A-7BA58D8763C0}" dt="2024-07-15T13:11:48.372" v="644" actId="14100"/>
          <ac:cxnSpMkLst>
            <pc:docMk/>
            <pc:sldMk cId="2927022647" sldId="269"/>
            <ac:cxnSpMk id="31" creationId="{F9A8908B-B1A6-F6D1-7DF1-E3AD274666CF}"/>
          </ac:cxnSpMkLst>
        </pc:cxnChg>
        <pc:cxnChg chg="add mod">
          <ac:chgData name="Hill, Clive (STFC,DL,TECH)" userId="0e1aba8d-d701-415b-845f-efaa52324e68" providerId="ADAL" clId="{E4E68B92-E583-4C27-AB4A-7BA58D8763C0}" dt="2024-07-16T10:41:00.296" v="1574" actId="14100"/>
          <ac:cxnSpMkLst>
            <pc:docMk/>
            <pc:sldMk cId="2927022647" sldId="269"/>
            <ac:cxnSpMk id="35" creationId="{3455ADFE-E374-DC2C-E918-90D3B1E52411}"/>
          </ac:cxnSpMkLst>
        </pc:cxnChg>
        <pc:cxnChg chg="del">
          <ac:chgData name="Hill, Clive (STFC,DL,TECH)" userId="0e1aba8d-d701-415b-845f-efaa52324e68" providerId="ADAL" clId="{E4E68B92-E583-4C27-AB4A-7BA58D8763C0}" dt="2024-07-15T13:17:50.464" v="726" actId="478"/>
          <ac:cxnSpMkLst>
            <pc:docMk/>
            <pc:sldMk cId="2927022647" sldId="269"/>
            <ac:cxnSpMk id="37" creationId="{15FEF013-BAB3-2BC1-0156-173C72FA3976}"/>
          </ac:cxnSpMkLst>
        </pc:cxnChg>
        <pc:cxnChg chg="del">
          <ac:chgData name="Hill, Clive (STFC,DL,TECH)" userId="0e1aba8d-d701-415b-845f-efaa52324e68" providerId="ADAL" clId="{E4E68B92-E583-4C27-AB4A-7BA58D8763C0}" dt="2024-07-15T13:23:40.959" v="740" actId="478"/>
          <ac:cxnSpMkLst>
            <pc:docMk/>
            <pc:sldMk cId="2927022647" sldId="269"/>
            <ac:cxnSpMk id="39" creationId="{8414CF45-D2AB-55CB-74C8-B0D05EF95B88}"/>
          </ac:cxnSpMkLst>
        </pc:cxnChg>
        <pc:cxnChg chg="add del mod">
          <ac:chgData name="Hill, Clive (STFC,DL,TECH)" userId="0e1aba8d-d701-415b-845f-efaa52324e68" providerId="ADAL" clId="{E4E68B92-E583-4C27-AB4A-7BA58D8763C0}" dt="2024-07-16T10:42:29.206" v="1587" actId="692"/>
          <ac:cxnSpMkLst>
            <pc:docMk/>
            <pc:sldMk cId="2927022647" sldId="269"/>
            <ac:cxnSpMk id="41" creationId="{C594885C-4F7F-1168-45F9-13E5DDD96B59}"/>
          </ac:cxnSpMkLst>
        </pc:cxnChg>
        <pc:cxnChg chg="mod">
          <ac:chgData name="Hill, Clive (STFC,DL,TECH)" userId="0e1aba8d-d701-415b-845f-efaa52324e68" providerId="ADAL" clId="{E4E68B92-E583-4C27-AB4A-7BA58D8763C0}" dt="2024-07-15T13:11:24.108" v="638" actId="1076"/>
          <ac:cxnSpMkLst>
            <pc:docMk/>
            <pc:sldMk cId="2927022647" sldId="269"/>
            <ac:cxnSpMk id="44" creationId="{04B84E4D-8C8E-3493-F3E9-D21A172D95C4}"/>
          </ac:cxnSpMkLst>
        </pc:cxnChg>
        <pc:cxnChg chg="mod ord">
          <ac:chgData name="Hill, Clive (STFC,DL,TECH)" userId="0e1aba8d-d701-415b-845f-efaa52324e68" providerId="ADAL" clId="{E4E68B92-E583-4C27-AB4A-7BA58D8763C0}" dt="2024-07-16T10:43:08.673" v="1589" actId="1076"/>
          <ac:cxnSpMkLst>
            <pc:docMk/>
            <pc:sldMk cId="2927022647" sldId="269"/>
            <ac:cxnSpMk id="52" creationId="{361AC4F7-801D-88E4-E401-02CE1F4077B8}"/>
          </ac:cxnSpMkLst>
        </pc:cxnChg>
        <pc:cxnChg chg="del">
          <ac:chgData name="Hill, Clive (STFC,DL,TECH)" userId="0e1aba8d-d701-415b-845f-efaa52324e68" providerId="ADAL" clId="{E4E68B92-E583-4C27-AB4A-7BA58D8763C0}" dt="2024-07-15T07:59:41.041" v="28" actId="478"/>
          <ac:cxnSpMkLst>
            <pc:docMk/>
            <pc:sldMk cId="2927022647" sldId="269"/>
            <ac:cxnSpMk id="60" creationId="{1887679D-6E5A-EE40-433E-869FE6E09A18}"/>
          </ac:cxnSpMkLst>
        </pc:cxnChg>
      </pc:sldChg>
      <pc:sldChg chg="addSp delSp modSp del mod">
        <pc:chgData name="Hill, Clive (STFC,DL,TECH)" userId="0e1aba8d-d701-415b-845f-efaa52324e68" providerId="ADAL" clId="{E4E68B92-E583-4C27-AB4A-7BA58D8763C0}" dt="2024-07-15T08:33:05.505" v="117" actId="2696"/>
        <pc:sldMkLst>
          <pc:docMk/>
          <pc:sldMk cId="241187842" sldId="272"/>
        </pc:sldMkLst>
        <pc:spChg chg="del">
          <ac:chgData name="Hill, Clive (STFC,DL,TECH)" userId="0e1aba8d-d701-415b-845f-efaa52324e68" providerId="ADAL" clId="{E4E68B92-E583-4C27-AB4A-7BA58D8763C0}" dt="2024-07-15T08:20:57.688" v="75" actId="21"/>
          <ac:spMkLst>
            <pc:docMk/>
            <pc:sldMk cId="241187842" sldId="272"/>
            <ac:spMk id="7" creationId="{F1811FD7-ADB1-A7C6-B5FA-4CFC3AA70EE7}"/>
          </ac:spMkLst>
        </pc:spChg>
        <pc:spChg chg="del">
          <ac:chgData name="Hill, Clive (STFC,DL,TECH)" userId="0e1aba8d-d701-415b-845f-efaa52324e68" providerId="ADAL" clId="{E4E68B92-E583-4C27-AB4A-7BA58D8763C0}" dt="2024-07-15T08:20:57.688" v="75" actId="21"/>
          <ac:spMkLst>
            <pc:docMk/>
            <pc:sldMk cId="241187842" sldId="272"/>
            <ac:spMk id="10" creationId="{A59B4FB9-FA84-5E7C-3CFC-21EBFFD88CBF}"/>
          </ac:spMkLst>
        </pc:spChg>
        <pc:spChg chg="del">
          <ac:chgData name="Hill, Clive (STFC,DL,TECH)" userId="0e1aba8d-d701-415b-845f-efaa52324e68" providerId="ADAL" clId="{E4E68B92-E583-4C27-AB4A-7BA58D8763C0}" dt="2024-07-15T08:20:57.688" v="75" actId="21"/>
          <ac:spMkLst>
            <pc:docMk/>
            <pc:sldMk cId="241187842" sldId="272"/>
            <ac:spMk id="12" creationId="{CB5E265A-8CC7-744A-4FCF-437C4360084D}"/>
          </ac:spMkLst>
        </pc:spChg>
        <pc:spChg chg="del">
          <ac:chgData name="Hill, Clive (STFC,DL,TECH)" userId="0e1aba8d-d701-415b-845f-efaa52324e68" providerId="ADAL" clId="{E4E68B92-E583-4C27-AB4A-7BA58D8763C0}" dt="2024-07-15T08:20:57.688" v="75" actId="21"/>
          <ac:spMkLst>
            <pc:docMk/>
            <pc:sldMk cId="241187842" sldId="272"/>
            <ac:spMk id="13" creationId="{11279B81-3713-34E8-19A7-E83F824981B8}"/>
          </ac:spMkLst>
        </pc:spChg>
        <pc:spChg chg="del mod">
          <ac:chgData name="Hill, Clive (STFC,DL,TECH)" userId="0e1aba8d-d701-415b-845f-efaa52324e68" providerId="ADAL" clId="{E4E68B92-E583-4C27-AB4A-7BA58D8763C0}" dt="2024-07-15T08:20:57.688" v="75" actId="21"/>
          <ac:spMkLst>
            <pc:docMk/>
            <pc:sldMk cId="241187842" sldId="272"/>
            <ac:spMk id="15" creationId="{539D6BE9-637E-62F4-DC87-F29F8E80C4DE}"/>
          </ac:spMkLst>
        </pc:spChg>
        <pc:spChg chg="del">
          <ac:chgData name="Hill, Clive (STFC,DL,TECH)" userId="0e1aba8d-d701-415b-845f-efaa52324e68" providerId="ADAL" clId="{E4E68B92-E583-4C27-AB4A-7BA58D8763C0}" dt="2024-07-15T08:20:57.688" v="75" actId="21"/>
          <ac:spMkLst>
            <pc:docMk/>
            <pc:sldMk cId="241187842" sldId="272"/>
            <ac:spMk id="18" creationId="{321C2A7A-386A-5341-78A5-A6D75142EDA0}"/>
          </ac:spMkLst>
        </pc:spChg>
        <pc:spChg chg="add del">
          <ac:chgData name="Hill, Clive (STFC,DL,TECH)" userId="0e1aba8d-d701-415b-845f-efaa52324e68" providerId="ADAL" clId="{E4E68B92-E583-4C27-AB4A-7BA58D8763C0}" dt="2024-07-15T08:22:22.559" v="86" actId="21"/>
          <ac:spMkLst>
            <pc:docMk/>
            <pc:sldMk cId="241187842" sldId="272"/>
            <ac:spMk id="19" creationId="{B354594B-7B7D-A390-6A9A-F5D302A50FCC}"/>
          </ac:spMkLst>
        </pc:spChg>
        <pc:spChg chg="del">
          <ac:chgData name="Hill, Clive (STFC,DL,TECH)" userId="0e1aba8d-d701-415b-845f-efaa52324e68" providerId="ADAL" clId="{E4E68B92-E583-4C27-AB4A-7BA58D8763C0}" dt="2024-07-15T08:22:22.559" v="86" actId="21"/>
          <ac:spMkLst>
            <pc:docMk/>
            <pc:sldMk cId="241187842" sldId="272"/>
            <ac:spMk id="20" creationId="{FB2FBE16-803A-3E59-873F-8757894ECB7F}"/>
          </ac:spMkLst>
        </pc:spChg>
        <pc:spChg chg="del">
          <ac:chgData name="Hill, Clive (STFC,DL,TECH)" userId="0e1aba8d-d701-415b-845f-efaa52324e68" providerId="ADAL" clId="{E4E68B92-E583-4C27-AB4A-7BA58D8763C0}" dt="2024-07-15T08:19:53.100" v="61" actId="21"/>
          <ac:spMkLst>
            <pc:docMk/>
            <pc:sldMk cId="241187842" sldId="272"/>
            <ac:spMk id="21" creationId="{ACBB443B-56C8-9AEB-415A-61B0CC727B5F}"/>
          </ac:spMkLst>
        </pc:spChg>
        <pc:spChg chg="add del">
          <ac:chgData name="Hill, Clive (STFC,DL,TECH)" userId="0e1aba8d-d701-415b-845f-efaa52324e68" providerId="ADAL" clId="{E4E68B92-E583-4C27-AB4A-7BA58D8763C0}" dt="2024-07-15T08:22:22.559" v="86" actId="21"/>
          <ac:spMkLst>
            <pc:docMk/>
            <pc:sldMk cId="241187842" sldId="272"/>
            <ac:spMk id="22" creationId="{B701EFC3-7DDF-9893-8DFA-B3570582AD4C}"/>
          </ac:spMkLst>
        </pc:spChg>
        <pc:picChg chg="add del mod">
          <ac:chgData name="Hill, Clive (STFC,DL,TECH)" userId="0e1aba8d-d701-415b-845f-efaa52324e68" providerId="ADAL" clId="{E4E68B92-E583-4C27-AB4A-7BA58D8763C0}" dt="2024-07-15T08:20:57.688" v="75" actId="21"/>
          <ac:picMkLst>
            <pc:docMk/>
            <pc:sldMk cId="241187842" sldId="272"/>
            <ac:picMk id="6" creationId="{8FA3F26B-34CA-2393-2DF0-FBD997A64CEE}"/>
          </ac:picMkLst>
        </pc:picChg>
        <pc:picChg chg="del">
          <ac:chgData name="Hill, Clive (STFC,DL,TECH)" userId="0e1aba8d-d701-415b-845f-efaa52324e68" providerId="ADAL" clId="{E4E68B92-E583-4C27-AB4A-7BA58D8763C0}" dt="2024-07-15T08:19:53.100" v="61" actId="21"/>
          <ac:picMkLst>
            <pc:docMk/>
            <pc:sldMk cId="241187842" sldId="272"/>
            <ac:picMk id="17" creationId="{EEA6D47B-803B-8C98-6087-A07FB8ED5F7D}"/>
          </ac:picMkLst>
        </pc:picChg>
      </pc:sldChg>
      <pc:sldChg chg="addSp delSp modSp mod ord">
        <pc:chgData name="Hill, Clive (STFC,DL,TECH)" userId="0e1aba8d-d701-415b-845f-efaa52324e68" providerId="ADAL" clId="{E4E68B92-E583-4C27-AB4A-7BA58D8763C0}" dt="2024-07-16T13:45:56.830" v="2615" actId="1076"/>
        <pc:sldMkLst>
          <pc:docMk/>
          <pc:sldMk cId="2930831861" sldId="273"/>
        </pc:sldMkLst>
        <pc:spChg chg="add mod">
          <ac:chgData name="Hill, Clive (STFC,DL,TECH)" userId="0e1aba8d-d701-415b-845f-efaa52324e68" providerId="ADAL" clId="{E4E68B92-E583-4C27-AB4A-7BA58D8763C0}" dt="2024-07-15T13:45:37.853" v="962" actId="767"/>
          <ac:spMkLst>
            <pc:docMk/>
            <pc:sldMk cId="2930831861" sldId="273"/>
            <ac:spMk id="10" creationId="{79F957F7-D8D8-C788-0460-80E509B4390A}"/>
          </ac:spMkLst>
        </pc:spChg>
        <pc:spChg chg="add mod">
          <ac:chgData name="Hill, Clive (STFC,DL,TECH)" userId="0e1aba8d-d701-415b-845f-efaa52324e68" providerId="ADAL" clId="{E4E68B92-E583-4C27-AB4A-7BA58D8763C0}" dt="2024-07-15T13:46:07.182" v="987" actId="20577"/>
          <ac:spMkLst>
            <pc:docMk/>
            <pc:sldMk cId="2930831861" sldId="273"/>
            <ac:spMk id="12" creationId="{9CE31F6C-13C7-344B-85D1-00D32A9A6763}"/>
          </ac:spMkLst>
        </pc:spChg>
        <pc:spChg chg="add mod">
          <ac:chgData name="Hill, Clive (STFC,DL,TECH)" userId="0e1aba8d-d701-415b-845f-efaa52324e68" providerId="ADAL" clId="{E4E68B92-E583-4C27-AB4A-7BA58D8763C0}" dt="2024-07-15T14:05:59.261" v="1242" actId="14100"/>
          <ac:spMkLst>
            <pc:docMk/>
            <pc:sldMk cId="2930831861" sldId="273"/>
            <ac:spMk id="16" creationId="{4D130A66-EA2E-B4AA-0AA0-FCFC8B25B172}"/>
          </ac:spMkLst>
        </pc:spChg>
        <pc:spChg chg="mod">
          <ac:chgData name="Hill, Clive (STFC,DL,TECH)" userId="0e1aba8d-d701-415b-845f-efaa52324e68" providerId="ADAL" clId="{E4E68B92-E583-4C27-AB4A-7BA58D8763C0}" dt="2024-07-15T13:56:58.608" v="1064" actId="20577"/>
          <ac:spMkLst>
            <pc:docMk/>
            <pc:sldMk cId="2930831861" sldId="273"/>
            <ac:spMk id="23" creationId="{2353B75E-6417-AD5B-F92B-84DC51CAF032}"/>
          </ac:spMkLst>
        </pc:spChg>
        <pc:spChg chg="mod">
          <ac:chgData name="Hill, Clive (STFC,DL,TECH)" userId="0e1aba8d-d701-415b-845f-efaa52324e68" providerId="ADAL" clId="{E4E68B92-E583-4C27-AB4A-7BA58D8763C0}" dt="2024-07-15T13:59:55.241" v="1077" actId="20577"/>
          <ac:spMkLst>
            <pc:docMk/>
            <pc:sldMk cId="2930831861" sldId="273"/>
            <ac:spMk id="24" creationId="{08647766-EC49-B8EF-2E9E-3344E902FD28}"/>
          </ac:spMkLst>
        </pc:spChg>
        <pc:spChg chg="mod">
          <ac:chgData name="Hill, Clive (STFC,DL,TECH)" userId="0e1aba8d-d701-415b-845f-efaa52324e68" providerId="ADAL" clId="{E4E68B92-E583-4C27-AB4A-7BA58D8763C0}" dt="2024-07-15T13:57:14.294" v="1071" actId="20577"/>
          <ac:spMkLst>
            <pc:docMk/>
            <pc:sldMk cId="2930831861" sldId="273"/>
            <ac:spMk id="34" creationId="{CCDE0C5C-A8C7-F331-1B24-AA8072CC3BFD}"/>
          </ac:spMkLst>
        </pc:spChg>
        <pc:spChg chg="mod">
          <ac:chgData name="Hill, Clive (STFC,DL,TECH)" userId="0e1aba8d-d701-415b-845f-efaa52324e68" providerId="ADAL" clId="{E4E68B92-E583-4C27-AB4A-7BA58D8763C0}" dt="2024-07-15T13:57:04.867" v="1066" actId="20577"/>
          <ac:spMkLst>
            <pc:docMk/>
            <pc:sldMk cId="2930831861" sldId="273"/>
            <ac:spMk id="38" creationId="{414B073F-A91A-FA74-6547-D3A78D6EA33C}"/>
          </ac:spMkLst>
        </pc:spChg>
        <pc:spChg chg="add mod">
          <ac:chgData name="Hill, Clive (STFC,DL,TECH)" userId="0e1aba8d-d701-415b-845f-efaa52324e68" providerId="ADAL" clId="{E4E68B92-E583-4C27-AB4A-7BA58D8763C0}" dt="2024-07-15T13:53:32.558" v="1030" actId="20577"/>
          <ac:spMkLst>
            <pc:docMk/>
            <pc:sldMk cId="2930831861" sldId="273"/>
            <ac:spMk id="43" creationId="{6FD18CBA-701C-B631-A574-D0F5D288413A}"/>
          </ac:spMkLst>
        </pc:spChg>
        <pc:spChg chg="add mod">
          <ac:chgData name="Hill, Clive (STFC,DL,TECH)" userId="0e1aba8d-d701-415b-845f-efaa52324e68" providerId="ADAL" clId="{E4E68B92-E583-4C27-AB4A-7BA58D8763C0}" dt="2024-07-15T14:04:23.015" v="1214" actId="20577"/>
          <ac:spMkLst>
            <pc:docMk/>
            <pc:sldMk cId="2930831861" sldId="273"/>
            <ac:spMk id="54" creationId="{C6B3585E-4240-71BF-0EE7-6CA907564FB7}"/>
          </ac:spMkLst>
        </pc:spChg>
        <pc:spChg chg="add mod">
          <ac:chgData name="Hill, Clive (STFC,DL,TECH)" userId="0e1aba8d-d701-415b-845f-efaa52324e68" providerId="ADAL" clId="{E4E68B92-E583-4C27-AB4A-7BA58D8763C0}" dt="2024-07-16T12:38:51.618" v="2543" actId="207"/>
          <ac:spMkLst>
            <pc:docMk/>
            <pc:sldMk cId="2930831861" sldId="273"/>
            <ac:spMk id="55" creationId="{E84863F7-1F13-904B-D4B6-6254775A623F}"/>
          </ac:spMkLst>
        </pc:spChg>
        <pc:spChg chg="mod">
          <ac:chgData name="Hill, Clive (STFC,DL,TECH)" userId="0e1aba8d-d701-415b-845f-efaa52324e68" providerId="ADAL" clId="{E4E68B92-E583-4C27-AB4A-7BA58D8763C0}" dt="2024-07-16T13:45:56.830" v="2615" actId="1076"/>
          <ac:spMkLst>
            <pc:docMk/>
            <pc:sldMk cId="2930831861" sldId="273"/>
            <ac:spMk id="56" creationId="{49449387-E553-12CA-A05D-D1E9302990DE}"/>
          </ac:spMkLst>
        </pc:spChg>
        <pc:picChg chg="del">
          <ac:chgData name="Hill, Clive (STFC,DL,TECH)" userId="0e1aba8d-d701-415b-845f-efaa52324e68" providerId="ADAL" clId="{E4E68B92-E583-4C27-AB4A-7BA58D8763C0}" dt="2024-07-15T10:58:20.203" v="354" actId="21"/>
          <ac:picMkLst>
            <pc:docMk/>
            <pc:sldMk cId="2930831861" sldId="273"/>
            <ac:picMk id="3" creationId="{0DB3C9F2-70C2-B9F9-80EA-34F08033B3B4}"/>
          </ac:picMkLst>
        </pc:picChg>
        <pc:picChg chg="add mod">
          <ac:chgData name="Hill, Clive (STFC,DL,TECH)" userId="0e1aba8d-d701-415b-845f-efaa52324e68" providerId="ADAL" clId="{E4E68B92-E583-4C27-AB4A-7BA58D8763C0}" dt="2024-07-15T13:47:47.512" v="991" actId="1076"/>
          <ac:picMkLst>
            <pc:docMk/>
            <pc:sldMk cId="2930831861" sldId="273"/>
            <ac:picMk id="4" creationId="{98A75501-F900-2D89-D363-FD3FFB5461D7}"/>
          </ac:picMkLst>
        </pc:picChg>
        <pc:picChg chg="mod">
          <ac:chgData name="Hill, Clive (STFC,DL,TECH)" userId="0e1aba8d-d701-415b-845f-efaa52324e68" providerId="ADAL" clId="{E4E68B92-E583-4C27-AB4A-7BA58D8763C0}" dt="2024-07-15T13:47:49.578" v="992" actId="1076"/>
          <ac:picMkLst>
            <pc:docMk/>
            <pc:sldMk cId="2930831861" sldId="273"/>
            <ac:picMk id="5" creationId="{1A85FE47-C50D-82C1-2579-0BA8274A1718}"/>
          </ac:picMkLst>
        </pc:picChg>
        <pc:picChg chg="mod">
          <ac:chgData name="Hill, Clive (STFC,DL,TECH)" userId="0e1aba8d-d701-415b-845f-efaa52324e68" providerId="ADAL" clId="{E4E68B92-E583-4C27-AB4A-7BA58D8763C0}" dt="2024-07-15T13:47:27.498" v="989" actId="692"/>
          <ac:picMkLst>
            <pc:docMk/>
            <pc:sldMk cId="2930831861" sldId="273"/>
            <ac:picMk id="7" creationId="{152DE210-3687-74FD-94C7-F57295334827}"/>
          </ac:picMkLst>
        </pc:picChg>
        <pc:picChg chg="add mod">
          <ac:chgData name="Hill, Clive (STFC,DL,TECH)" userId="0e1aba8d-d701-415b-845f-efaa52324e68" providerId="ADAL" clId="{E4E68B92-E583-4C27-AB4A-7BA58D8763C0}" dt="2024-07-15T13:50:56.505" v="1016" actId="1076"/>
          <ac:picMkLst>
            <pc:docMk/>
            <pc:sldMk cId="2930831861" sldId="273"/>
            <ac:picMk id="8" creationId="{E8D53F61-7A81-528E-6E64-E3A9442B0D36}"/>
          </ac:picMkLst>
        </pc:picChg>
        <pc:picChg chg="mod">
          <ac:chgData name="Hill, Clive (STFC,DL,TECH)" userId="0e1aba8d-d701-415b-845f-efaa52324e68" providerId="ADAL" clId="{E4E68B92-E583-4C27-AB4A-7BA58D8763C0}" dt="2024-07-15T10:57:10.216" v="348" actId="14100"/>
          <ac:picMkLst>
            <pc:docMk/>
            <pc:sldMk cId="2930831861" sldId="273"/>
            <ac:picMk id="9" creationId="{E85410B3-2088-C0C3-33BE-CCB73264DB7F}"/>
          </ac:picMkLst>
        </pc:picChg>
        <pc:cxnChg chg="mod">
          <ac:chgData name="Hill, Clive (STFC,DL,TECH)" userId="0e1aba8d-d701-415b-845f-efaa52324e68" providerId="ADAL" clId="{E4E68B92-E583-4C27-AB4A-7BA58D8763C0}" dt="2024-07-15T13:55:02.477" v="1045" actId="14100"/>
          <ac:cxnSpMkLst>
            <pc:docMk/>
            <pc:sldMk cId="2930831861" sldId="273"/>
            <ac:cxnSpMk id="11" creationId="{17C06E1C-C691-473F-20A5-95AA7FAF82FD}"/>
          </ac:cxnSpMkLst>
        </pc:cxnChg>
        <pc:cxnChg chg="mod">
          <ac:chgData name="Hill, Clive (STFC,DL,TECH)" userId="0e1aba8d-d701-415b-845f-efaa52324e68" providerId="ADAL" clId="{E4E68B92-E583-4C27-AB4A-7BA58D8763C0}" dt="2024-07-15T13:54:29.727" v="1038" actId="14100"/>
          <ac:cxnSpMkLst>
            <pc:docMk/>
            <pc:sldMk cId="2930831861" sldId="273"/>
            <ac:cxnSpMk id="13" creationId="{7124E780-EAF8-D340-8F49-347F065172DA}"/>
          </ac:cxnSpMkLst>
        </pc:cxnChg>
        <pc:cxnChg chg="add mod">
          <ac:chgData name="Hill, Clive (STFC,DL,TECH)" userId="0e1aba8d-d701-415b-845f-efaa52324e68" providerId="ADAL" clId="{E4E68B92-E583-4C27-AB4A-7BA58D8763C0}" dt="2024-07-15T13:50:56.505" v="1016" actId="1076"/>
          <ac:cxnSpMkLst>
            <pc:docMk/>
            <pc:sldMk cId="2930831861" sldId="273"/>
            <ac:cxnSpMk id="14" creationId="{56AB297A-29C3-11DB-7492-7095B4711C8B}"/>
          </ac:cxnSpMkLst>
        </pc:cxnChg>
        <pc:cxnChg chg="mod">
          <ac:chgData name="Hill, Clive (STFC,DL,TECH)" userId="0e1aba8d-d701-415b-845f-efaa52324e68" providerId="ADAL" clId="{E4E68B92-E583-4C27-AB4A-7BA58D8763C0}" dt="2024-07-15T13:54:36.880" v="1040" actId="14100"/>
          <ac:cxnSpMkLst>
            <pc:docMk/>
            <pc:sldMk cId="2930831861" sldId="273"/>
            <ac:cxnSpMk id="15" creationId="{5D7195CD-8C49-A2A0-9EE4-56A84FF9F81C}"/>
          </ac:cxnSpMkLst>
        </pc:cxnChg>
        <pc:cxnChg chg="mod">
          <ac:chgData name="Hill, Clive (STFC,DL,TECH)" userId="0e1aba8d-d701-415b-845f-efaa52324e68" providerId="ADAL" clId="{E4E68B92-E583-4C27-AB4A-7BA58D8763C0}" dt="2024-07-15T13:54:14.479" v="1036" actId="14100"/>
          <ac:cxnSpMkLst>
            <pc:docMk/>
            <pc:sldMk cId="2930831861" sldId="273"/>
            <ac:cxnSpMk id="17" creationId="{208602EC-0D86-6FAE-DE2E-3BC774A2BB87}"/>
          </ac:cxnSpMkLst>
        </pc:cxnChg>
        <pc:cxnChg chg="add mod">
          <ac:chgData name="Hill, Clive (STFC,DL,TECH)" userId="0e1aba8d-d701-415b-845f-efaa52324e68" providerId="ADAL" clId="{E4E68B92-E583-4C27-AB4A-7BA58D8763C0}" dt="2024-07-15T13:50:56.505" v="1016" actId="1076"/>
          <ac:cxnSpMkLst>
            <pc:docMk/>
            <pc:sldMk cId="2930831861" sldId="273"/>
            <ac:cxnSpMk id="18" creationId="{7682AEEF-954C-C69A-1DC0-CE8910CA1647}"/>
          </ac:cxnSpMkLst>
        </pc:cxnChg>
        <pc:cxnChg chg="mod">
          <ac:chgData name="Hill, Clive (STFC,DL,TECH)" userId="0e1aba8d-d701-415b-845f-efaa52324e68" providerId="ADAL" clId="{E4E68B92-E583-4C27-AB4A-7BA58D8763C0}" dt="2024-07-15T13:54:50.700" v="1043" actId="14100"/>
          <ac:cxnSpMkLst>
            <pc:docMk/>
            <pc:sldMk cId="2930831861" sldId="273"/>
            <ac:cxnSpMk id="19" creationId="{F29CCDE1-3218-8602-0203-69C375ACD792}"/>
          </ac:cxnSpMkLst>
        </pc:cxnChg>
        <pc:cxnChg chg="mod">
          <ac:chgData name="Hill, Clive (STFC,DL,TECH)" userId="0e1aba8d-d701-415b-845f-efaa52324e68" providerId="ADAL" clId="{E4E68B92-E583-4C27-AB4A-7BA58D8763C0}" dt="2024-07-15T13:55:13.019" v="1047" actId="14100"/>
          <ac:cxnSpMkLst>
            <pc:docMk/>
            <pc:sldMk cId="2930831861" sldId="273"/>
            <ac:cxnSpMk id="20" creationId="{F3D30D07-4CEB-4A81-6C89-C629FEE424B2}"/>
          </ac:cxnSpMkLst>
        </pc:cxnChg>
        <pc:cxnChg chg="add mod">
          <ac:chgData name="Hill, Clive (STFC,DL,TECH)" userId="0e1aba8d-d701-415b-845f-efaa52324e68" providerId="ADAL" clId="{E4E68B92-E583-4C27-AB4A-7BA58D8763C0}" dt="2024-07-15T13:50:56.505" v="1016" actId="1076"/>
          <ac:cxnSpMkLst>
            <pc:docMk/>
            <pc:sldMk cId="2930831861" sldId="273"/>
            <ac:cxnSpMk id="22" creationId="{62DED768-BB3D-9103-8563-56A505B527A6}"/>
          </ac:cxnSpMkLst>
        </pc:cxnChg>
        <pc:cxnChg chg="mod">
          <ac:chgData name="Hill, Clive (STFC,DL,TECH)" userId="0e1aba8d-d701-415b-845f-efaa52324e68" providerId="ADAL" clId="{E4E68B92-E583-4C27-AB4A-7BA58D8763C0}" dt="2024-07-15T13:56:06.350" v="1057" actId="1076"/>
          <ac:cxnSpMkLst>
            <pc:docMk/>
            <pc:sldMk cId="2930831861" sldId="273"/>
            <ac:cxnSpMk id="25" creationId="{39ABDBE8-8F54-11D9-5177-E8298AE4680E}"/>
          </ac:cxnSpMkLst>
        </pc:cxnChg>
        <pc:cxnChg chg="add mod">
          <ac:chgData name="Hill, Clive (STFC,DL,TECH)" userId="0e1aba8d-d701-415b-845f-efaa52324e68" providerId="ADAL" clId="{E4E68B92-E583-4C27-AB4A-7BA58D8763C0}" dt="2024-07-15T13:50:56.505" v="1016" actId="1076"/>
          <ac:cxnSpMkLst>
            <pc:docMk/>
            <pc:sldMk cId="2930831861" sldId="273"/>
            <ac:cxnSpMk id="27" creationId="{CF5995B8-9DB7-E321-9F5B-C2F150CAE5A0}"/>
          </ac:cxnSpMkLst>
        </pc:cxnChg>
        <pc:cxnChg chg="mod">
          <ac:chgData name="Hill, Clive (STFC,DL,TECH)" userId="0e1aba8d-d701-415b-845f-efaa52324e68" providerId="ADAL" clId="{E4E68B92-E583-4C27-AB4A-7BA58D8763C0}" dt="2024-07-15T13:56:01.406" v="1056" actId="1076"/>
          <ac:cxnSpMkLst>
            <pc:docMk/>
            <pc:sldMk cId="2930831861" sldId="273"/>
            <ac:cxnSpMk id="30" creationId="{354CB80E-6135-0FA8-41FE-B2A421E3D086}"/>
          </ac:cxnSpMkLst>
        </pc:cxnChg>
        <pc:cxnChg chg="mod">
          <ac:chgData name="Hill, Clive (STFC,DL,TECH)" userId="0e1aba8d-d701-415b-845f-efaa52324e68" providerId="ADAL" clId="{E4E68B92-E583-4C27-AB4A-7BA58D8763C0}" dt="2024-07-15T13:56:14.071" v="1059" actId="14100"/>
          <ac:cxnSpMkLst>
            <pc:docMk/>
            <pc:sldMk cId="2930831861" sldId="273"/>
            <ac:cxnSpMk id="31" creationId="{B75A3984-B83C-AFE5-8208-776C56C1900F}"/>
          </ac:cxnSpMkLst>
        </pc:cxnChg>
        <pc:cxnChg chg="add mod">
          <ac:chgData name="Hill, Clive (STFC,DL,TECH)" userId="0e1aba8d-d701-415b-845f-efaa52324e68" providerId="ADAL" clId="{E4E68B92-E583-4C27-AB4A-7BA58D8763C0}" dt="2024-07-15T13:51:11.802" v="1018" actId="14100"/>
          <ac:cxnSpMkLst>
            <pc:docMk/>
            <pc:sldMk cId="2930831861" sldId="273"/>
            <ac:cxnSpMk id="32" creationId="{EE4F2295-763A-E73A-E0ED-C35EE20168A8}"/>
          </ac:cxnSpMkLst>
        </pc:cxnChg>
        <pc:cxnChg chg="mod">
          <ac:chgData name="Hill, Clive (STFC,DL,TECH)" userId="0e1aba8d-d701-415b-845f-efaa52324e68" providerId="ADAL" clId="{E4E68B92-E583-4C27-AB4A-7BA58D8763C0}" dt="2024-07-15T13:55:27.463" v="1049" actId="1076"/>
          <ac:cxnSpMkLst>
            <pc:docMk/>
            <pc:sldMk cId="2930831861" sldId="273"/>
            <ac:cxnSpMk id="35" creationId="{7A81A98E-135E-5929-FEED-11211470D493}"/>
          </ac:cxnSpMkLst>
        </pc:cxnChg>
        <pc:cxnChg chg="mod">
          <ac:chgData name="Hill, Clive (STFC,DL,TECH)" userId="0e1aba8d-d701-415b-845f-efaa52324e68" providerId="ADAL" clId="{E4E68B92-E583-4C27-AB4A-7BA58D8763C0}" dt="2024-07-15T13:55:50.205" v="1054" actId="14100"/>
          <ac:cxnSpMkLst>
            <pc:docMk/>
            <pc:sldMk cId="2930831861" sldId="273"/>
            <ac:cxnSpMk id="36" creationId="{FA87CC5F-8064-8A09-22BE-218E5DB12B9D}"/>
          </ac:cxnSpMkLst>
        </pc:cxnChg>
        <pc:cxnChg chg="mod">
          <ac:chgData name="Hill, Clive (STFC,DL,TECH)" userId="0e1aba8d-d701-415b-845f-efaa52324e68" providerId="ADAL" clId="{E4E68B92-E583-4C27-AB4A-7BA58D8763C0}" dt="2024-07-15T13:55:36.005" v="1051" actId="1076"/>
          <ac:cxnSpMkLst>
            <pc:docMk/>
            <pc:sldMk cId="2930831861" sldId="273"/>
            <ac:cxnSpMk id="37" creationId="{EEA2680C-2820-6908-C93E-A05830B43827}"/>
          </ac:cxnSpMkLst>
        </pc:cxnChg>
        <pc:cxnChg chg="add mod">
          <ac:chgData name="Hill, Clive (STFC,DL,TECH)" userId="0e1aba8d-d701-415b-845f-efaa52324e68" providerId="ADAL" clId="{E4E68B92-E583-4C27-AB4A-7BA58D8763C0}" dt="2024-07-15T13:51:16.264" v="1019" actId="571"/>
          <ac:cxnSpMkLst>
            <pc:docMk/>
            <pc:sldMk cId="2930831861" sldId="273"/>
            <ac:cxnSpMk id="39" creationId="{850FF2F2-088C-447B-F1D7-C7619AEEB00B}"/>
          </ac:cxnSpMkLst>
        </pc:cxnChg>
        <pc:cxnChg chg="add mod">
          <ac:chgData name="Hill, Clive (STFC,DL,TECH)" userId="0e1aba8d-d701-415b-845f-efaa52324e68" providerId="ADAL" clId="{E4E68B92-E583-4C27-AB4A-7BA58D8763C0}" dt="2024-07-15T13:51:54.834" v="1024" actId="692"/>
          <ac:cxnSpMkLst>
            <pc:docMk/>
            <pc:sldMk cId="2930831861" sldId="273"/>
            <ac:cxnSpMk id="40" creationId="{2E84B93D-FE5A-3DB8-F477-DDF20CBD7450}"/>
          </ac:cxnSpMkLst>
        </pc:cxnChg>
        <pc:cxnChg chg="mod">
          <ac:chgData name="Hill, Clive (STFC,DL,TECH)" userId="0e1aba8d-d701-415b-845f-efaa52324e68" providerId="ADAL" clId="{E4E68B92-E583-4C27-AB4A-7BA58D8763C0}" dt="2024-07-15T13:55:54.506" v="1055" actId="1076"/>
          <ac:cxnSpMkLst>
            <pc:docMk/>
            <pc:sldMk cId="2930831861" sldId="273"/>
            <ac:cxnSpMk id="41" creationId="{E8416A92-B2A2-4394-AC0B-65B3D66627F3}"/>
          </ac:cxnSpMkLst>
        </pc:cxnChg>
      </pc:sldChg>
      <pc:sldChg chg="addSp delSp modSp mod">
        <pc:chgData name="Hill, Clive (STFC,DL,TECH)" userId="0e1aba8d-d701-415b-845f-efaa52324e68" providerId="ADAL" clId="{E4E68B92-E583-4C27-AB4A-7BA58D8763C0}" dt="2024-07-16T09:40:41.388" v="1515" actId="20577"/>
        <pc:sldMkLst>
          <pc:docMk/>
          <pc:sldMk cId="2402379283" sldId="274"/>
        </pc:sldMkLst>
        <pc:spChg chg="add mod">
          <ac:chgData name="Hill, Clive (STFC,DL,TECH)" userId="0e1aba8d-d701-415b-845f-efaa52324e68" providerId="ADAL" clId="{E4E68B92-E583-4C27-AB4A-7BA58D8763C0}" dt="2024-07-15T12:37:05.477" v="394" actId="1076"/>
          <ac:spMkLst>
            <pc:docMk/>
            <pc:sldMk cId="2402379283" sldId="274"/>
            <ac:spMk id="4" creationId="{E44772B2-572D-702B-8B77-EEF65C11EF68}"/>
          </ac:spMkLst>
        </pc:spChg>
        <pc:spChg chg="add mod">
          <ac:chgData name="Hill, Clive (STFC,DL,TECH)" userId="0e1aba8d-d701-415b-845f-efaa52324e68" providerId="ADAL" clId="{E4E68B92-E583-4C27-AB4A-7BA58D8763C0}" dt="2024-07-15T12:37:15.248" v="397" actId="20577"/>
          <ac:spMkLst>
            <pc:docMk/>
            <pc:sldMk cId="2402379283" sldId="274"/>
            <ac:spMk id="5" creationId="{3F70152D-FC5C-E5CB-3DA3-D2996B6F0648}"/>
          </ac:spMkLst>
        </pc:spChg>
        <pc:spChg chg="mod">
          <ac:chgData name="Hill, Clive (STFC,DL,TECH)" userId="0e1aba8d-d701-415b-845f-efaa52324e68" providerId="ADAL" clId="{E4E68B92-E583-4C27-AB4A-7BA58D8763C0}" dt="2024-07-16T09:40:41.388" v="1515" actId="20577"/>
          <ac:spMkLst>
            <pc:docMk/>
            <pc:sldMk cId="2402379283" sldId="274"/>
            <ac:spMk id="58" creationId="{43FEA45F-F9D0-20F0-3FE3-502585052146}"/>
          </ac:spMkLst>
        </pc:spChg>
        <pc:picChg chg="add mod">
          <ac:chgData name="Hill, Clive (STFC,DL,TECH)" userId="0e1aba8d-d701-415b-845f-efaa52324e68" providerId="ADAL" clId="{E4E68B92-E583-4C27-AB4A-7BA58D8763C0}" dt="2024-07-15T12:36:31.685" v="375" actId="1076"/>
          <ac:picMkLst>
            <pc:docMk/>
            <pc:sldMk cId="2402379283" sldId="274"/>
            <ac:picMk id="2" creationId="{1B46EB65-0F54-2FA9-2DF5-A73F146EB159}"/>
          </ac:picMkLst>
        </pc:picChg>
        <pc:picChg chg="add mod">
          <ac:chgData name="Hill, Clive (STFC,DL,TECH)" userId="0e1aba8d-d701-415b-845f-efaa52324e68" providerId="ADAL" clId="{E4E68B92-E583-4C27-AB4A-7BA58D8763C0}" dt="2024-07-15T12:36:31.685" v="375" actId="1076"/>
          <ac:picMkLst>
            <pc:docMk/>
            <pc:sldMk cId="2402379283" sldId="274"/>
            <ac:picMk id="3" creationId="{3EE51A1A-3296-2AED-D40A-1A90D1136F96}"/>
          </ac:picMkLst>
        </pc:picChg>
        <pc:picChg chg="del">
          <ac:chgData name="Hill, Clive (STFC,DL,TECH)" userId="0e1aba8d-d701-415b-845f-efaa52324e68" providerId="ADAL" clId="{E4E68B92-E583-4C27-AB4A-7BA58D8763C0}" dt="2024-07-15T07:53:51.639" v="13" actId="478"/>
          <ac:picMkLst>
            <pc:docMk/>
            <pc:sldMk cId="2402379283" sldId="274"/>
            <ac:picMk id="5" creationId="{54705D90-F7CD-57EE-0E7E-CF2BB4E78DBC}"/>
          </ac:picMkLst>
        </pc:picChg>
        <pc:picChg chg="del">
          <ac:chgData name="Hill, Clive (STFC,DL,TECH)" userId="0e1aba8d-d701-415b-845f-efaa52324e68" providerId="ADAL" clId="{E4E68B92-E583-4C27-AB4A-7BA58D8763C0}" dt="2024-07-15T07:53:49.769" v="12" actId="478"/>
          <ac:picMkLst>
            <pc:docMk/>
            <pc:sldMk cId="2402379283" sldId="274"/>
            <ac:picMk id="12" creationId="{B492E0F9-9211-42A3-EA0B-4DB0E9EEE784}"/>
          </ac:picMkLst>
        </pc:picChg>
        <pc:picChg chg="mod">
          <ac:chgData name="Hill, Clive (STFC,DL,TECH)" userId="0e1aba8d-d701-415b-845f-efaa52324e68" providerId="ADAL" clId="{E4E68B92-E583-4C27-AB4A-7BA58D8763C0}" dt="2024-07-15T07:53:55.377" v="14" actId="1076"/>
          <ac:picMkLst>
            <pc:docMk/>
            <pc:sldMk cId="2402379283" sldId="274"/>
            <ac:picMk id="46" creationId="{09EBFFAC-159E-CB0A-A58B-3870B25AF84A}"/>
          </ac:picMkLst>
        </pc:picChg>
      </pc:sldChg>
      <pc:sldChg chg="addSp delSp modSp mod ord">
        <pc:chgData name="Hill, Clive (STFC,DL,TECH)" userId="0e1aba8d-d701-415b-845f-efaa52324e68" providerId="ADAL" clId="{E4E68B92-E583-4C27-AB4A-7BA58D8763C0}" dt="2024-07-16T13:41:53.060" v="2608" actId="1076"/>
        <pc:sldMkLst>
          <pc:docMk/>
          <pc:sldMk cId="586692497" sldId="275"/>
        </pc:sldMkLst>
        <pc:spChg chg="add mod">
          <ac:chgData name="Hill, Clive (STFC,DL,TECH)" userId="0e1aba8d-d701-415b-845f-efaa52324e68" providerId="ADAL" clId="{E4E68B92-E583-4C27-AB4A-7BA58D8763C0}" dt="2024-07-16T07:57:32.147" v="1282" actId="20577"/>
          <ac:spMkLst>
            <pc:docMk/>
            <pc:sldMk cId="586692497" sldId="275"/>
            <ac:spMk id="2" creationId="{4611D458-935D-17E1-BBB1-33B3073812E9}"/>
          </ac:spMkLst>
        </pc:spChg>
        <pc:spChg chg="del">
          <ac:chgData name="Hill, Clive (STFC,DL,TECH)" userId="0e1aba8d-d701-415b-845f-efaa52324e68" providerId="ADAL" clId="{E4E68B92-E583-4C27-AB4A-7BA58D8763C0}" dt="2024-07-16T07:55:05.843" v="1259" actId="478"/>
          <ac:spMkLst>
            <pc:docMk/>
            <pc:sldMk cId="586692497" sldId="275"/>
            <ac:spMk id="4" creationId="{482D228D-D128-60B9-9005-CCDE50FDDB93}"/>
          </ac:spMkLst>
        </pc:spChg>
        <pc:spChg chg="add mod">
          <ac:chgData name="Hill, Clive (STFC,DL,TECH)" userId="0e1aba8d-d701-415b-845f-efaa52324e68" providerId="ADAL" clId="{E4E68B92-E583-4C27-AB4A-7BA58D8763C0}" dt="2024-07-16T13:41:53.060" v="2608" actId="1076"/>
          <ac:spMkLst>
            <pc:docMk/>
            <pc:sldMk cId="586692497" sldId="275"/>
            <ac:spMk id="5" creationId="{725DD17F-6146-43F5-394C-A1F6CC6E827C}"/>
          </ac:spMkLst>
        </pc:spChg>
        <pc:spChg chg="add mod">
          <ac:chgData name="Hill, Clive (STFC,DL,TECH)" userId="0e1aba8d-d701-415b-845f-efaa52324e68" providerId="ADAL" clId="{E4E68B92-E583-4C27-AB4A-7BA58D8763C0}" dt="2024-07-16T13:40:25.522" v="2554" actId="1076"/>
          <ac:spMkLst>
            <pc:docMk/>
            <pc:sldMk cId="586692497" sldId="275"/>
            <ac:spMk id="6" creationId="{7A76A48B-0D77-CBA6-A4CE-E28B2F981B41}"/>
          </ac:spMkLst>
        </pc:spChg>
        <pc:spChg chg="del">
          <ac:chgData name="Hill, Clive (STFC,DL,TECH)" userId="0e1aba8d-d701-415b-845f-efaa52324e68" providerId="ADAL" clId="{E4E68B92-E583-4C27-AB4A-7BA58D8763C0}" dt="2024-07-16T07:55:10.947" v="1262" actId="478"/>
          <ac:spMkLst>
            <pc:docMk/>
            <pc:sldMk cId="586692497" sldId="275"/>
            <ac:spMk id="8" creationId="{69A04DBD-A11B-36BB-BBB6-15DB2FB4633C}"/>
          </ac:spMkLst>
        </pc:spChg>
        <pc:spChg chg="del">
          <ac:chgData name="Hill, Clive (STFC,DL,TECH)" userId="0e1aba8d-d701-415b-845f-efaa52324e68" providerId="ADAL" clId="{E4E68B92-E583-4C27-AB4A-7BA58D8763C0}" dt="2024-07-16T07:55:12.723" v="1263" actId="478"/>
          <ac:spMkLst>
            <pc:docMk/>
            <pc:sldMk cId="586692497" sldId="275"/>
            <ac:spMk id="9" creationId="{1D68A591-FFA6-F309-7BA3-9797E3C70BA8}"/>
          </ac:spMkLst>
        </pc:spChg>
        <pc:spChg chg="add del mod">
          <ac:chgData name="Hill, Clive (STFC,DL,TECH)" userId="0e1aba8d-d701-415b-845f-efaa52324e68" providerId="ADAL" clId="{E4E68B92-E583-4C27-AB4A-7BA58D8763C0}" dt="2024-07-16T13:39:44.314" v="2546" actId="478"/>
          <ac:spMkLst>
            <pc:docMk/>
            <pc:sldMk cId="586692497" sldId="275"/>
            <ac:spMk id="24" creationId="{00C884CF-FF1F-1A6B-28A0-FC93B3FBDD0F}"/>
          </ac:spMkLst>
        </pc:spChg>
        <pc:spChg chg="add mod">
          <ac:chgData name="Hill, Clive (STFC,DL,TECH)" userId="0e1aba8d-d701-415b-845f-efaa52324e68" providerId="ADAL" clId="{E4E68B92-E583-4C27-AB4A-7BA58D8763C0}" dt="2024-07-16T13:41:43.099" v="2605" actId="1076"/>
          <ac:spMkLst>
            <pc:docMk/>
            <pc:sldMk cId="586692497" sldId="275"/>
            <ac:spMk id="25" creationId="{E4A432E3-237B-D837-8339-D7DCDDEFEB51}"/>
          </ac:spMkLst>
        </pc:spChg>
        <pc:picChg chg="add del mod">
          <ac:chgData name="Hill, Clive (STFC,DL,TECH)" userId="0e1aba8d-d701-415b-845f-efaa52324e68" providerId="ADAL" clId="{E4E68B92-E583-4C27-AB4A-7BA58D8763C0}" dt="2024-07-16T13:39:27.533" v="2545" actId="14826"/>
          <ac:picMkLst>
            <pc:docMk/>
            <pc:sldMk cId="586692497" sldId="275"/>
            <ac:picMk id="3" creationId="{D0999EA5-574F-1E69-F650-316F416B0DE4}"/>
          </ac:picMkLst>
        </pc:picChg>
        <pc:cxnChg chg="add mod">
          <ac:chgData name="Hill, Clive (STFC,DL,TECH)" userId="0e1aba8d-d701-415b-845f-efaa52324e68" providerId="ADAL" clId="{E4E68B92-E583-4C27-AB4A-7BA58D8763C0}" dt="2024-07-16T13:40:35.179" v="2556" actId="14100"/>
          <ac:cxnSpMkLst>
            <pc:docMk/>
            <pc:sldMk cId="586692497" sldId="275"/>
            <ac:cxnSpMk id="10" creationId="{79B3C303-1BB8-E1EE-BC5E-61620F0267C7}"/>
          </ac:cxnSpMkLst>
        </pc:cxnChg>
        <pc:cxnChg chg="del">
          <ac:chgData name="Hill, Clive (STFC,DL,TECH)" userId="0e1aba8d-d701-415b-845f-efaa52324e68" providerId="ADAL" clId="{E4E68B92-E583-4C27-AB4A-7BA58D8763C0}" dt="2024-07-16T07:55:13.922" v="1264" actId="478"/>
          <ac:cxnSpMkLst>
            <pc:docMk/>
            <pc:sldMk cId="586692497" sldId="275"/>
            <ac:cxnSpMk id="12" creationId="{A4D00A46-3536-15BF-22DF-8CA3BB8AEE78}"/>
          </ac:cxnSpMkLst>
        </pc:cxnChg>
        <pc:cxnChg chg="add del mod">
          <ac:chgData name="Hill, Clive (STFC,DL,TECH)" userId="0e1aba8d-d701-415b-845f-efaa52324e68" providerId="ADAL" clId="{E4E68B92-E583-4C27-AB4A-7BA58D8763C0}" dt="2024-07-16T13:40:06.139" v="2551" actId="478"/>
          <ac:cxnSpMkLst>
            <pc:docMk/>
            <pc:sldMk cId="586692497" sldId="275"/>
            <ac:cxnSpMk id="14" creationId="{9ECA5B71-50D1-668A-3306-6BB7440730C7}"/>
          </ac:cxnSpMkLst>
        </pc:cxnChg>
        <pc:cxnChg chg="add del mod">
          <ac:chgData name="Hill, Clive (STFC,DL,TECH)" userId="0e1aba8d-d701-415b-845f-efaa52324e68" providerId="ADAL" clId="{E4E68B92-E583-4C27-AB4A-7BA58D8763C0}" dt="2024-07-16T13:40:04.522" v="2550" actId="478"/>
          <ac:cxnSpMkLst>
            <pc:docMk/>
            <pc:sldMk cId="586692497" sldId="275"/>
            <ac:cxnSpMk id="16" creationId="{A61D535F-C9A6-82CE-8586-CA82366D0A42}"/>
          </ac:cxnSpMkLst>
        </pc:cxnChg>
        <pc:cxnChg chg="add del mod">
          <ac:chgData name="Hill, Clive (STFC,DL,TECH)" userId="0e1aba8d-d701-415b-845f-efaa52324e68" providerId="ADAL" clId="{E4E68B92-E583-4C27-AB4A-7BA58D8763C0}" dt="2024-07-16T13:39:45.514" v="2547" actId="478"/>
          <ac:cxnSpMkLst>
            <pc:docMk/>
            <pc:sldMk cId="586692497" sldId="275"/>
            <ac:cxnSpMk id="22" creationId="{F7D2B4D2-F083-46C1-4E8D-2A3EB7217DA3}"/>
          </ac:cxnSpMkLst>
        </pc:cxnChg>
        <pc:cxnChg chg="add mod">
          <ac:chgData name="Hill, Clive (STFC,DL,TECH)" userId="0e1aba8d-d701-415b-845f-efaa52324e68" providerId="ADAL" clId="{E4E68B92-E583-4C27-AB4A-7BA58D8763C0}" dt="2024-07-16T13:41:49.276" v="2607" actId="14100"/>
          <ac:cxnSpMkLst>
            <pc:docMk/>
            <pc:sldMk cId="586692497" sldId="275"/>
            <ac:cxnSpMk id="27" creationId="{67CC4F9B-EEC5-7942-D8F1-4F4A1AE59139}"/>
          </ac:cxnSpMkLst>
        </pc:cxnChg>
      </pc:sldChg>
      <pc:sldChg chg="addSp modSp add mod">
        <pc:chgData name="Hill, Clive (STFC,DL,TECH)" userId="0e1aba8d-d701-415b-845f-efaa52324e68" providerId="ADAL" clId="{E4E68B92-E583-4C27-AB4A-7BA58D8763C0}" dt="2024-07-16T11:04:22.473" v="2276" actId="692"/>
        <pc:sldMkLst>
          <pc:docMk/>
          <pc:sldMk cId="1590254179" sldId="276"/>
        </pc:sldMkLst>
        <pc:spChg chg="add mod ord">
          <ac:chgData name="Hill, Clive (STFC,DL,TECH)" userId="0e1aba8d-d701-415b-845f-efaa52324e68" providerId="ADAL" clId="{E4E68B92-E583-4C27-AB4A-7BA58D8763C0}" dt="2024-07-15T13:01:31.105" v="631" actId="1076"/>
          <ac:spMkLst>
            <pc:docMk/>
            <pc:sldMk cId="1590254179" sldId="276"/>
            <ac:spMk id="2" creationId="{CDE2C3BB-1E21-2B77-A7C0-C56003FD5261}"/>
          </ac:spMkLst>
        </pc:spChg>
        <pc:spChg chg="add mod">
          <ac:chgData name="Hill, Clive (STFC,DL,TECH)" userId="0e1aba8d-d701-415b-845f-efaa52324e68" providerId="ADAL" clId="{E4E68B92-E583-4C27-AB4A-7BA58D8763C0}" dt="2024-07-15T09:19:48.128" v="160" actId="692"/>
          <ac:spMkLst>
            <pc:docMk/>
            <pc:sldMk cId="1590254179" sldId="276"/>
            <ac:spMk id="7" creationId="{1979E4CB-F93A-3535-2E8F-261BD36F43C7}"/>
          </ac:spMkLst>
        </pc:spChg>
        <pc:spChg chg="add mod">
          <ac:chgData name="Hill, Clive (STFC,DL,TECH)" userId="0e1aba8d-d701-415b-845f-efaa52324e68" providerId="ADAL" clId="{E4E68B92-E583-4C27-AB4A-7BA58D8763C0}" dt="2024-07-15T09:27:07.057" v="166" actId="255"/>
          <ac:spMkLst>
            <pc:docMk/>
            <pc:sldMk cId="1590254179" sldId="276"/>
            <ac:spMk id="8" creationId="{D71DCED0-6530-5BE2-02B3-40B27450873B}"/>
          </ac:spMkLst>
        </pc:spChg>
        <pc:spChg chg="add mod">
          <ac:chgData name="Hill, Clive (STFC,DL,TECH)" userId="0e1aba8d-d701-415b-845f-efaa52324e68" providerId="ADAL" clId="{E4E68B92-E583-4C27-AB4A-7BA58D8763C0}" dt="2024-07-15T12:58:13.431" v="591" actId="1076"/>
          <ac:spMkLst>
            <pc:docMk/>
            <pc:sldMk cId="1590254179" sldId="276"/>
            <ac:spMk id="26" creationId="{9BA9A46D-024C-0F3E-C6A5-A4FADEED20B8}"/>
          </ac:spMkLst>
        </pc:spChg>
        <pc:spChg chg="add mod">
          <ac:chgData name="Hill, Clive (STFC,DL,TECH)" userId="0e1aba8d-d701-415b-845f-efaa52324e68" providerId="ADAL" clId="{E4E68B92-E583-4C27-AB4A-7BA58D8763C0}" dt="2024-07-15T12:59:15.832" v="611" actId="20577"/>
          <ac:spMkLst>
            <pc:docMk/>
            <pc:sldMk cId="1590254179" sldId="276"/>
            <ac:spMk id="35" creationId="{7D902297-15FE-87E3-81E9-3514EC6C5B9D}"/>
          </ac:spMkLst>
        </pc:spChg>
        <pc:spChg chg="add mod">
          <ac:chgData name="Hill, Clive (STFC,DL,TECH)" userId="0e1aba8d-d701-415b-845f-efaa52324e68" providerId="ADAL" clId="{E4E68B92-E583-4C27-AB4A-7BA58D8763C0}" dt="2024-07-15T13:01:47.840" v="634" actId="1076"/>
          <ac:spMkLst>
            <pc:docMk/>
            <pc:sldMk cId="1590254179" sldId="276"/>
            <ac:spMk id="47" creationId="{CDEBB106-C453-E01F-F1F4-CC73C74ABAAA}"/>
          </ac:spMkLst>
        </pc:spChg>
        <pc:spChg chg="add mod">
          <ac:chgData name="Hill, Clive (STFC,DL,TECH)" userId="0e1aba8d-d701-415b-845f-efaa52324e68" providerId="ADAL" clId="{E4E68B92-E583-4C27-AB4A-7BA58D8763C0}" dt="2024-07-16T11:04:22.473" v="2276" actId="692"/>
          <ac:spMkLst>
            <pc:docMk/>
            <pc:sldMk cId="1590254179" sldId="276"/>
            <ac:spMk id="48" creationId="{23FD072B-42F9-7AB0-3965-5ED9374E300D}"/>
          </ac:spMkLst>
        </pc:spChg>
        <pc:picChg chg="add mod">
          <ac:chgData name="Hill, Clive (STFC,DL,TECH)" userId="0e1aba8d-d701-415b-845f-efaa52324e68" providerId="ADAL" clId="{E4E68B92-E583-4C27-AB4A-7BA58D8763C0}" dt="2024-07-15T08:14:51.423" v="49" actId="1076"/>
          <ac:picMkLst>
            <pc:docMk/>
            <pc:sldMk cId="1590254179" sldId="276"/>
            <ac:picMk id="3" creationId="{ADFF7164-5E3D-AD83-7C79-9E085B7A2949}"/>
          </ac:picMkLst>
        </pc:picChg>
        <pc:picChg chg="mod">
          <ac:chgData name="Hill, Clive (STFC,DL,TECH)" userId="0e1aba8d-d701-415b-845f-efaa52324e68" providerId="ADAL" clId="{E4E68B92-E583-4C27-AB4A-7BA58D8763C0}" dt="2024-07-15T08:10:40.183" v="44" actId="1076"/>
          <ac:picMkLst>
            <pc:docMk/>
            <pc:sldMk cId="1590254179" sldId="276"/>
            <ac:picMk id="5" creationId="{54705D90-F7CD-57EE-0E7E-CF2BB4E78DBC}"/>
          </ac:picMkLst>
        </pc:picChg>
        <pc:picChg chg="add mod">
          <ac:chgData name="Hill, Clive (STFC,DL,TECH)" userId="0e1aba8d-d701-415b-845f-efaa52324e68" providerId="ADAL" clId="{E4E68B92-E583-4C27-AB4A-7BA58D8763C0}" dt="2024-07-15T12:57:18.201" v="585" actId="1076"/>
          <ac:picMkLst>
            <pc:docMk/>
            <pc:sldMk cId="1590254179" sldId="276"/>
            <ac:picMk id="6" creationId="{681CCFFF-1814-D790-0E42-38C47EC6DA10}"/>
          </ac:picMkLst>
        </pc:picChg>
        <pc:picChg chg="add mod">
          <ac:chgData name="Hill, Clive (STFC,DL,TECH)" userId="0e1aba8d-d701-415b-845f-efaa52324e68" providerId="ADAL" clId="{E4E68B92-E583-4C27-AB4A-7BA58D8763C0}" dt="2024-07-15T09:35:32.998" v="177" actId="1076"/>
          <ac:picMkLst>
            <pc:docMk/>
            <pc:sldMk cId="1590254179" sldId="276"/>
            <ac:picMk id="10" creationId="{A9C54263-638D-3F0A-CC58-821F0C6B4D0F}"/>
          </ac:picMkLst>
        </pc:picChg>
        <pc:picChg chg="mod">
          <ac:chgData name="Hill, Clive (STFC,DL,TECH)" userId="0e1aba8d-d701-415b-845f-efaa52324e68" providerId="ADAL" clId="{E4E68B92-E583-4C27-AB4A-7BA58D8763C0}" dt="2024-07-15T12:57:16.432" v="584" actId="1076"/>
          <ac:picMkLst>
            <pc:docMk/>
            <pc:sldMk cId="1590254179" sldId="276"/>
            <ac:picMk id="12" creationId="{B492E0F9-9211-42A3-EA0B-4DB0E9EEE784}"/>
          </ac:picMkLst>
        </pc:picChg>
        <pc:picChg chg="add mod">
          <ac:chgData name="Hill, Clive (STFC,DL,TECH)" userId="0e1aba8d-d701-415b-845f-efaa52324e68" providerId="ADAL" clId="{E4E68B92-E583-4C27-AB4A-7BA58D8763C0}" dt="2024-07-15T12:55:21.482" v="566" actId="571"/>
          <ac:picMkLst>
            <pc:docMk/>
            <pc:sldMk cId="1590254179" sldId="276"/>
            <ac:picMk id="18" creationId="{BF7D282B-B55C-62CD-0F8F-FC7AF57B7EF4}"/>
          </ac:picMkLst>
        </pc:picChg>
        <pc:picChg chg="add mod">
          <ac:chgData name="Hill, Clive (STFC,DL,TECH)" userId="0e1aba8d-d701-415b-845f-efaa52324e68" providerId="ADAL" clId="{E4E68B92-E583-4C27-AB4A-7BA58D8763C0}" dt="2024-07-15T12:55:42.905" v="571" actId="571"/>
          <ac:picMkLst>
            <pc:docMk/>
            <pc:sldMk cId="1590254179" sldId="276"/>
            <ac:picMk id="22" creationId="{0DF0F0D5-5426-E2FE-0CFD-006D34324DC7}"/>
          </ac:picMkLst>
        </pc:picChg>
        <pc:picChg chg="add mod">
          <ac:chgData name="Hill, Clive (STFC,DL,TECH)" userId="0e1aba8d-d701-415b-845f-efaa52324e68" providerId="ADAL" clId="{E4E68B92-E583-4C27-AB4A-7BA58D8763C0}" dt="2024-07-15T13:00:37.871" v="623" actId="571"/>
          <ac:picMkLst>
            <pc:docMk/>
            <pc:sldMk cId="1590254179" sldId="276"/>
            <ac:picMk id="40" creationId="{A069C0BF-3E72-E2F8-A1AB-08C62E2276E3}"/>
          </ac:picMkLst>
        </pc:picChg>
        <pc:picChg chg="add mod">
          <ac:chgData name="Hill, Clive (STFC,DL,TECH)" userId="0e1aba8d-d701-415b-845f-efaa52324e68" providerId="ADAL" clId="{E4E68B92-E583-4C27-AB4A-7BA58D8763C0}" dt="2024-07-15T13:00:35.677" v="622" actId="571"/>
          <ac:picMkLst>
            <pc:docMk/>
            <pc:sldMk cId="1590254179" sldId="276"/>
            <ac:picMk id="42" creationId="{5C639D3F-F8DA-D2EC-F8A7-87CDF40B0B27}"/>
          </ac:picMkLst>
        </pc:picChg>
        <pc:picChg chg="mod">
          <ac:chgData name="Hill, Clive (STFC,DL,TECH)" userId="0e1aba8d-d701-415b-845f-efaa52324e68" providerId="ADAL" clId="{E4E68B92-E583-4C27-AB4A-7BA58D8763C0}" dt="2024-07-15T09:17:55.592" v="142" actId="1076"/>
          <ac:picMkLst>
            <pc:docMk/>
            <pc:sldMk cId="1590254179" sldId="276"/>
            <ac:picMk id="46" creationId="{09EBFFAC-159E-CB0A-A58B-3870B25AF84A}"/>
          </ac:picMkLst>
        </pc:picChg>
        <pc:cxnChg chg="add mod">
          <ac:chgData name="Hill, Clive (STFC,DL,TECH)" userId="0e1aba8d-d701-415b-845f-efaa52324e68" providerId="ADAL" clId="{E4E68B92-E583-4C27-AB4A-7BA58D8763C0}" dt="2024-07-15T09:17:07.006" v="136" actId="1076"/>
          <ac:cxnSpMkLst>
            <pc:docMk/>
            <pc:sldMk cId="1590254179" sldId="276"/>
            <ac:cxnSpMk id="4" creationId="{10A40A6B-2649-1E5D-C879-DB03710C5A96}"/>
          </ac:cxnSpMkLst>
        </pc:cxnChg>
        <pc:cxnChg chg="add mod">
          <ac:chgData name="Hill, Clive (STFC,DL,TECH)" userId="0e1aba8d-d701-415b-845f-efaa52324e68" providerId="ADAL" clId="{E4E68B92-E583-4C27-AB4A-7BA58D8763C0}" dt="2024-07-15T12:54:21.047" v="558" actId="692"/>
          <ac:cxnSpMkLst>
            <pc:docMk/>
            <pc:sldMk cId="1590254179" sldId="276"/>
            <ac:cxnSpMk id="9" creationId="{1F9E5E48-D9EB-EB61-FADA-65D379ADE9A4}"/>
          </ac:cxnSpMkLst>
        </pc:cxnChg>
        <pc:cxnChg chg="add mod">
          <ac:chgData name="Hill, Clive (STFC,DL,TECH)" userId="0e1aba8d-d701-415b-845f-efaa52324e68" providerId="ADAL" clId="{E4E68B92-E583-4C27-AB4A-7BA58D8763C0}" dt="2024-07-15T12:54:03.402" v="556" actId="692"/>
          <ac:cxnSpMkLst>
            <pc:docMk/>
            <pc:sldMk cId="1590254179" sldId="276"/>
            <ac:cxnSpMk id="14" creationId="{EB40F77A-909A-B204-3371-7C0772F9EF69}"/>
          </ac:cxnSpMkLst>
        </pc:cxnChg>
        <pc:cxnChg chg="add mod">
          <ac:chgData name="Hill, Clive (STFC,DL,TECH)" userId="0e1aba8d-d701-415b-845f-efaa52324e68" providerId="ADAL" clId="{E4E68B92-E583-4C27-AB4A-7BA58D8763C0}" dt="2024-07-15T12:54:12.368" v="557" actId="571"/>
          <ac:cxnSpMkLst>
            <pc:docMk/>
            <pc:sldMk cId="1590254179" sldId="276"/>
            <ac:cxnSpMk id="15" creationId="{6D930D29-FFBE-628B-3347-6A1F5B130C2E}"/>
          </ac:cxnSpMkLst>
        </pc:cxnChg>
        <pc:cxnChg chg="add mod">
          <ac:chgData name="Hill, Clive (STFC,DL,TECH)" userId="0e1aba8d-d701-415b-845f-efaa52324e68" providerId="ADAL" clId="{E4E68B92-E583-4C27-AB4A-7BA58D8763C0}" dt="2024-07-15T12:57:58.023" v="588" actId="14100"/>
          <ac:cxnSpMkLst>
            <pc:docMk/>
            <pc:sldMk cId="1590254179" sldId="276"/>
            <ac:cxnSpMk id="16" creationId="{D163DFC6-6B70-1FB6-01C3-2764D00B770F}"/>
          </ac:cxnSpMkLst>
        </pc:cxnChg>
        <pc:cxnChg chg="add mod">
          <ac:chgData name="Hill, Clive (STFC,DL,TECH)" userId="0e1aba8d-d701-415b-845f-efaa52324e68" providerId="ADAL" clId="{E4E68B92-E583-4C27-AB4A-7BA58D8763C0}" dt="2024-07-15T12:55:21.482" v="566" actId="571"/>
          <ac:cxnSpMkLst>
            <pc:docMk/>
            <pc:sldMk cId="1590254179" sldId="276"/>
            <ac:cxnSpMk id="19" creationId="{117DCE44-14CC-88DA-1AC3-EF5355F98B96}"/>
          </ac:cxnSpMkLst>
        </pc:cxnChg>
        <pc:cxnChg chg="add mod">
          <ac:chgData name="Hill, Clive (STFC,DL,TECH)" userId="0e1aba8d-d701-415b-845f-efaa52324e68" providerId="ADAL" clId="{E4E68B92-E583-4C27-AB4A-7BA58D8763C0}" dt="2024-07-15T12:58:04.267" v="589" actId="14100"/>
          <ac:cxnSpMkLst>
            <pc:docMk/>
            <pc:sldMk cId="1590254179" sldId="276"/>
            <ac:cxnSpMk id="20" creationId="{1FD39D58-3806-DD0D-D951-8D5EEBBCE5F2}"/>
          </ac:cxnSpMkLst>
        </pc:cxnChg>
        <pc:cxnChg chg="add mod">
          <ac:chgData name="Hill, Clive (STFC,DL,TECH)" userId="0e1aba8d-d701-415b-845f-efaa52324e68" providerId="ADAL" clId="{E4E68B92-E583-4C27-AB4A-7BA58D8763C0}" dt="2024-07-15T12:58:09.676" v="590" actId="1076"/>
          <ac:cxnSpMkLst>
            <pc:docMk/>
            <pc:sldMk cId="1590254179" sldId="276"/>
            <ac:cxnSpMk id="21" creationId="{29F95DC1-F3B7-D52E-3554-AD046C6AE78C}"/>
          </ac:cxnSpMkLst>
        </pc:cxnChg>
        <pc:cxnChg chg="add mod">
          <ac:chgData name="Hill, Clive (STFC,DL,TECH)" userId="0e1aba8d-d701-415b-845f-efaa52324e68" providerId="ADAL" clId="{E4E68B92-E583-4C27-AB4A-7BA58D8763C0}" dt="2024-07-15T12:55:42.905" v="571" actId="571"/>
          <ac:cxnSpMkLst>
            <pc:docMk/>
            <pc:sldMk cId="1590254179" sldId="276"/>
            <ac:cxnSpMk id="23" creationId="{F4E41077-9AB8-9A56-4C6C-4870C0DEC7F8}"/>
          </ac:cxnSpMkLst>
        </pc:cxnChg>
        <pc:cxnChg chg="add mod">
          <ac:chgData name="Hill, Clive (STFC,DL,TECH)" userId="0e1aba8d-d701-415b-845f-efaa52324e68" providerId="ADAL" clId="{E4E68B92-E583-4C27-AB4A-7BA58D8763C0}" dt="2024-07-15T12:58:38.028" v="597" actId="14100"/>
          <ac:cxnSpMkLst>
            <pc:docMk/>
            <pc:sldMk cId="1590254179" sldId="276"/>
            <ac:cxnSpMk id="29" creationId="{4CB59CA0-F491-344B-7349-F6E2DD0910EB}"/>
          </ac:cxnSpMkLst>
        </pc:cxnChg>
        <pc:cxnChg chg="add mod">
          <ac:chgData name="Hill, Clive (STFC,DL,TECH)" userId="0e1aba8d-d701-415b-845f-efaa52324e68" providerId="ADAL" clId="{E4E68B92-E583-4C27-AB4A-7BA58D8763C0}" dt="2024-07-15T12:58:51.295" v="600" actId="1076"/>
          <ac:cxnSpMkLst>
            <pc:docMk/>
            <pc:sldMk cId="1590254179" sldId="276"/>
            <ac:cxnSpMk id="33" creationId="{4ED42739-BA72-2496-DAC6-39BFF63ACCAB}"/>
          </ac:cxnSpMkLst>
        </pc:cxnChg>
        <pc:cxnChg chg="add mod">
          <ac:chgData name="Hill, Clive (STFC,DL,TECH)" userId="0e1aba8d-d701-415b-845f-efaa52324e68" providerId="ADAL" clId="{E4E68B92-E583-4C27-AB4A-7BA58D8763C0}" dt="2024-07-15T12:59:44.136" v="614" actId="692"/>
          <ac:cxnSpMkLst>
            <pc:docMk/>
            <pc:sldMk cId="1590254179" sldId="276"/>
            <ac:cxnSpMk id="34" creationId="{AC7ED18D-134E-0FC9-8E5F-6EC7EC6C7B1B}"/>
          </ac:cxnSpMkLst>
        </pc:cxnChg>
        <pc:cxnChg chg="add mod">
          <ac:chgData name="Hill, Clive (STFC,DL,TECH)" userId="0e1aba8d-d701-415b-845f-efaa52324e68" providerId="ADAL" clId="{E4E68B92-E583-4C27-AB4A-7BA58D8763C0}" dt="2024-07-15T13:00:19.242" v="618" actId="14100"/>
          <ac:cxnSpMkLst>
            <pc:docMk/>
            <pc:sldMk cId="1590254179" sldId="276"/>
            <ac:cxnSpMk id="36" creationId="{08BA7F3B-114D-DDED-9BDA-16B613C40B29}"/>
          </ac:cxnSpMkLst>
        </pc:cxnChg>
        <pc:cxnChg chg="add mod">
          <ac:chgData name="Hill, Clive (STFC,DL,TECH)" userId="0e1aba8d-d701-415b-845f-efaa52324e68" providerId="ADAL" clId="{E4E68B92-E583-4C27-AB4A-7BA58D8763C0}" dt="2024-07-15T13:00:55.496" v="626" actId="14100"/>
          <ac:cxnSpMkLst>
            <pc:docMk/>
            <pc:sldMk cId="1590254179" sldId="276"/>
            <ac:cxnSpMk id="39" creationId="{BF778FC3-FD1F-3A99-FDBC-89EB1BC9523C}"/>
          </ac:cxnSpMkLst>
        </pc:cxnChg>
        <pc:cxnChg chg="add mod">
          <ac:chgData name="Hill, Clive (STFC,DL,TECH)" userId="0e1aba8d-d701-415b-845f-efaa52324e68" providerId="ADAL" clId="{E4E68B92-E583-4C27-AB4A-7BA58D8763C0}" dt="2024-07-15T13:00:37.871" v="623" actId="571"/>
          <ac:cxnSpMkLst>
            <pc:docMk/>
            <pc:sldMk cId="1590254179" sldId="276"/>
            <ac:cxnSpMk id="41" creationId="{7F6C7C75-8450-CAA5-29E4-053A71C3C0E4}"/>
          </ac:cxnSpMkLst>
        </pc:cxnChg>
        <pc:cxnChg chg="add mod">
          <ac:chgData name="Hill, Clive (STFC,DL,TECH)" userId="0e1aba8d-d701-415b-845f-efaa52324e68" providerId="ADAL" clId="{E4E68B92-E583-4C27-AB4A-7BA58D8763C0}" dt="2024-07-15T13:00:35.677" v="622" actId="571"/>
          <ac:cxnSpMkLst>
            <pc:docMk/>
            <pc:sldMk cId="1590254179" sldId="276"/>
            <ac:cxnSpMk id="43" creationId="{43BE86CF-F368-8F02-72F3-779B18978760}"/>
          </ac:cxnSpMkLst>
        </pc:cxnChg>
      </pc:sldChg>
      <pc:sldChg chg="addSp delSp modSp add mod">
        <pc:chgData name="Hill, Clive (STFC,DL,TECH)" userId="0e1aba8d-d701-415b-845f-efaa52324e68" providerId="ADAL" clId="{E4E68B92-E583-4C27-AB4A-7BA58D8763C0}" dt="2024-07-16T09:40:54.714" v="1517"/>
        <pc:sldMkLst>
          <pc:docMk/>
          <pc:sldMk cId="4115741616" sldId="277"/>
        </pc:sldMkLst>
        <pc:spChg chg="add mod">
          <ac:chgData name="Hill, Clive (STFC,DL,TECH)" userId="0e1aba8d-d701-415b-845f-efaa52324e68" providerId="ADAL" clId="{E4E68B92-E583-4C27-AB4A-7BA58D8763C0}" dt="2024-07-15T12:37:26.112" v="400" actId="20577"/>
          <ac:spMkLst>
            <pc:docMk/>
            <pc:sldMk cId="4115741616" sldId="277"/>
            <ac:spMk id="3" creationId="{7F33F75C-A424-8DD9-F81D-AA8C3B6B2053}"/>
          </ac:spMkLst>
        </pc:spChg>
        <pc:spChg chg="add mod">
          <ac:chgData name="Hill, Clive (STFC,DL,TECH)" userId="0e1aba8d-d701-415b-845f-efaa52324e68" providerId="ADAL" clId="{E4E68B92-E583-4C27-AB4A-7BA58D8763C0}" dt="2024-07-15T12:37:43.282" v="404" actId="20577"/>
          <ac:spMkLst>
            <pc:docMk/>
            <pc:sldMk cId="4115741616" sldId="277"/>
            <ac:spMk id="4" creationId="{DA53A6C3-C8AC-DF45-4F26-0884CD702EA6}"/>
          </ac:spMkLst>
        </pc:spChg>
        <pc:spChg chg="add mod">
          <ac:chgData name="Hill, Clive (STFC,DL,TECH)" userId="0e1aba8d-d701-415b-845f-efaa52324e68" providerId="ADAL" clId="{E4E68B92-E583-4C27-AB4A-7BA58D8763C0}" dt="2024-07-16T09:40:54.714" v="1517"/>
          <ac:spMkLst>
            <pc:docMk/>
            <pc:sldMk cId="4115741616" sldId="277"/>
            <ac:spMk id="5" creationId="{8696664A-1FA8-FD3A-410B-B2C557020AF8}"/>
          </ac:spMkLst>
        </pc:spChg>
        <pc:spChg chg="del">
          <ac:chgData name="Hill, Clive (STFC,DL,TECH)" userId="0e1aba8d-d701-415b-845f-efaa52324e68" providerId="ADAL" clId="{E4E68B92-E583-4C27-AB4A-7BA58D8763C0}" dt="2024-07-16T09:40:51.052" v="1516" actId="478"/>
          <ac:spMkLst>
            <pc:docMk/>
            <pc:sldMk cId="4115741616" sldId="277"/>
            <ac:spMk id="58" creationId="{43FEA45F-F9D0-20F0-3FE3-502585052146}"/>
          </ac:spMkLst>
        </pc:spChg>
        <pc:picChg chg="mod">
          <ac:chgData name="Hill, Clive (STFC,DL,TECH)" userId="0e1aba8d-d701-415b-845f-efaa52324e68" providerId="ADAL" clId="{E4E68B92-E583-4C27-AB4A-7BA58D8763C0}" dt="2024-07-15T07:55:04.527" v="19" actId="14826"/>
          <ac:picMkLst>
            <pc:docMk/>
            <pc:sldMk cId="4115741616" sldId="277"/>
            <ac:picMk id="2" creationId="{1B46EB65-0F54-2FA9-2DF5-A73F146EB159}"/>
          </ac:picMkLst>
        </pc:picChg>
        <pc:picChg chg="mod">
          <ac:chgData name="Hill, Clive (STFC,DL,TECH)" userId="0e1aba8d-d701-415b-845f-efaa52324e68" providerId="ADAL" clId="{E4E68B92-E583-4C27-AB4A-7BA58D8763C0}" dt="2024-07-15T07:54:49.236" v="18" actId="14826"/>
          <ac:picMkLst>
            <pc:docMk/>
            <pc:sldMk cId="4115741616" sldId="277"/>
            <ac:picMk id="46" creationId="{09EBFFAC-159E-CB0A-A58B-3870B25AF84A}"/>
          </ac:picMkLst>
        </pc:picChg>
      </pc:sldChg>
      <pc:sldChg chg="addSp delSp modSp new mod">
        <pc:chgData name="Hill, Clive (STFC,DL,TECH)" userId="0e1aba8d-d701-415b-845f-efaa52324e68" providerId="ADAL" clId="{E4E68B92-E583-4C27-AB4A-7BA58D8763C0}" dt="2024-07-15T12:51:50.821" v="544" actId="478"/>
        <pc:sldMkLst>
          <pc:docMk/>
          <pc:sldMk cId="1013650665" sldId="278"/>
        </pc:sldMkLst>
        <pc:spChg chg="add mod">
          <ac:chgData name="Hill, Clive (STFC,DL,TECH)" userId="0e1aba8d-d701-415b-845f-efaa52324e68" providerId="ADAL" clId="{E4E68B92-E583-4C27-AB4A-7BA58D8763C0}" dt="2024-07-15T12:39:38.555" v="422" actId="20577"/>
          <ac:spMkLst>
            <pc:docMk/>
            <pc:sldMk cId="1013650665" sldId="278"/>
            <ac:spMk id="2" creationId="{DAEB055E-CC22-4310-0553-F0D375204440}"/>
          </ac:spMkLst>
        </pc:spChg>
        <pc:spChg chg="add mod">
          <ac:chgData name="Hill, Clive (STFC,DL,TECH)" userId="0e1aba8d-d701-415b-845f-efaa52324e68" providerId="ADAL" clId="{E4E68B92-E583-4C27-AB4A-7BA58D8763C0}" dt="2024-07-15T12:46:45.655" v="446" actId="14100"/>
          <ac:spMkLst>
            <pc:docMk/>
            <pc:sldMk cId="1013650665" sldId="278"/>
            <ac:spMk id="4" creationId="{8600E9D1-40C9-FAA5-5CBD-EEC6E4305574}"/>
          </ac:spMkLst>
        </pc:spChg>
        <pc:spChg chg="add mod">
          <ac:chgData name="Hill, Clive (STFC,DL,TECH)" userId="0e1aba8d-d701-415b-845f-efaa52324e68" providerId="ADAL" clId="{E4E68B92-E583-4C27-AB4A-7BA58D8763C0}" dt="2024-07-15T12:47:39.311" v="480" actId="20577"/>
          <ac:spMkLst>
            <pc:docMk/>
            <pc:sldMk cId="1013650665" sldId="278"/>
            <ac:spMk id="6" creationId="{2904D435-0990-5EC4-81B6-9389F9E5BE9B}"/>
          </ac:spMkLst>
        </pc:spChg>
        <pc:spChg chg="add del mod">
          <ac:chgData name="Hill, Clive (STFC,DL,TECH)" userId="0e1aba8d-d701-415b-845f-efaa52324e68" providerId="ADAL" clId="{E4E68B92-E583-4C27-AB4A-7BA58D8763C0}" dt="2024-07-15T12:47:21.314" v="456" actId="478"/>
          <ac:spMkLst>
            <pc:docMk/>
            <pc:sldMk cId="1013650665" sldId="278"/>
            <ac:spMk id="8" creationId="{95D0309E-1992-1939-252D-163F075AD6E6}"/>
          </ac:spMkLst>
        </pc:spChg>
        <pc:spChg chg="add mod">
          <ac:chgData name="Hill, Clive (STFC,DL,TECH)" userId="0e1aba8d-d701-415b-845f-efaa52324e68" providerId="ADAL" clId="{E4E68B92-E583-4C27-AB4A-7BA58D8763C0}" dt="2024-07-15T12:51:00.194" v="534" actId="1076"/>
          <ac:spMkLst>
            <pc:docMk/>
            <pc:sldMk cId="1013650665" sldId="278"/>
            <ac:spMk id="10" creationId="{2EBE3BD8-8FE9-AFB0-61F8-87851FDEAD7C}"/>
          </ac:spMkLst>
        </pc:spChg>
        <pc:spChg chg="add mod">
          <ac:chgData name="Hill, Clive (STFC,DL,TECH)" userId="0e1aba8d-d701-415b-845f-efaa52324e68" providerId="ADAL" clId="{E4E68B92-E583-4C27-AB4A-7BA58D8763C0}" dt="2024-07-15T12:48:39.504" v="494" actId="1076"/>
          <ac:spMkLst>
            <pc:docMk/>
            <pc:sldMk cId="1013650665" sldId="278"/>
            <ac:spMk id="12" creationId="{2C254928-D70C-0D4D-17AA-FABA5E4FB8F3}"/>
          </ac:spMkLst>
        </pc:spChg>
        <pc:spChg chg="add mod">
          <ac:chgData name="Hill, Clive (STFC,DL,TECH)" userId="0e1aba8d-d701-415b-845f-efaa52324e68" providerId="ADAL" clId="{E4E68B92-E583-4C27-AB4A-7BA58D8763C0}" dt="2024-07-15T12:48:42.923" v="496" actId="571"/>
          <ac:spMkLst>
            <pc:docMk/>
            <pc:sldMk cId="1013650665" sldId="278"/>
            <ac:spMk id="14" creationId="{9DD464B4-2A22-723C-B2B0-43DDBF63E702}"/>
          </ac:spMkLst>
        </pc:spChg>
        <pc:spChg chg="add mod">
          <ac:chgData name="Hill, Clive (STFC,DL,TECH)" userId="0e1aba8d-d701-415b-845f-efaa52324e68" providerId="ADAL" clId="{E4E68B92-E583-4C27-AB4A-7BA58D8763C0}" dt="2024-07-15T12:48:49.736" v="498" actId="571"/>
          <ac:spMkLst>
            <pc:docMk/>
            <pc:sldMk cId="1013650665" sldId="278"/>
            <ac:spMk id="16" creationId="{6CE8470B-C956-3062-BB56-367DF64DB557}"/>
          </ac:spMkLst>
        </pc:spChg>
        <pc:spChg chg="add mod">
          <ac:chgData name="Hill, Clive (STFC,DL,TECH)" userId="0e1aba8d-d701-415b-845f-efaa52324e68" providerId="ADAL" clId="{E4E68B92-E583-4C27-AB4A-7BA58D8763C0}" dt="2024-07-15T12:49:16.741" v="510" actId="1076"/>
          <ac:spMkLst>
            <pc:docMk/>
            <pc:sldMk cId="1013650665" sldId="278"/>
            <ac:spMk id="17" creationId="{89623A9B-8CF8-6112-AEAA-92E6FE7A2B1F}"/>
          </ac:spMkLst>
        </pc:spChg>
        <pc:picChg chg="add del mod">
          <ac:chgData name="Hill, Clive (STFC,DL,TECH)" userId="0e1aba8d-d701-415b-845f-efaa52324e68" providerId="ADAL" clId="{E4E68B92-E583-4C27-AB4A-7BA58D8763C0}" dt="2024-07-15T12:47:12.445" v="453" actId="478"/>
          <ac:picMkLst>
            <pc:docMk/>
            <pc:sldMk cId="1013650665" sldId="278"/>
            <ac:picMk id="3" creationId="{88BED84A-DCF9-EBE8-7631-A57690173238}"/>
          </ac:picMkLst>
        </pc:picChg>
        <pc:picChg chg="add mod">
          <ac:chgData name="Hill, Clive (STFC,DL,TECH)" userId="0e1aba8d-d701-415b-845f-efaa52324e68" providerId="ADAL" clId="{E4E68B92-E583-4C27-AB4A-7BA58D8763C0}" dt="2024-07-15T08:30:16.984" v="110" actId="1076"/>
          <ac:picMkLst>
            <pc:docMk/>
            <pc:sldMk cId="1013650665" sldId="278"/>
            <ac:picMk id="5" creationId="{D546730A-4C02-2FA2-148D-857737C9D7EE}"/>
          </ac:picMkLst>
        </pc:picChg>
        <pc:picChg chg="add mod">
          <ac:chgData name="Hill, Clive (STFC,DL,TECH)" userId="0e1aba8d-d701-415b-845f-efaa52324e68" providerId="ADAL" clId="{E4E68B92-E583-4C27-AB4A-7BA58D8763C0}" dt="2024-07-15T12:44:19.755" v="426" actId="1076"/>
          <ac:picMkLst>
            <pc:docMk/>
            <pc:sldMk cId="1013650665" sldId="278"/>
            <ac:picMk id="7" creationId="{5928ABFC-214E-9049-86EE-C21EC489A7F7}"/>
          </ac:picMkLst>
        </pc:picChg>
        <pc:picChg chg="add mod">
          <ac:chgData name="Hill, Clive (STFC,DL,TECH)" userId="0e1aba8d-d701-415b-845f-efaa52324e68" providerId="ADAL" clId="{E4E68B92-E583-4C27-AB4A-7BA58D8763C0}" dt="2024-07-15T12:47:03.332" v="449" actId="571"/>
          <ac:picMkLst>
            <pc:docMk/>
            <pc:sldMk cId="1013650665" sldId="278"/>
            <ac:picMk id="9" creationId="{A9586B2C-ED25-0A71-10C0-391542A778D8}"/>
          </ac:picMkLst>
        </pc:picChg>
        <pc:picChg chg="add del mod">
          <ac:chgData name="Hill, Clive (STFC,DL,TECH)" userId="0e1aba8d-d701-415b-845f-efaa52324e68" providerId="ADAL" clId="{E4E68B92-E583-4C27-AB4A-7BA58D8763C0}" dt="2024-07-15T12:47:15.282" v="454" actId="478"/>
          <ac:picMkLst>
            <pc:docMk/>
            <pc:sldMk cId="1013650665" sldId="278"/>
            <ac:picMk id="11" creationId="{31988D71-8D20-5FBE-51AA-023F911AF8FF}"/>
          </ac:picMkLst>
        </pc:picChg>
        <pc:picChg chg="add mod">
          <ac:chgData name="Hill, Clive (STFC,DL,TECH)" userId="0e1aba8d-d701-415b-845f-efaa52324e68" providerId="ADAL" clId="{E4E68B92-E583-4C27-AB4A-7BA58D8763C0}" dt="2024-07-15T12:48:42.923" v="496" actId="571"/>
          <ac:picMkLst>
            <pc:docMk/>
            <pc:sldMk cId="1013650665" sldId="278"/>
            <ac:picMk id="13" creationId="{ED74334B-8BFD-CE75-57A6-E125A74AFAA9}"/>
          </ac:picMkLst>
        </pc:picChg>
        <pc:picChg chg="add mod">
          <ac:chgData name="Hill, Clive (STFC,DL,TECH)" userId="0e1aba8d-d701-415b-845f-efaa52324e68" providerId="ADAL" clId="{E4E68B92-E583-4C27-AB4A-7BA58D8763C0}" dt="2024-07-15T12:48:49.736" v="498" actId="571"/>
          <ac:picMkLst>
            <pc:docMk/>
            <pc:sldMk cId="1013650665" sldId="278"/>
            <ac:picMk id="15" creationId="{3297723F-52E1-07D0-0392-30A20432BE1B}"/>
          </ac:picMkLst>
        </pc:picChg>
        <pc:cxnChg chg="add mod">
          <ac:chgData name="Hill, Clive (STFC,DL,TECH)" userId="0e1aba8d-d701-415b-845f-efaa52324e68" providerId="ADAL" clId="{E4E68B92-E583-4C27-AB4A-7BA58D8763C0}" dt="2024-07-15T12:50:57.773" v="533" actId="14100"/>
          <ac:cxnSpMkLst>
            <pc:docMk/>
            <pc:sldMk cId="1013650665" sldId="278"/>
            <ac:cxnSpMk id="19" creationId="{D5909F2E-BA35-C8AE-6369-2AE3D0EF682C}"/>
          </ac:cxnSpMkLst>
        </pc:cxnChg>
        <pc:cxnChg chg="add del mod">
          <ac:chgData name="Hill, Clive (STFC,DL,TECH)" userId="0e1aba8d-d701-415b-845f-efaa52324e68" providerId="ADAL" clId="{E4E68B92-E583-4C27-AB4A-7BA58D8763C0}" dt="2024-07-15T12:51:50.821" v="544" actId="478"/>
          <ac:cxnSpMkLst>
            <pc:docMk/>
            <pc:sldMk cId="1013650665" sldId="278"/>
            <ac:cxnSpMk id="22" creationId="{42209164-029C-3770-7220-43A7326E73F4}"/>
          </ac:cxnSpMkLst>
        </pc:cxnChg>
        <pc:cxnChg chg="add mod">
          <ac:chgData name="Hill, Clive (STFC,DL,TECH)" userId="0e1aba8d-d701-415b-845f-efaa52324e68" providerId="ADAL" clId="{E4E68B92-E583-4C27-AB4A-7BA58D8763C0}" dt="2024-07-15T12:51:14.233" v="537" actId="14100"/>
          <ac:cxnSpMkLst>
            <pc:docMk/>
            <pc:sldMk cId="1013650665" sldId="278"/>
            <ac:cxnSpMk id="23" creationId="{19DA4FF9-E9B2-1871-5F0C-2D48DE77DB5A}"/>
          </ac:cxnSpMkLst>
        </pc:cxnChg>
        <pc:cxnChg chg="add mod">
          <ac:chgData name="Hill, Clive (STFC,DL,TECH)" userId="0e1aba8d-d701-415b-845f-efaa52324e68" providerId="ADAL" clId="{E4E68B92-E583-4C27-AB4A-7BA58D8763C0}" dt="2024-07-15T12:51:27.664" v="539" actId="14100"/>
          <ac:cxnSpMkLst>
            <pc:docMk/>
            <pc:sldMk cId="1013650665" sldId="278"/>
            <ac:cxnSpMk id="25" creationId="{320A022C-CF94-5F0D-D682-1E41F24C5C48}"/>
          </ac:cxnSpMkLst>
        </pc:cxnChg>
        <pc:cxnChg chg="add mod">
          <ac:chgData name="Hill, Clive (STFC,DL,TECH)" userId="0e1aba8d-d701-415b-845f-efaa52324e68" providerId="ADAL" clId="{E4E68B92-E583-4C27-AB4A-7BA58D8763C0}" dt="2024-07-15T12:51:38.949" v="541" actId="14100"/>
          <ac:cxnSpMkLst>
            <pc:docMk/>
            <pc:sldMk cId="1013650665" sldId="278"/>
            <ac:cxnSpMk id="27" creationId="{83724FFD-744B-25FD-F7AC-6EDD3586DC2D}"/>
          </ac:cxnSpMkLst>
        </pc:cxnChg>
        <pc:cxnChg chg="add mod">
          <ac:chgData name="Hill, Clive (STFC,DL,TECH)" userId="0e1aba8d-d701-415b-845f-efaa52324e68" providerId="ADAL" clId="{E4E68B92-E583-4C27-AB4A-7BA58D8763C0}" dt="2024-07-15T12:51:44.797" v="543" actId="14100"/>
          <ac:cxnSpMkLst>
            <pc:docMk/>
            <pc:sldMk cId="1013650665" sldId="278"/>
            <ac:cxnSpMk id="29" creationId="{BA573623-D5CB-4C78-FB93-6290847DEF2A}"/>
          </ac:cxnSpMkLst>
        </pc:cxnChg>
      </pc:sldChg>
      <pc:sldChg chg="addSp delSp modSp add mod">
        <pc:chgData name="Hill, Clive (STFC,DL,TECH)" userId="0e1aba8d-d701-415b-845f-efaa52324e68" providerId="ADAL" clId="{E4E68B92-E583-4C27-AB4A-7BA58D8763C0}" dt="2024-07-16T11:04:08.465" v="2274" actId="692"/>
        <pc:sldMkLst>
          <pc:docMk/>
          <pc:sldMk cId="2246678081" sldId="279"/>
        </pc:sldMkLst>
        <pc:spChg chg="mod">
          <ac:chgData name="Hill, Clive (STFC,DL,TECH)" userId="0e1aba8d-d701-415b-845f-efaa52324e68" providerId="ADAL" clId="{E4E68B92-E583-4C27-AB4A-7BA58D8763C0}" dt="2024-07-16T10:50:49.777" v="1833" actId="1076"/>
          <ac:spMkLst>
            <pc:docMk/>
            <pc:sldMk cId="2246678081" sldId="279"/>
            <ac:spMk id="2" creationId="{CB5E265A-8CC7-744A-4FCF-437C4360084D}"/>
          </ac:spMkLst>
        </pc:spChg>
        <pc:spChg chg="mod">
          <ac:chgData name="Hill, Clive (STFC,DL,TECH)" userId="0e1aba8d-d701-415b-845f-efaa52324e68" providerId="ADAL" clId="{E4E68B92-E583-4C27-AB4A-7BA58D8763C0}" dt="2024-07-16T10:50:49.777" v="1833" actId="1076"/>
          <ac:spMkLst>
            <pc:docMk/>
            <pc:sldMk cId="2246678081" sldId="279"/>
            <ac:spMk id="5" creationId="{11279B81-3713-34E8-19A7-E83F824981B8}"/>
          </ac:spMkLst>
        </pc:spChg>
        <pc:spChg chg="mod">
          <ac:chgData name="Hill, Clive (STFC,DL,TECH)" userId="0e1aba8d-d701-415b-845f-efaa52324e68" providerId="ADAL" clId="{E4E68B92-E583-4C27-AB4A-7BA58D8763C0}" dt="2024-07-16T10:50:49.777" v="1833" actId="1076"/>
          <ac:spMkLst>
            <pc:docMk/>
            <pc:sldMk cId="2246678081" sldId="279"/>
            <ac:spMk id="7" creationId="{F1811FD7-ADB1-A7C6-B5FA-4CFC3AA70EE7}"/>
          </ac:spMkLst>
        </pc:spChg>
        <pc:spChg chg="mod">
          <ac:chgData name="Hill, Clive (STFC,DL,TECH)" userId="0e1aba8d-d701-415b-845f-efaa52324e68" providerId="ADAL" clId="{E4E68B92-E583-4C27-AB4A-7BA58D8763C0}" dt="2024-07-15T13:37:11.675" v="861" actId="1076"/>
          <ac:spMkLst>
            <pc:docMk/>
            <pc:sldMk cId="2246678081" sldId="279"/>
            <ac:spMk id="8" creationId="{B701EFC3-7DDF-9893-8DFA-B3570582AD4C}"/>
          </ac:spMkLst>
        </pc:spChg>
        <pc:spChg chg="mod">
          <ac:chgData name="Hill, Clive (STFC,DL,TECH)" userId="0e1aba8d-d701-415b-845f-efaa52324e68" providerId="ADAL" clId="{E4E68B92-E583-4C27-AB4A-7BA58D8763C0}" dt="2024-07-16T10:50:49.777" v="1833" actId="1076"/>
          <ac:spMkLst>
            <pc:docMk/>
            <pc:sldMk cId="2246678081" sldId="279"/>
            <ac:spMk id="10" creationId="{A59B4FB9-FA84-5E7C-3CFC-21EBFFD88CBF}"/>
          </ac:spMkLst>
        </pc:spChg>
        <pc:spChg chg="del">
          <ac:chgData name="Hill, Clive (STFC,DL,TECH)" userId="0e1aba8d-d701-415b-845f-efaa52324e68" providerId="ADAL" clId="{E4E68B92-E583-4C27-AB4A-7BA58D8763C0}" dt="2024-07-15T13:33:41.047" v="820" actId="478"/>
          <ac:spMkLst>
            <pc:docMk/>
            <pc:sldMk cId="2246678081" sldId="279"/>
            <ac:spMk id="12" creationId="{C3FC2251-564E-D401-FBA5-640CE34AA0ED}"/>
          </ac:spMkLst>
        </pc:spChg>
        <pc:spChg chg="mod">
          <ac:chgData name="Hill, Clive (STFC,DL,TECH)" userId="0e1aba8d-d701-415b-845f-efaa52324e68" providerId="ADAL" clId="{E4E68B92-E583-4C27-AB4A-7BA58D8763C0}" dt="2024-07-16T10:50:49.777" v="1833" actId="1076"/>
          <ac:spMkLst>
            <pc:docMk/>
            <pc:sldMk cId="2246678081" sldId="279"/>
            <ac:spMk id="15" creationId="{539D6BE9-637E-62F4-DC87-F29F8E80C4DE}"/>
          </ac:spMkLst>
        </pc:spChg>
        <pc:spChg chg="del mod">
          <ac:chgData name="Hill, Clive (STFC,DL,TECH)" userId="0e1aba8d-d701-415b-845f-efaa52324e68" providerId="ADAL" clId="{E4E68B92-E583-4C27-AB4A-7BA58D8763C0}" dt="2024-07-15T13:37:18.446" v="863" actId="478"/>
          <ac:spMkLst>
            <pc:docMk/>
            <pc:sldMk cId="2246678081" sldId="279"/>
            <ac:spMk id="18" creationId="{321C2A7A-386A-5341-78A5-A6D75142EDA0}"/>
          </ac:spMkLst>
        </pc:spChg>
        <pc:spChg chg="mod">
          <ac:chgData name="Hill, Clive (STFC,DL,TECH)" userId="0e1aba8d-d701-415b-845f-efaa52324e68" providerId="ADAL" clId="{E4E68B92-E583-4C27-AB4A-7BA58D8763C0}" dt="2024-07-15T13:36:09.016" v="846" actId="1076"/>
          <ac:spMkLst>
            <pc:docMk/>
            <pc:sldMk cId="2246678081" sldId="279"/>
            <ac:spMk id="19" creationId="{B354594B-7B7D-A390-6A9A-F5D302A50FCC}"/>
          </ac:spMkLst>
        </pc:spChg>
        <pc:spChg chg="mod">
          <ac:chgData name="Hill, Clive (STFC,DL,TECH)" userId="0e1aba8d-d701-415b-845f-efaa52324e68" providerId="ADAL" clId="{E4E68B92-E583-4C27-AB4A-7BA58D8763C0}" dt="2024-07-15T13:29:58.474" v="787" actId="1076"/>
          <ac:spMkLst>
            <pc:docMk/>
            <pc:sldMk cId="2246678081" sldId="279"/>
            <ac:spMk id="20" creationId="{FB2FBE16-803A-3E59-873F-8757894ECB7F}"/>
          </ac:spMkLst>
        </pc:spChg>
        <pc:spChg chg="mod">
          <ac:chgData name="Hill, Clive (STFC,DL,TECH)" userId="0e1aba8d-d701-415b-845f-efaa52324e68" providerId="ADAL" clId="{E4E68B92-E583-4C27-AB4A-7BA58D8763C0}" dt="2024-07-15T13:31:17.391" v="809" actId="1076"/>
          <ac:spMkLst>
            <pc:docMk/>
            <pc:sldMk cId="2246678081" sldId="279"/>
            <ac:spMk id="21" creationId="{ACBB443B-56C8-9AEB-415A-61B0CC727B5F}"/>
          </ac:spMkLst>
        </pc:spChg>
        <pc:spChg chg="mod">
          <ac:chgData name="Hill, Clive (STFC,DL,TECH)" userId="0e1aba8d-d701-415b-845f-efaa52324e68" providerId="ADAL" clId="{E4E68B92-E583-4C27-AB4A-7BA58D8763C0}" dt="2024-07-15T13:34:20.516" v="829" actId="1076"/>
          <ac:spMkLst>
            <pc:docMk/>
            <pc:sldMk cId="2246678081" sldId="279"/>
            <ac:spMk id="22" creationId="{C40A7FC8-7B08-EE3B-967E-883C32F01D29}"/>
          </ac:spMkLst>
        </pc:spChg>
        <pc:spChg chg="del">
          <ac:chgData name="Hill, Clive (STFC,DL,TECH)" userId="0e1aba8d-d701-415b-845f-efaa52324e68" providerId="ADAL" clId="{E4E68B92-E583-4C27-AB4A-7BA58D8763C0}" dt="2024-07-15T13:34:38.418" v="835" actId="478"/>
          <ac:spMkLst>
            <pc:docMk/>
            <pc:sldMk cId="2246678081" sldId="279"/>
            <ac:spMk id="23" creationId="{2B669157-2058-829C-3AC6-3FF2196A0182}"/>
          </ac:spMkLst>
        </pc:spChg>
        <pc:spChg chg="del">
          <ac:chgData name="Hill, Clive (STFC,DL,TECH)" userId="0e1aba8d-d701-415b-845f-efaa52324e68" providerId="ADAL" clId="{E4E68B92-E583-4C27-AB4A-7BA58D8763C0}" dt="2024-07-15T13:34:35.184" v="834" actId="478"/>
          <ac:spMkLst>
            <pc:docMk/>
            <pc:sldMk cId="2246678081" sldId="279"/>
            <ac:spMk id="25" creationId="{66F75D0C-1EE7-76F4-2909-BDD7E838A08B}"/>
          </ac:spMkLst>
        </pc:spChg>
        <pc:spChg chg="mod">
          <ac:chgData name="Hill, Clive (STFC,DL,TECH)" userId="0e1aba8d-d701-415b-845f-efaa52324e68" providerId="ADAL" clId="{E4E68B92-E583-4C27-AB4A-7BA58D8763C0}" dt="2024-07-15T13:34:02.952" v="825" actId="1076"/>
          <ac:spMkLst>
            <pc:docMk/>
            <pc:sldMk cId="2246678081" sldId="279"/>
            <ac:spMk id="26" creationId="{A5F07033-DF69-4D35-5C86-9A54D13C1126}"/>
          </ac:spMkLst>
        </pc:spChg>
        <pc:spChg chg="del">
          <ac:chgData name="Hill, Clive (STFC,DL,TECH)" userId="0e1aba8d-d701-415b-845f-efaa52324e68" providerId="ADAL" clId="{E4E68B92-E583-4C27-AB4A-7BA58D8763C0}" dt="2024-07-15T13:34:49.535" v="837" actId="478"/>
          <ac:spMkLst>
            <pc:docMk/>
            <pc:sldMk cId="2246678081" sldId="279"/>
            <ac:spMk id="36" creationId="{4619287D-0B14-7B00-4202-6100F021E224}"/>
          </ac:spMkLst>
        </pc:spChg>
        <pc:spChg chg="add mod">
          <ac:chgData name="Hill, Clive (STFC,DL,TECH)" userId="0e1aba8d-d701-415b-845f-efaa52324e68" providerId="ADAL" clId="{E4E68B92-E583-4C27-AB4A-7BA58D8763C0}" dt="2024-07-16T11:04:08.465" v="2274" actId="692"/>
          <ac:spMkLst>
            <pc:docMk/>
            <pc:sldMk cId="2246678081" sldId="279"/>
            <ac:spMk id="41" creationId="{1FDDE8FF-F267-639B-D7C0-A72F1AB561A5}"/>
          </ac:spMkLst>
        </pc:spChg>
        <pc:spChg chg="add mod">
          <ac:chgData name="Hill, Clive (STFC,DL,TECH)" userId="0e1aba8d-d701-415b-845f-efaa52324e68" providerId="ADAL" clId="{E4E68B92-E583-4C27-AB4A-7BA58D8763C0}" dt="2024-07-16T10:50:17.561" v="1829" actId="1076"/>
          <ac:spMkLst>
            <pc:docMk/>
            <pc:sldMk cId="2246678081" sldId="279"/>
            <ac:spMk id="42" creationId="{924BB996-C66C-DC3E-D596-01058E880837}"/>
          </ac:spMkLst>
        </pc:spChg>
        <pc:spChg chg="del">
          <ac:chgData name="Hill, Clive (STFC,DL,TECH)" userId="0e1aba8d-d701-415b-845f-efaa52324e68" providerId="ADAL" clId="{E4E68B92-E583-4C27-AB4A-7BA58D8763C0}" dt="2024-07-15T13:30:58.083" v="796" actId="478"/>
          <ac:spMkLst>
            <pc:docMk/>
            <pc:sldMk cId="2246678081" sldId="279"/>
            <ac:spMk id="43" creationId="{F849121E-6E83-BBBD-37D9-40A28D03DBA4}"/>
          </ac:spMkLst>
        </pc:spChg>
        <pc:spChg chg="del">
          <ac:chgData name="Hill, Clive (STFC,DL,TECH)" userId="0e1aba8d-d701-415b-845f-efaa52324e68" providerId="ADAL" clId="{E4E68B92-E583-4C27-AB4A-7BA58D8763C0}" dt="2024-07-15T13:34:26.980" v="831" actId="478"/>
          <ac:spMkLst>
            <pc:docMk/>
            <pc:sldMk cId="2246678081" sldId="279"/>
            <ac:spMk id="47" creationId="{0192E8CA-E90E-EFFF-359E-533862D74A76}"/>
          </ac:spMkLst>
        </pc:spChg>
        <pc:spChg chg="del">
          <ac:chgData name="Hill, Clive (STFC,DL,TECH)" userId="0e1aba8d-d701-415b-845f-efaa52324e68" providerId="ADAL" clId="{E4E68B92-E583-4C27-AB4A-7BA58D8763C0}" dt="2024-07-15T13:34:31.585" v="832" actId="478"/>
          <ac:spMkLst>
            <pc:docMk/>
            <pc:sldMk cId="2246678081" sldId="279"/>
            <ac:spMk id="51" creationId="{EC078351-DA81-896E-3DD5-70F7ADD01475}"/>
          </ac:spMkLst>
        </pc:spChg>
        <pc:picChg chg="mod">
          <ac:chgData name="Hill, Clive (STFC,DL,TECH)" userId="0e1aba8d-d701-415b-845f-efaa52324e68" providerId="ADAL" clId="{E4E68B92-E583-4C27-AB4A-7BA58D8763C0}" dt="2024-07-15T08:41:31.560" v="127" actId="1076"/>
          <ac:picMkLst>
            <pc:docMk/>
            <pc:sldMk cId="2246678081" sldId="279"/>
            <ac:picMk id="3" creationId="{579F05F5-756B-1FF8-0979-F9FB6D4E35EF}"/>
          </ac:picMkLst>
        </pc:picChg>
        <pc:picChg chg="mod">
          <ac:chgData name="Hill, Clive (STFC,DL,TECH)" userId="0e1aba8d-d701-415b-845f-efaa52324e68" providerId="ADAL" clId="{E4E68B92-E583-4C27-AB4A-7BA58D8763C0}" dt="2024-07-16T10:50:49.777" v="1833" actId="1076"/>
          <ac:picMkLst>
            <pc:docMk/>
            <pc:sldMk cId="2246678081" sldId="279"/>
            <ac:picMk id="6" creationId="{8FA3F26B-34CA-2393-2DF0-FBD997A64CEE}"/>
          </ac:picMkLst>
        </pc:picChg>
        <pc:picChg chg="mod ord">
          <ac:chgData name="Hill, Clive (STFC,DL,TECH)" userId="0e1aba8d-d701-415b-845f-efaa52324e68" providerId="ADAL" clId="{E4E68B92-E583-4C27-AB4A-7BA58D8763C0}" dt="2024-07-15T08:42:29.077" v="129" actId="167"/>
          <ac:picMkLst>
            <pc:docMk/>
            <pc:sldMk cId="2246678081" sldId="279"/>
            <ac:picMk id="17" creationId="{EEA6D47B-803B-8C98-6087-A07FB8ED5F7D}"/>
          </ac:picMkLst>
        </pc:picChg>
        <pc:picChg chg="mod">
          <ac:chgData name="Hill, Clive (STFC,DL,TECH)" userId="0e1aba8d-d701-415b-845f-efaa52324e68" providerId="ADAL" clId="{E4E68B92-E583-4C27-AB4A-7BA58D8763C0}" dt="2024-07-16T09:50:31.333" v="1522" actId="1076"/>
          <ac:picMkLst>
            <pc:docMk/>
            <pc:sldMk cId="2246678081" sldId="279"/>
            <ac:picMk id="46" creationId="{09EBFFAC-159E-CB0A-A58B-3870B25AF84A}"/>
          </ac:picMkLst>
        </pc:picChg>
        <pc:cxnChg chg="mod">
          <ac:chgData name="Hill, Clive (STFC,DL,TECH)" userId="0e1aba8d-d701-415b-845f-efaa52324e68" providerId="ADAL" clId="{E4E68B92-E583-4C27-AB4A-7BA58D8763C0}" dt="2024-07-15T13:33:47.654" v="822" actId="14100"/>
          <ac:cxnSpMkLst>
            <pc:docMk/>
            <pc:sldMk cId="2246678081" sldId="279"/>
            <ac:cxnSpMk id="13" creationId="{DC5C8660-57C3-1502-20B8-02F69FF5AE51}"/>
          </ac:cxnSpMkLst>
        </pc:cxnChg>
        <pc:cxnChg chg="mod">
          <ac:chgData name="Hill, Clive (STFC,DL,TECH)" userId="0e1aba8d-d701-415b-845f-efaa52324e68" providerId="ADAL" clId="{E4E68B92-E583-4C27-AB4A-7BA58D8763C0}" dt="2024-07-15T13:34:06.252" v="826" actId="14100"/>
          <ac:cxnSpMkLst>
            <pc:docMk/>
            <pc:sldMk cId="2246678081" sldId="279"/>
            <ac:cxnSpMk id="24" creationId="{D92A922F-9A7A-4F6C-EF4E-3E2F23F3DB9D}"/>
          </ac:cxnSpMkLst>
        </pc:cxnChg>
        <pc:cxnChg chg="add mod">
          <ac:chgData name="Hill, Clive (STFC,DL,TECH)" userId="0e1aba8d-d701-415b-845f-efaa52324e68" providerId="ADAL" clId="{E4E68B92-E583-4C27-AB4A-7BA58D8763C0}" dt="2024-07-15T13:36:59.252" v="858" actId="14100"/>
          <ac:cxnSpMkLst>
            <pc:docMk/>
            <pc:sldMk cId="2246678081" sldId="279"/>
            <ac:cxnSpMk id="28" creationId="{6162CC35-9412-3350-6A47-F27FE04926CE}"/>
          </ac:cxnSpMkLst>
        </pc:cxnChg>
        <pc:cxnChg chg="mod">
          <ac:chgData name="Hill, Clive (STFC,DL,TECH)" userId="0e1aba8d-d701-415b-845f-efaa52324e68" providerId="ADAL" clId="{E4E68B92-E583-4C27-AB4A-7BA58D8763C0}" dt="2024-07-15T13:34:17.013" v="828" actId="14100"/>
          <ac:cxnSpMkLst>
            <pc:docMk/>
            <pc:sldMk cId="2246678081" sldId="279"/>
            <ac:cxnSpMk id="30" creationId="{3CE7B208-8EAE-53B7-BE21-3DAC371E796C}"/>
          </ac:cxnSpMkLst>
        </pc:cxnChg>
        <pc:cxnChg chg="del">
          <ac:chgData name="Hill, Clive (STFC,DL,TECH)" userId="0e1aba8d-d701-415b-845f-efaa52324e68" providerId="ADAL" clId="{E4E68B92-E583-4C27-AB4A-7BA58D8763C0}" dt="2024-07-15T13:33:43.701" v="821" actId="478"/>
          <ac:cxnSpMkLst>
            <pc:docMk/>
            <pc:sldMk cId="2246678081" sldId="279"/>
            <ac:cxnSpMk id="31" creationId="{F9A8908B-B1A6-F6D1-7DF1-E3AD274666CF}"/>
          </ac:cxnSpMkLst>
        </pc:cxnChg>
        <pc:cxnChg chg="add mod">
          <ac:chgData name="Hill, Clive (STFC,DL,TECH)" userId="0e1aba8d-d701-415b-845f-efaa52324e68" providerId="ADAL" clId="{E4E68B92-E583-4C27-AB4A-7BA58D8763C0}" dt="2024-07-16T10:50:49.777" v="1833" actId="1076"/>
          <ac:cxnSpMkLst>
            <pc:docMk/>
            <pc:sldMk cId="2246678081" sldId="279"/>
            <ac:cxnSpMk id="33" creationId="{6046BB7C-915F-F878-B52E-90C4D5708D7C}"/>
          </ac:cxnSpMkLst>
        </pc:cxnChg>
        <pc:cxnChg chg="add mod">
          <ac:chgData name="Hill, Clive (STFC,DL,TECH)" userId="0e1aba8d-d701-415b-845f-efaa52324e68" providerId="ADAL" clId="{E4E68B92-E583-4C27-AB4A-7BA58D8763C0}" dt="2024-07-16T10:50:49.777" v="1833" actId="1076"/>
          <ac:cxnSpMkLst>
            <pc:docMk/>
            <pc:sldMk cId="2246678081" sldId="279"/>
            <ac:cxnSpMk id="35" creationId="{3DB5C93D-2CBF-7C23-45DD-2DF56475AC6D}"/>
          </ac:cxnSpMkLst>
        </pc:cxnChg>
        <pc:cxnChg chg="del">
          <ac:chgData name="Hill, Clive (STFC,DL,TECH)" userId="0e1aba8d-d701-415b-845f-efaa52324e68" providerId="ADAL" clId="{E4E68B92-E583-4C27-AB4A-7BA58D8763C0}" dt="2024-07-15T13:34:47.784" v="836" actId="478"/>
          <ac:cxnSpMkLst>
            <pc:docMk/>
            <pc:sldMk cId="2246678081" sldId="279"/>
            <ac:cxnSpMk id="37" creationId="{15FEF013-BAB3-2BC1-0156-173C72FA3976}"/>
          </ac:cxnSpMkLst>
        </pc:cxnChg>
        <pc:cxnChg chg="del">
          <ac:chgData name="Hill, Clive (STFC,DL,TECH)" userId="0e1aba8d-d701-415b-845f-efaa52324e68" providerId="ADAL" clId="{E4E68B92-E583-4C27-AB4A-7BA58D8763C0}" dt="2024-07-15T13:30:53.624" v="795" actId="478"/>
          <ac:cxnSpMkLst>
            <pc:docMk/>
            <pc:sldMk cId="2246678081" sldId="279"/>
            <ac:cxnSpMk id="39" creationId="{8414CF45-D2AB-55CB-74C8-B0D05EF95B88}"/>
          </ac:cxnSpMkLst>
        </pc:cxnChg>
        <pc:cxnChg chg="del">
          <ac:chgData name="Hill, Clive (STFC,DL,TECH)" userId="0e1aba8d-d701-415b-845f-efaa52324e68" providerId="ADAL" clId="{E4E68B92-E583-4C27-AB4A-7BA58D8763C0}" dt="2024-07-15T13:34:25.392" v="830" actId="478"/>
          <ac:cxnSpMkLst>
            <pc:docMk/>
            <pc:sldMk cId="2246678081" sldId="279"/>
            <ac:cxnSpMk id="44" creationId="{04B84E4D-8C8E-3493-F3E9-D21A172D95C4}"/>
          </ac:cxnSpMkLst>
        </pc:cxnChg>
        <pc:cxnChg chg="add mod">
          <ac:chgData name="Hill, Clive (STFC,DL,TECH)" userId="0e1aba8d-d701-415b-845f-efaa52324e68" providerId="ADAL" clId="{E4E68B92-E583-4C27-AB4A-7BA58D8763C0}" dt="2024-07-16T10:50:25.896" v="1831" actId="14100"/>
          <ac:cxnSpMkLst>
            <pc:docMk/>
            <pc:sldMk cId="2246678081" sldId="279"/>
            <ac:cxnSpMk id="45" creationId="{E62EDB78-0A6C-AC64-CEF8-4E7661D95F42}"/>
          </ac:cxnSpMkLst>
        </pc:cxnChg>
        <pc:cxnChg chg="del">
          <ac:chgData name="Hill, Clive (STFC,DL,TECH)" userId="0e1aba8d-d701-415b-845f-efaa52324e68" providerId="ADAL" clId="{E4E68B92-E583-4C27-AB4A-7BA58D8763C0}" dt="2024-07-15T13:34:32.405" v="833" actId="478"/>
          <ac:cxnSpMkLst>
            <pc:docMk/>
            <pc:sldMk cId="2246678081" sldId="279"/>
            <ac:cxnSpMk id="52" creationId="{361AC4F7-801D-88E4-E401-02CE1F4077B8}"/>
          </ac:cxnSpMkLst>
        </pc:cxnChg>
      </pc:sldChg>
      <pc:sldChg chg="add del">
        <pc:chgData name="Hill, Clive (STFC,DL,TECH)" userId="0e1aba8d-d701-415b-845f-efaa52324e68" providerId="ADAL" clId="{E4E68B92-E583-4C27-AB4A-7BA58D8763C0}" dt="2024-07-15T08:33:01.976" v="116" actId="2890"/>
        <pc:sldMkLst>
          <pc:docMk/>
          <pc:sldMk cId="2541810502" sldId="280"/>
        </pc:sldMkLst>
      </pc:sldChg>
      <pc:sldChg chg="addSp delSp modSp new mod ord">
        <pc:chgData name="Hill, Clive (STFC,DL,TECH)" userId="0e1aba8d-d701-415b-845f-efaa52324e68" providerId="ADAL" clId="{E4E68B92-E583-4C27-AB4A-7BA58D8763C0}" dt="2024-07-16T13:45:04.821" v="2612" actId="1076"/>
        <pc:sldMkLst>
          <pc:docMk/>
          <pc:sldMk cId="3565330474" sldId="280"/>
        </pc:sldMkLst>
        <pc:spChg chg="add mod">
          <ac:chgData name="Hill, Clive (STFC,DL,TECH)" userId="0e1aba8d-d701-415b-845f-efaa52324e68" providerId="ADAL" clId="{E4E68B92-E583-4C27-AB4A-7BA58D8763C0}" dt="2024-07-15T13:44:05.824" v="957" actId="20577"/>
          <ac:spMkLst>
            <pc:docMk/>
            <pc:sldMk cId="3565330474" sldId="280"/>
            <ac:spMk id="2" creationId="{08D70AF5-EBC9-07E1-32D0-978A80633071}"/>
          </ac:spMkLst>
        </pc:spChg>
        <pc:spChg chg="add mod">
          <ac:chgData name="Hill, Clive (STFC,DL,TECH)" userId="0e1aba8d-d701-415b-845f-efaa52324e68" providerId="ADAL" clId="{E4E68B92-E583-4C27-AB4A-7BA58D8763C0}" dt="2024-07-16T11:04:01.994" v="2273" actId="692"/>
          <ac:spMkLst>
            <pc:docMk/>
            <pc:sldMk cId="3565330474" sldId="280"/>
            <ac:spMk id="4" creationId="{CA1B832C-A1DD-F2D0-F4D1-E188C2989AD9}"/>
          </ac:spMkLst>
        </pc:spChg>
        <pc:spChg chg="add mod">
          <ac:chgData name="Hill, Clive (STFC,DL,TECH)" userId="0e1aba8d-d701-415b-845f-efaa52324e68" providerId="ADAL" clId="{E4E68B92-E583-4C27-AB4A-7BA58D8763C0}" dt="2024-07-15T13:42:31.357" v="890" actId="1076"/>
          <ac:spMkLst>
            <pc:docMk/>
            <pc:sldMk cId="3565330474" sldId="280"/>
            <ac:spMk id="6" creationId="{47AFA590-A7F9-438B-4A86-A12958A04559}"/>
          </ac:spMkLst>
        </pc:spChg>
        <pc:spChg chg="add del mod">
          <ac:chgData name="Hill, Clive (STFC,DL,TECH)" userId="0e1aba8d-d701-415b-845f-efaa52324e68" providerId="ADAL" clId="{E4E68B92-E583-4C27-AB4A-7BA58D8763C0}" dt="2024-07-15T10:45:29.134" v="343" actId="478"/>
          <ac:spMkLst>
            <pc:docMk/>
            <pc:sldMk cId="3565330474" sldId="280"/>
            <ac:spMk id="7" creationId="{456C626A-8140-CB2F-5630-B55201E5ABF7}"/>
          </ac:spMkLst>
        </pc:spChg>
        <pc:spChg chg="add mod">
          <ac:chgData name="Hill, Clive (STFC,DL,TECH)" userId="0e1aba8d-d701-415b-845f-efaa52324e68" providerId="ADAL" clId="{E4E68B92-E583-4C27-AB4A-7BA58D8763C0}" dt="2024-07-15T13:42:31.357" v="890" actId="1076"/>
          <ac:spMkLst>
            <pc:docMk/>
            <pc:sldMk cId="3565330474" sldId="280"/>
            <ac:spMk id="8" creationId="{9705A4EB-A847-FADF-1A8F-38D1532B2328}"/>
          </ac:spMkLst>
        </pc:spChg>
        <pc:spChg chg="add mod">
          <ac:chgData name="Hill, Clive (STFC,DL,TECH)" userId="0e1aba8d-d701-415b-845f-efaa52324e68" providerId="ADAL" clId="{E4E68B92-E583-4C27-AB4A-7BA58D8763C0}" dt="2024-07-15T13:42:31.357" v="890" actId="1076"/>
          <ac:spMkLst>
            <pc:docMk/>
            <pc:sldMk cId="3565330474" sldId="280"/>
            <ac:spMk id="9" creationId="{519A81E0-098D-0D23-507C-02062D5C0D17}"/>
          </ac:spMkLst>
        </pc:spChg>
        <pc:spChg chg="mod">
          <ac:chgData name="Hill, Clive (STFC,DL,TECH)" userId="0e1aba8d-d701-415b-845f-efaa52324e68" providerId="ADAL" clId="{E4E68B92-E583-4C27-AB4A-7BA58D8763C0}" dt="2024-07-16T13:45:04.821" v="2612" actId="1076"/>
          <ac:spMkLst>
            <pc:docMk/>
            <pc:sldMk cId="3565330474" sldId="280"/>
            <ac:spMk id="10" creationId="{161105C3-4EF0-3EF6-B5D9-6B9B2F5620A5}"/>
          </ac:spMkLst>
        </pc:spChg>
        <pc:spChg chg="add mod">
          <ac:chgData name="Hill, Clive (STFC,DL,TECH)" userId="0e1aba8d-d701-415b-845f-efaa52324e68" providerId="ADAL" clId="{E4E68B92-E583-4C27-AB4A-7BA58D8763C0}" dt="2024-07-15T10:19:17.225" v="254" actId="571"/>
          <ac:spMkLst>
            <pc:docMk/>
            <pc:sldMk cId="3565330474" sldId="280"/>
            <ac:spMk id="11" creationId="{3B9E0FAC-04BB-EAE6-163E-F3E0D69E7158}"/>
          </ac:spMkLst>
        </pc:spChg>
        <pc:spChg chg="add mod">
          <ac:chgData name="Hill, Clive (STFC,DL,TECH)" userId="0e1aba8d-d701-415b-845f-efaa52324e68" providerId="ADAL" clId="{E4E68B92-E583-4C27-AB4A-7BA58D8763C0}" dt="2024-07-15T13:42:31.357" v="890" actId="1076"/>
          <ac:spMkLst>
            <pc:docMk/>
            <pc:sldMk cId="3565330474" sldId="280"/>
            <ac:spMk id="12" creationId="{F7C0EA44-813B-0B96-15F7-6C8B4A861CDC}"/>
          </ac:spMkLst>
        </pc:spChg>
        <pc:spChg chg="add mod">
          <ac:chgData name="Hill, Clive (STFC,DL,TECH)" userId="0e1aba8d-d701-415b-845f-efaa52324e68" providerId="ADAL" clId="{E4E68B92-E583-4C27-AB4A-7BA58D8763C0}" dt="2024-07-15T13:42:31.357" v="890" actId="1076"/>
          <ac:spMkLst>
            <pc:docMk/>
            <pc:sldMk cId="3565330474" sldId="280"/>
            <ac:spMk id="13" creationId="{00084E64-BE9E-E089-1326-72DEE032BD12}"/>
          </ac:spMkLst>
        </pc:spChg>
        <pc:spChg chg="add mod">
          <ac:chgData name="Hill, Clive (STFC,DL,TECH)" userId="0e1aba8d-d701-415b-845f-efaa52324e68" providerId="ADAL" clId="{E4E68B92-E583-4C27-AB4A-7BA58D8763C0}" dt="2024-07-15T10:25:54.588" v="296" actId="571"/>
          <ac:spMkLst>
            <pc:docMk/>
            <pc:sldMk cId="3565330474" sldId="280"/>
            <ac:spMk id="15" creationId="{51C5B7E4-7D05-0302-FF20-6240161BD3B3}"/>
          </ac:spMkLst>
        </pc:spChg>
        <pc:spChg chg="add mod">
          <ac:chgData name="Hill, Clive (STFC,DL,TECH)" userId="0e1aba8d-d701-415b-845f-efaa52324e68" providerId="ADAL" clId="{E4E68B92-E583-4C27-AB4A-7BA58D8763C0}" dt="2024-07-15T10:25:23.964" v="287" actId="571"/>
          <ac:spMkLst>
            <pc:docMk/>
            <pc:sldMk cId="3565330474" sldId="280"/>
            <ac:spMk id="17" creationId="{6676D0CE-86B9-7773-1E48-942BF5BB89FC}"/>
          </ac:spMkLst>
        </pc:spChg>
        <pc:spChg chg="add mod">
          <ac:chgData name="Hill, Clive (STFC,DL,TECH)" userId="0e1aba8d-d701-415b-845f-efaa52324e68" providerId="ADAL" clId="{E4E68B92-E583-4C27-AB4A-7BA58D8763C0}" dt="2024-07-15T10:25:23.898" v="286" actId="571"/>
          <ac:spMkLst>
            <pc:docMk/>
            <pc:sldMk cId="3565330474" sldId="280"/>
            <ac:spMk id="19" creationId="{94AFD680-0F75-7698-D141-F5316754779C}"/>
          </ac:spMkLst>
        </pc:spChg>
        <pc:spChg chg="add mod">
          <ac:chgData name="Hill, Clive (STFC,DL,TECH)" userId="0e1aba8d-d701-415b-845f-efaa52324e68" providerId="ADAL" clId="{E4E68B92-E583-4C27-AB4A-7BA58D8763C0}" dt="2024-07-15T10:25:53.648" v="295" actId="571"/>
          <ac:spMkLst>
            <pc:docMk/>
            <pc:sldMk cId="3565330474" sldId="280"/>
            <ac:spMk id="20" creationId="{79490561-F5B1-3364-1B53-650941F85672}"/>
          </ac:spMkLst>
        </pc:spChg>
        <pc:spChg chg="add mod">
          <ac:chgData name="Hill, Clive (STFC,DL,TECH)" userId="0e1aba8d-d701-415b-845f-efaa52324e68" providerId="ADAL" clId="{E4E68B92-E583-4C27-AB4A-7BA58D8763C0}" dt="2024-07-15T10:25:52.994" v="294" actId="571"/>
          <ac:spMkLst>
            <pc:docMk/>
            <pc:sldMk cId="3565330474" sldId="280"/>
            <ac:spMk id="21" creationId="{965489FE-2A63-5A49-54D9-E692BCA431AA}"/>
          </ac:spMkLst>
        </pc:spChg>
        <pc:spChg chg="add mod">
          <ac:chgData name="Hill, Clive (STFC,DL,TECH)" userId="0e1aba8d-d701-415b-845f-efaa52324e68" providerId="ADAL" clId="{E4E68B92-E583-4C27-AB4A-7BA58D8763C0}" dt="2024-07-15T13:42:31.357" v="890" actId="1076"/>
          <ac:spMkLst>
            <pc:docMk/>
            <pc:sldMk cId="3565330474" sldId="280"/>
            <ac:spMk id="22" creationId="{7679CD72-ABF4-5A4F-01ED-5F2B566EEAD2}"/>
          </ac:spMkLst>
        </pc:spChg>
        <pc:spChg chg="add mod">
          <ac:chgData name="Hill, Clive (STFC,DL,TECH)" userId="0e1aba8d-d701-415b-845f-efaa52324e68" providerId="ADAL" clId="{E4E68B92-E583-4C27-AB4A-7BA58D8763C0}" dt="2024-07-15T13:42:31.357" v="890" actId="1076"/>
          <ac:spMkLst>
            <pc:docMk/>
            <pc:sldMk cId="3565330474" sldId="280"/>
            <ac:spMk id="23" creationId="{6EC66129-60B5-3F7A-982E-085E829CB9DE}"/>
          </ac:spMkLst>
        </pc:spChg>
        <pc:spChg chg="add mod">
          <ac:chgData name="Hill, Clive (STFC,DL,TECH)" userId="0e1aba8d-d701-415b-845f-efaa52324e68" providerId="ADAL" clId="{E4E68B92-E583-4C27-AB4A-7BA58D8763C0}" dt="2024-07-15T13:42:31.357" v="890" actId="1076"/>
          <ac:spMkLst>
            <pc:docMk/>
            <pc:sldMk cId="3565330474" sldId="280"/>
            <ac:spMk id="24" creationId="{06EC422A-3758-F3F8-CAAC-89E83DD49323}"/>
          </ac:spMkLst>
        </pc:spChg>
        <pc:spChg chg="add mod">
          <ac:chgData name="Hill, Clive (STFC,DL,TECH)" userId="0e1aba8d-d701-415b-845f-efaa52324e68" providerId="ADAL" clId="{E4E68B92-E583-4C27-AB4A-7BA58D8763C0}" dt="2024-07-15T13:42:31.357" v="890" actId="1076"/>
          <ac:spMkLst>
            <pc:docMk/>
            <pc:sldMk cId="3565330474" sldId="280"/>
            <ac:spMk id="25" creationId="{59A9D0A6-C722-DBA4-55AE-595C3B93A304}"/>
          </ac:spMkLst>
        </pc:spChg>
        <pc:spChg chg="add mod">
          <ac:chgData name="Hill, Clive (STFC,DL,TECH)" userId="0e1aba8d-d701-415b-845f-efaa52324e68" providerId="ADAL" clId="{E4E68B92-E583-4C27-AB4A-7BA58D8763C0}" dt="2024-07-15T13:42:31.357" v="890" actId="1076"/>
          <ac:spMkLst>
            <pc:docMk/>
            <pc:sldMk cId="3565330474" sldId="280"/>
            <ac:spMk id="26" creationId="{63C14A5B-C85F-1413-D6B9-7A908DA0A654}"/>
          </ac:spMkLst>
        </pc:spChg>
        <pc:spChg chg="add mod">
          <ac:chgData name="Hill, Clive (STFC,DL,TECH)" userId="0e1aba8d-d701-415b-845f-efaa52324e68" providerId="ADAL" clId="{E4E68B92-E583-4C27-AB4A-7BA58D8763C0}" dt="2024-07-15T13:42:31.357" v="890" actId="1076"/>
          <ac:spMkLst>
            <pc:docMk/>
            <pc:sldMk cId="3565330474" sldId="280"/>
            <ac:spMk id="27" creationId="{3E9683A2-87E7-D6DB-08DB-3B65B674B9A7}"/>
          </ac:spMkLst>
        </pc:spChg>
        <pc:spChg chg="add mod">
          <ac:chgData name="Hill, Clive (STFC,DL,TECH)" userId="0e1aba8d-d701-415b-845f-efaa52324e68" providerId="ADAL" clId="{E4E68B92-E583-4C27-AB4A-7BA58D8763C0}" dt="2024-07-15T10:28:16.436" v="327" actId="571"/>
          <ac:spMkLst>
            <pc:docMk/>
            <pc:sldMk cId="3565330474" sldId="280"/>
            <ac:spMk id="28" creationId="{4302F9CD-E8E8-F756-5E4B-CFEB6D0D6479}"/>
          </ac:spMkLst>
        </pc:spChg>
        <pc:spChg chg="add mod">
          <ac:chgData name="Hill, Clive (STFC,DL,TECH)" userId="0e1aba8d-d701-415b-845f-efaa52324e68" providerId="ADAL" clId="{E4E68B92-E583-4C27-AB4A-7BA58D8763C0}" dt="2024-07-15T10:28:16.394" v="326" actId="571"/>
          <ac:spMkLst>
            <pc:docMk/>
            <pc:sldMk cId="3565330474" sldId="280"/>
            <ac:spMk id="29" creationId="{F9E3E328-26FE-70E8-78F5-06A5FBBC82F4}"/>
          </ac:spMkLst>
        </pc:spChg>
        <pc:spChg chg="add mod">
          <ac:chgData name="Hill, Clive (STFC,DL,TECH)" userId="0e1aba8d-d701-415b-845f-efaa52324e68" providerId="ADAL" clId="{E4E68B92-E583-4C27-AB4A-7BA58D8763C0}" dt="2024-07-15T13:42:31.357" v="890" actId="1076"/>
          <ac:spMkLst>
            <pc:docMk/>
            <pc:sldMk cId="3565330474" sldId="280"/>
            <ac:spMk id="30" creationId="{070CF98D-646E-B751-D499-76C2A22EB520}"/>
          </ac:spMkLst>
        </pc:spChg>
        <pc:spChg chg="add mod">
          <ac:chgData name="Hill, Clive (STFC,DL,TECH)" userId="0e1aba8d-d701-415b-845f-efaa52324e68" providerId="ADAL" clId="{E4E68B92-E583-4C27-AB4A-7BA58D8763C0}" dt="2024-07-15T13:42:31.357" v="890" actId="1076"/>
          <ac:spMkLst>
            <pc:docMk/>
            <pc:sldMk cId="3565330474" sldId="280"/>
            <ac:spMk id="31" creationId="{8834CB30-73DE-A317-17BF-6C930528F6F7}"/>
          </ac:spMkLst>
        </pc:spChg>
        <pc:spChg chg="add mod">
          <ac:chgData name="Hill, Clive (STFC,DL,TECH)" userId="0e1aba8d-d701-415b-845f-efaa52324e68" providerId="ADAL" clId="{E4E68B92-E583-4C27-AB4A-7BA58D8763C0}" dt="2024-07-15T13:42:31.357" v="890" actId="1076"/>
          <ac:spMkLst>
            <pc:docMk/>
            <pc:sldMk cId="3565330474" sldId="280"/>
            <ac:spMk id="32" creationId="{14CABEEE-00E8-524B-66EE-72B6C95F8A8A}"/>
          </ac:spMkLst>
        </pc:spChg>
        <pc:spChg chg="add mod">
          <ac:chgData name="Hill, Clive (STFC,DL,TECH)" userId="0e1aba8d-d701-415b-845f-efaa52324e68" providerId="ADAL" clId="{E4E68B92-E583-4C27-AB4A-7BA58D8763C0}" dt="2024-07-15T13:42:31.357" v="890" actId="1076"/>
          <ac:spMkLst>
            <pc:docMk/>
            <pc:sldMk cId="3565330474" sldId="280"/>
            <ac:spMk id="33" creationId="{942C5324-EAA0-B3B1-D59B-315408FA7834}"/>
          </ac:spMkLst>
        </pc:spChg>
        <pc:picChg chg="add mod">
          <ac:chgData name="Hill, Clive (STFC,DL,TECH)" userId="0e1aba8d-d701-415b-845f-efaa52324e68" providerId="ADAL" clId="{E4E68B92-E583-4C27-AB4A-7BA58D8763C0}" dt="2024-07-15T13:42:31.357" v="890" actId="1076"/>
          <ac:picMkLst>
            <pc:docMk/>
            <pc:sldMk cId="3565330474" sldId="280"/>
            <ac:picMk id="3" creationId="{81D359E0-E705-0F4C-6289-3AF6EAF67979}"/>
          </ac:picMkLst>
        </pc:picChg>
        <pc:picChg chg="add mod">
          <ac:chgData name="Hill, Clive (STFC,DL,TECH)" userId="0e1aba8d-d701-415b-845f-efaa52324e68" providerId="ADAL" clId="{E4E68B92-E583-4C27-AB4A-7BA58D8763C0}" dt="2024-07-15T13:42:31.357" v="890" actId="1076"/>
          <ac:picMkLst>
            <pc:docMk/>
            <pc:sldMk cId="3565330474" sldId="280"/>
            <ac:picMk id="5" creationId="{29083FE6-2B83-9BD1-940B-550C5149DE1F}"/>
          </ac:picMkLst>
        </pc:picChg>
        <pc:picChg chg="add mod">
          <ac:chgData name="Hill, Clive (STFC,DL,TECH)" userId="0e1aba8d-d701-415b-845f-efaa52324e68" providerId="ADAL" clId="{E4E68B92-E583-4C27-AB4A-7BA58D8763C0}" dt="2024-07-15T10:19:17.225" v="254" actId="571"/>
          <ac:picMkLst>
            <pc:docMk/>
            <pc:sldMk cId="3565330474" sldId="280"/>
            <ac:picMk id="10" creationId="{21E989D2-4F37-FBBC-4A5D-ACC9C9C85AAE}"/>
          </ac:picMkLst>
        </pc:picChg>
        <pc:picChg chg="add mod">
          <ac:chgData name="Hill, Clive (STFC,DL,TECH)" userId="0e1aba8d-d701-415b-845f-efaa52324e68" providerId="ADAL" clId="{E4E68B92-E583-4C27-AB4A-7BA58D8763C0}" dt="2024-07-15T10:25:54.588" v="296" actId="571"/>
          <ac:picMkLst>
            <pc:docMk/>
            <pc:sldMk cId="3565330474" sldId="280"/>
            <ac:picMk id="14" creationId="{D856CD39-7D20-CDEF-9ED0-A7C9DDCD92B2}"/>
          </ac:picMkLst>
        </pc:picChg>
        <pc:picChg chg="add mod">
          <ac:chgData name="Hill, Clive (STFC,DL,TECH)" userId="0e1aba8d-d701-415b-845f-efaa52324e68" providerId="ADAL" clId="{E4E68B92-E583-4C27-AB4A-7BA58D8763C0}" dt="2024-07-15T10:25:23.964" v="287" actId="571"/>
          <ac:picMkLst>
            <pc:docMk/>
            <pc:sldMk cId="3565330474" sldId="280"/>
            <ac:picMk id="16" creationId="{A0530717-8BDF-A063-44F6-3A214F05E689}"/>
          </ac:picMkLst>
        </pc:picChg>
        <pc:picChg chg="add mod">
          <ac:chgData name="Hill, Clive (STFC,DL,TECH)" userId="0e1aba8d-d701-415b-845f-efaa52324e68" providerId="ADAL" clId="{E4E68B92-E583-4C27-AB4A-7BA58D8763C0}" dt="2024-07-15T10:25:23.898" v="286" actId="571"/>
          <ac:picMkLst>
            <pc:docMk/>
            <pc:sldMk cId="3565330474" sldId="280"/>
            <ac:picMk id="18" creationId="{9E5AC8AD-60D5-4AE3-B90D-C53B8A8E7789}"/>
          </ac:picMkLst>
        </pc:picChg>
      </pc:sldChg>
      <pc:sldChg chg="addSp modSp add mod">
        <pc:chgData name="Hill, Clive (STFC,DL,TECH)" userId="0e1aba8d-d701-415b-845f-efaa52324e68" providerId="ADAL" clId="{E4E68B92-E583-4C27-AB4A-7BA58D8763C0}" dt="2024-07-16T12:38:26.690" v="2540" actId="207"/>
        <pc:sldMkLst>
          <pc:docMk/>
          <pc:sldMk cId="0" sldId="281"/>
        </pc:sldMkLst>
        <pc:spChg chg="add mod">
          <ac:chgData name="Hill, Clive (STFC,DL,TECH)" userId="0e1aba8d-d701-415b-845f-efaa52324e68" providerId="ADAL" clId="{E4E68B92-E583-4C27-AB4A-7BA58D8763C0}" dt="2024-07-16T08:04:27.469" v="1375" actId="1076"/>
          <ac:spMkLst>
            <pc:docMk/>
            <pc:sldMk cId="0" sldId="281"/>
            <ac:spMk id="2" creationId="{69AB8279-8D2A-D017-FF79-21F464B539EA}"/>
          </ac:spMkLst>
        </pc:spChg>
        <pc:spChg chg="add mod">
          <ac:chgData name="Hill, Clive (STFC,DL,TECH)" userId="0e1aba8d-d701-415b-845f-efaa52324e68" providerId="ADAL" clId="{E4E68B92-E583-4C27-AB4A-7BA58D8763C0}" dt="2024-07-16T12:38:26.690" v="2540" actId="207"/>
          <ac:spMkLst>
            <pc:docMk/>
            <pc:sldMk cId="0" sldId="281"/>
            <ac:spMk id="3" creationId="{AB0DB379-691C-AB60-2BD1-7ACC6D235BA9}"/>
          </ac:spMkLst>
        </pc:spChg>
        <pc:spChg chg="mod">
          <ac:chgData name="Hill, Clive (STFC,DL,TECH)" userId="0e1aba8d-d701-415b-845f-efaa52324e68" providerId="ADAL" clId="{E4E68B92-E583-4C27-AB4A-7BA58D8763C0}" dt="2024-07-15T09:52:40.062" v="190" actId="1076"/>
          <ac:spMkLst>
            <pc:docMk/>
            <pc:sldMk cId="0" sldId="281"/>
            <ac:spMk id="303" creationId="{00000000-0000-0000-0000-000000000000}"/>
          </ac:spMkLst>
        </pc:spChg>
      </pc:sldChg>
      <pc:sldChg chg="addSp modSp mod">
        <pc:chgData name="Hill, Clive (STFC,DL,TECH)" userId="0e1aba8d-d701-415b-845f-efaa52324e68" providerId="ADAL" clId="{E4E68B92-E583-4C27-AB4A-7BA58D8763C0}" dt="2024-07-16T13:45:42.885" v="2614" actId="1076"/>
        <pc:sldMkLst>
          <pc:docMk/>
          <pc:sldMk cId="0" sldId="282"/>
        </pc:sldMkLst>
        <pc:spChg chg="add mod">
          <ac:chgData name="Hill, Clive (STFC,DL,TECH)" userId="0e1aba8d-d701-415b-845f-efaa52324e68" providerId="ADAL" clId="{E4E68B92-E583-4C27-AB4A-7BA58D8763C0}" dt="2024-07-16T08:05:01.676" v="1379" actId="1076"/>
          <ac:spMkLst>
            <pc:docMk/>
            <pc:sldMk cId="0" sldId="282"/>
            <ac:spMk id="2" creationId="{0CC5CD8B-57B6-B228-26B8-F10EF811FFA8}"/>
          </ac:spMkLst>
        </pc:spChg>
        <pc:spChg chg="add mod">
          <ac:chgData name="Hill, Clive (STFC,DL,TECH)" userId="0e1aba8d-d701-415b-845f-efaa52324e68" providerId="ADAL" clId="{E4E68B92-E583-4C27-AB4A-7BA58D8763C0}" dt="2024-07-16T12:38:10.360" v="2537" actId="20577"/>
          <ac:spMkLst>
            <pc:docMk/>
            <pc:sldMk cId="0" sldId="282"/>
            <ac:spMk id="3" creationId="{47D32EBE-C9FD-8965-C7C6-E9C2A0213F53}"/>
          </ac:spMkLst>
        </pc:spChg>
        <pc:spChg chg="mod">
          <ac:chgData name="Hill, Clive (STFC,DL,TECH)" userId="0e1aba8d-d701-415b-845f-efaa52324e68" providerId="ADAL" clId="{E4E68B92-E583-4C27-AB4A-7BA58D8763C0}" dt="2024-07-16T13:45:42.885" v="2614" actId="1076"/>
          <ac:spMkLst>
            <pc:docMk/>
            <pc:sldMk cId="0" sldId="282"/>
            <ac:spMk id="4" creationId="{C410E008-B89D-4634-A46F-D0D81762B0A2}"/>
          </ac:spMkLst>
        </pc:spChg>
        <pc:spChg chg="mod">
          <ac:chgData name="Hill, Clive (STFC,DL,TECH)" userId="0e1aba8d-d701-415b-845f-efaa52324e68" providerId="ADAL" clId="{E4E68B92-E583-4C27-AB4A-7BA58D8763C0}" dt="2024-07-16T08:04:52.933" v="1378" actId="27636"/>
          <ac:spMkLst>
            <pc:docMk/>
            <pc:sldMk cId="0" sldId="282"/>
            <ac:spMk id="366" creationId="{00000000-0000-0000-0000-000000000000}"/>
          </ac:spMkLst>
        </pc:spChg>
        <pc:spChg chg="mod">
          <ac:chgData name="Hill, Clive (STFC,DL,TECH)" userId="0e1aba8d-d701-415b-845f-efaa52324e68" providerId="ADAL" clId="{E4E68B92-E583-4C27-AB4A-7BA58D8763C0}" dt="2024-07-15T09:55:44.270" v="191" actId="27636"/>
          <ac:spMkLst>
            <pc:docMk/>
            <pc:sldMk cId="0" sldId="282"/>
            <ac:spMk id="367" creationId="{00000000-0000-0000-0000-000000000000}"/>
          </ac:spMkLst>
        </pc:spChg>
      </pc:sldChg>
    </pc:docChg>
  </pc:docChgLst>
  <pc:docChgLst>
    <pc:chgData name="Hill, Clive (STFC,DL,TECH)" userId="0e1aba8d-d701-415b-845f-efaa52324e68" providerId="ADAL" clId="{4580F616-52EC-4A9D-8F3B-5CEFC132FC5F}"/>
    <pc:docChg chg="undo custSel addSld delSld modSld sldOrd">
      <pc:chgData name="Hill, Clive (STFC,DL,TECH)" userId="0e1aba8d-d701-415b-845f-efaa52324e68" providerId="ADAL" clId="{4580F616-52EC-4A9D-8F3B-5CEFC132FC5F}" dt="2024-05-16T15:19:29.641" v="1422" actId="1076"/>
      <pc:docMkLst>
        <pc:docMk/>
      </pc:docMkLst>
      <pc:sldChg chg="addSp modSp new del mod ord">
        <pc:chgData name="Hill, Clive (STFC,DL,TECH)" userId="0e1aba8d-d701-415b-845f-efaa52324e68" providerId="ADAL" clId="{4580F616-52EC-4A9D-8F3B-5CEFC132FC5F}" dt="2024-05-13T15:01:47.576" v="593" actId="2696"/>
        <pc:sldMkLst>
          <pc:docMk/>
          <pc:sldMk cId="4262751077" sldId="256"/>
        </pc:sldMkLst>
        <pc:spChg chg="add mod">
          <ac:chgData name="Hill, Clive (STFC,DL,TECH)" userId="0e1aba8d-d701-415b-845f-efaa52324e68" providerId="ADAL" clId="{4580F616-52EC-4A9D-8F3B-5CEFC132FC5F}" dt="2024-05-13T14:21:13.765" v="370" actId="1076"/>
          <ac:spMkLst>
            <pc:docMk/>
            <pc:sldMk cId="4262751077" sldId="256"/>
            <ac:spMk id="36" creationId="{1823EEF2-95F6-471D-79C5-122D53384BE4}"/>
          </ac:spMkLst>
        </pc:spChg>
        <pc:spChg chg="add mod">
          <ac:chgData name="Hill, Clive (STFC,DL,TECH)" userId="0e1aba8d-d701-415b-845f-efaa52324e68" providerId="ADAL" clId="{4580F616-52EC-4A9D-8F3B-5CEFC132FC5F}" dt="2024-05-07T13:37:59.611" v="205" actId="14100"/>
          <ac:spMkLst>
            <pc:docMk/>
            <pc:sldMk cId="4262751077" sldId="256"/>
            <ac:spMk id="45" creationId="{DE2DA11E-DC39-AB59-7047-4C8B26DF21D2}"/>
          </ac:spMkLst>
        </pc:spChg>
        <pc:spChg chg="add mod">
          <ac:chgData name="Hill, Clive (STFC,DL,TECH)" userId="0e1aba8d-d701-415b-845f-efaa52324e68" providerId="ADAL" clId="{4580F616-52EC-4A9D-8F3B-5CEFC132FC5F}" dt="2024-05-13T14:23:40.948" v="381" actId="1076"/>
          <ac:spMkLst>
            <pc:docMk/>
            <pc:sldMk cId="4262751077" sldId="256"/>
            <ac:spMk id="46" creationId="{DCC94545-9DD0-ED17-8C0F-982AFB66F18B}"/>
          </ac:spMkLst>
        </pc:spChg>
        <pc:picChg chg="add mod">
          <ac:chgData name="Hill, Clive (STFC,DL,TECH)" userId="0e1aba8d-d701-415b-845f-efaa52324e68" providerId="ADAL" clId="{4580F616-52EC-4A9D-8F3B-5CEFC132FC5F}" dt="2024-05-07T12:36:45.601" v="15" actId="1076"/>
          <ac:picMkLst>
            <pc:docMk/>
            <pc:sldMk cId="4262751077" sldId="256"/>
            <ac:picMk id="3" creationId="{DFBCC8CA-37DB-287B-58FA-A5E46AB41CED}"/>
          </ac:picMkLst>
        </pc:picChg>
        <pc:picChg chg="add mod">
          <ac:chgData name="Hill, Clive (STFC,DL,TECH)" userId="0e1aba8d-d701-415b-845f-efaa52324e68" providerId="ADAL" clId="{4580F616-52EC-4A9D-8F3B-5CEFC132FC5F}" dt="2024-05-13T14:21:28.661" v="375" actId="1076"/>
          <ac:picMkLst>
            <pc:docMk/>
            <pc:sldMk cId="4262751077" sldId="256"/>
            <ac:picMk id="5" creationId="{2D702CC3-4B7E-3DE9-682E-DDB9603F4DE7}"/>
          </ac:picMkLst>
        </pc:picChg>
        <pc:picChg chg="add mod">
          <ac:chgData name="Hill, Clive (STFC,DL,TECH)" userId="0e1aba8d-d701-415b-845f-efaa52324e68" providerId="ADAL" clId="{4580F616-52EC-4A9D-8F3B-5CEFC132FC5F}" dt="2024-05-07T12:40:27.876" v="39" actId="571"/>
          <ac:picMkLst>
            <pc:docMk/>
            <pc:sldMk cId="4262751077" sldId="256"/>
            <ac:picMk id="23" creationId="{3FCF2D5D-DA50-F7D7-D3FC-64803A9B7569}"/>
          </ac:picMkLst>
        </pc:picChg>
        <pc:cxnChg chg="add mod">
          <ac:chgData name="Hill, Clive (STFC,DL,TECH)" userId="0e1aba8d-d701-415b-845f-efaa52324e68" providerId="ADAL" clId="{4580F616-52EC-4A9D-8F3B-5CEFC132FC5F}" dt="2024-05-07T12:41:36.844" v="50" actId="14100"/>
          <ac:cxnSpMkLst>
            <pc:docMk/>
            <pc:sldMk cId="4262751077" sldId="256"/>
            <ac:cxnSpMk id="7" creationId="{1AC4D160-550C-48FB-467D-20CCB44F91DD}"/>
          </ac:cxnSpMkLst>
        </pc:cxnChg>
        <pc:cxnChg chg="add mod">
          <ac:chgData name="Hill, Clive (STFC,DL,TECH)" userId="0e1aba8d-d701-415b-845f-efaa52324e68" providerId="ADAL" clId="{4580F616-52EC-4A9D-8F3B-5CEFC132FC5F}" dt="2024-05-07T12:39:34.609" v="36" actId="14100"/>
          <ac:cxnSpMkLst>
            <pc:docMk/>
            <pc:sldMk cId="4262751077" sldId="256"/>
            <ac:cxnSpMk id="9" creationId="{71B22F45-1DB2-F5A5-7426-95F6930318B5}"/>
          </ac:cxnSpMkLst>
        </pc:cxnChg>
        <pc:cxnChg chg="add mod">
          <ac:chgData name="Hill, Clive (STFC,DL,TECH)" userId="0e1aba8d-d701-415b-845f-efaa52324e68" providerId="ADAL" clId="{4580F616-52EC-4A9D-8F3B-5CEFC132FC5F}" dt="2024-05-07T12:39:16.945" v="34" actId="14100"/>
          <ac:cxnSpMkLst>
            <pc:docMk/>
            <pc:sldMk cId="4262751077" sldId="256"/>
            <ac:cxnSpMk id="12" creationId="{26396726-28F4-9DEE-6106-C5BFACD5D79F}"/>
          </ac:cxnSpMkLst>
        </pc:cxnChg>
        <pc:cxnChg chg="add mod">
          <ac:chgData name="Hill, Clive (STFC,DL,TECH)" userId="0e1aba8d-d701-415b-845f-efaa52324e68" providerId="ADAL" clId="{4580F616-52EC-4A9D-8F3B-5CEFC132FC5F}" dt="2024-05-07T12:39:38.921" v="37" actId="14100"/>
          <ac:cxnSpMkLst>
            <pc:docMk/>
            <pc:sldMk cId="4262751077" sldId="256"/>
            <ac:cxnSpMk id="14" creationId="{48914146-1214-3210-6A6F-4C6451874EFA}"/>
          </ac:cxnSpMkLst>
        </pc:cxnChg>
        <pc:cxnChg chg="add mod">
          <ac:chgData name="Hill, Clive (STFC,DL,TECH)" userId="0e1aba8d-d701-415b-845f-efaa52324e68" providerId="ADAL" clId="{4580F616-52EC-4A9D-8F3B-5CEFC132FC5F}" dt="2024-05-07T12:40:27.876" v="39" actId="571"/>
          <ac:cxnSpMkLst>
            <pc:docMk/>
            <pc:sldMk cId="4262751077" sldId="256"/>
            <ac:cxnSpMk id="24" creationId="{362E8965-A470-5F49-6AD6-DE5A6B47B7E1}"/>
          </ac:cxnSpMkLst>
        </pc:cxnChg>
        <pc:cxnChg chg="add mod">
          <ac:chgData name="Hill, Clive (STFC,DL,TECH)" userId="0e1aba8d-d701-415b-845f-efaa52324e68" providerId="ADAL" clId="{4580F616-52EC-4A9D-8F3B-5CEFC132FC5F}" dt="2024-05-07T12:43:28.954" v="56" actId="1076"/>
          <ac:cxnSpMkLst>
            <pc:docMk/>
            <pc:sldMk cId="4262751077" sldId="256"/>
            <ac:cxnSpMk id="25" creationId="{E7623C9B-B885-1306-AA62-2E253121E5A0}"/>
          </ac:cxnSpMkLst>
        </pc:cxnChg>
        <pc:cxnChg chg="add mod">
          <ac:chgData name="Hill, Clive (STFC,DL,TECH)" userId="0e1aba8d-d701-415b-845f-efaa52324e68" providerId="ADAL" clId="{4580F616-52EC-4A9D-8F3B-5CEFC132FC5F}" dt="2024-05-07T12:42:59.914" v="52" actId="571"/>
          <ac:cxnSpMkLst>
            <pc:docMk/>
            <pc:sldMk cId="4262751077" sldId="256"/>
            <ac:cxnSpMk id="31" creationId="{523FE77C-C840-6729-81A3-1757938B3237}"/>
          </ac:cxnSpMkLst>
        </pc:cxnChg>
        <pc:cxnChg chg="add mod">
          <ac:chgData name="Hill, Clive (STFC,DL,TECH)" userId="0e1aba8d-d701-415b-845f-efaa52324e68" providerId="ADAL" clId="{4580F616-52EC-4A9D-8F3B-5CEFC132FC5F}" dt="2024-05-07T12:43:04.188" v="54" actId="571"/>
          <ac:cxnSpMkLst>
            <pc:docMk/>
            <pc:sldMk cId="4262751077" sldId="256"/>
            <ac:cxnSpMk id="32" creationId="{367C661A-A283-FE6D-913F-3D0AC4E8FE68}"/>
          </ac:cxnSpMkLst>
        </pc:cxnChg>
        <pc:cxnChg chg="add mod">
          <ac:chgData name="Hill, Clive (STFC,DL,TECH)" userId="0e1aba8d-d701-415b-845f-efaa52324e68" providerId="ADAL" clId="{4580F616-52EC-4A9D-8F3B-5CEFC132FC5F}" dt="2024-05-07T12:43:04.188" v="54" actId="571"/>
          <ac:cxnSpMkLst>
            <pc:docMk/>
            <pc:sldMk cId="4262751077" sldId="256"/>
            <ac:cxnSpMk id="33" creationId="{42C797E7-7E0F-814F-4753-CBB4A64252B2}"/>
          </ac:cxnSpMkLst>
        </pc:cxnChg>
        <pc:cxnChg chg="add mod">
          <ac:chgData name="Hill, Clive (STFC,DL,TECH)" userId="0e1aba8d-d701-415b-845f-efaa52324e68" providerId="ADAL" clId="{4580F616-52EC-4A9D-8F3B-5CEFC132FC5F}" dt="2024-05-07T12:43:11.555" v="55" actId="571"/>
          <ac:cxnSpMkLst>
            <pc:docMk/>
            <pc:sldMk cId="4262751077" sldId="256"/>
            <ac:cxnSpMk id="34" creationId="{BF326DD6-A6CA-28BC-DED8-7CDE13A478F5}"/>
          </ac:cxnSpMkLst>
        </pc:cxnChg>
        <pc:cxnChg chg="add mod">
          <ac:chgData name="Hill, Clive (STFC,DL,TECH)" userId="0e1aba8d-d701-415b-845f-efaa52324e68" providerId="ADAL" clId="{4580F616-52EC-4A9D-8F3B-5CEFC132FC5F}" dt="2024-05-07T13:35:36.956" v="186" actId="14100"/>
          <ac:cxnSpMkLst>
            <pc:docMk/>
            <pc:sldMk cId="4262751077" sldId="256"/>
            <ac:cxnSpMk id="35" creationId="{CA7366D2-A0E9-799E-C4C0-49DFD4E7B285}"/>
          </ac:cxnSpMkLst>
        </pc:cxnChg>
        <pc:cxnChg chg="add mod">
          <ac:chgData name="Hill, Clive (STFC,DL,TECH)" userId="0e1aba8d-d701-415b-845f-efaa52324e68" providerId="ADAL" clId="{4580F616-52EC-4A9D-8F3B-5CEFC132FC5F}" dt="2024-05-07T13:35:28.066" v="184" actId="1076"/>
          <ac:cxnSpMkLst>
            <pc:docMk/>
            <pc:sldMk cId="4262751077" sldId="256"/>
            <ac:cxnSpMk id="39" creationId="{A36083D8-F4B6-6D2F-E171-204A7DDBEFDF}"/>
          </ac:cxnSpMkLst>
        </pc:cxnChg>
        <pc:cxnChg chg="add mod">
          <ac:chgData name="Hill, Clive (STFC,DL,TECH)" userId="0e1aba8d-d701-415b-845f-efaa52324e68" providerId="ADAL" clId="{4580F616-52EC-4A9D-8F3B-5CEFC132FC5F}" dt="2024-05-07T13:35:40.611" v="187" actId="14100"/>
          <ac:cxnSpMkLst>
            <pc:docMk/>
            <pc:sldMk cId="4262751077" sldId="256"/>
            <ac:cxnSpMk id="42" creationId="{81DD8644-AA89-435A-B590-B88E1EC2B34C}"/>
          </ac:cxnSpMkLst>
        </pc:cxnChg>
      </pc:sldChg>
      <pc:sldChg chg="addSp delSp modSp new del mod ord">
        <pc:chgData name="Hill, Clive (STFC,DL,TECH)" userId="0e1aba8d-d701-415b-845f-efaa52324e68" providerId="ADAL" clId="{4580F616-52EC-4A9D-8F3B-5CEFC132FC5F}" dt="2024-05-13T14:40:06.626" v="443" actId="2696"/>
        <pc:sldMkLst>
          <pc:docMk/>
          <pc:sldMk cId="2667238685" sldId="257"/>
        </pc:sldMkLst>
        <pc:picChg chg="add del">
          <ac:chgData name="Hill, Clive (STFC,DL,TECH)" userId="0e1aba8d-d701-415b-845f-efaa52324e68" providerId="ADAL" clId="{4580F616-52EC-4A9D-8F3B-5CEFC132FC5F}" dt="2024-05-07T12:51:01.053" v="59" actId="22"/>
          <ac:picMkLst>
            <pc:docMk/>
            <pc:sldMk cId="2667238685" sldId="257"/>
            <ac:picMk id="3" creationId="{5D7668EC-EF8D-3A77-493E-781CB3A9F705}"/>
          </ac:picMkLst>
        </pc:picChg>
        <pc:picChg chg="add mod">
          <ac:chgData name="Hill, Clive (STFC,DL,TECH)" userId="0e1aba8d-d701-415b-845f-efaa52324e68" providerId="ADAL" clId="{4580F616-52EC-4A9D-8F3B-5CEFC132FC5F}" dt="2024-05-07T12:51:11.108" v="62" actId="962"/>
          <ac:picMkLst>
            <pc:docMk/>
            <pc:sldMk cId="2667238685" sldId="257"/>
            <ac:picMk id="5" creationId="{1D373BAC-E86B-1D92-DBC4-A4BAFD86AADF}"/>
          </ac:picMkLst>
        </pc:picChg>
      </pc:sldChg>
      <pc:sldChg chg="addSp delSp modSp new mod ord">
        <pc:chgData name="Hill, Clive (STFC,DL,TECH)" userId="0e1aba8d-d701-415b-845f-efaa52324e68" providerId="ADAL" clId="{4580F616-52EC-4A9D-8F3B-5CEFC132FC5F}" dt="2024-05-16T15:13:25.272" v="1281" actId="14100"/>
        <pc:sldMkLst>
          <pc:docMk/>
          <pc:sldMk cId="3492662656" sldId="258"/>
        </pc:sldMkLst>
        <pc:spChg chg="add mod">
          <ac:chgData name="Hill, Clive (STFC,DL,TECH)" userId="0e1aba8d-d701-415b-845f-efaa52324e68" providerId="ADAL" clId="{4580F616-52EC-4A9D-8F3B-5CEFC132FC5F}" dt="2024-05-16T15:13:25.272" v="1281" actId="14100"/>
          <ac:spMkLst>
            <pc:docMk/>
            <pc:sldMk cId="3492662656" sldId="258"/>
            <ac:spMk id="2" creationId="{2E64CB45-4D13-13F2-7698-E8FFAB11377F}"/>
          </ac:spMkLst>
        </pc:spChg>
        <pc:spChg chg="add mod">
          <ac:chgData name="Hill, Clive (STFC,DL,TECH)" userId="0e1aba8d-d701-415b-845f-efaa52324e68" providerId="ADAL" clId="{4580F616-52EC-4A9D-8F3B-5CEFC132FC5F}" dt="2024-05-07T13:10:14.654" v="116" actId="14100"/>
          <ac:spMkLst>
            <pc:docMk/>
            <pc:sldMk cId="3492662656" sldId="258"/>
            <ac:spMk id="10" creationId="{68DB94E0-BC4B-AF00-8587-EFE84FCB0A6B}"/>
          </ac:spMkLst>
        </pc:spChg>
        <pc:spChg chg="add mod">
          <ac:chgData name="Hill, Clive (STFC,DL,TECH)" userId="0e1aba8d-d701-415b-845f-efaa52324e68" providerId="ADAL" clId="{4580F616-52EC-4A9D-8F3B-5CEFC132FC5F}" dt="2024-05-07T13:28:28.852" v="138" actId="692"/>
          <ac:spMkLst>
            <pc:docMk/>
            <pc:sldMk cId="3492662656" sldId="258"/>
            <ac:spMk id="18" creationId="{E56314A0-6194-A012-6479-1B28032DD38F}"/>
          </ac:spMkLst>
        </pc:spChg>
        <pc:spChg chg="add mod">
          <ac:chgData name="Hill, Clive (STFC,DL,TECH)" userId="0e1aba8d-d701-415b-845f-efaa52324e68" providerId="ADAL" clId="{4580F616-52EC-4A9D-8F3B-5CEFC132FC5F}" dt="2024-05-07T13:30:42.163" v="144" actId="1076"/>
          <ac:spMkLst>
            <pc:docMk/>
            <pc:sldMk cId="3492662656" sldId="258"/>
            <ac:spMk id="19" creationId="{336F96D1-97D8-8F04-A347-4A0B89AFEC3E}"/>
          </ac:spMkLst>
        </pc:spChg>
        <pc:spChg chg="add mod">
          <ac:chgData name="Hill, Clive (STFC,DL,TECH)" userId="0e1aba8d-d701-415b-845f-efaa52324e68" providerId="ADAL" clId="{4580F616-52EC-4A9D-8F3B-5CEFC132FC5F}" dt="2024-05-07T13:31:58.666" v="161" actId="1076"/>
          <ac:spMkLst>
            <pc:docMk/>
            <pc:sldMk cId="3492662656" sldId="258"/>
            <ac:spMk id="23" creationId="{4F533491-EF7D-EDC7-E441-C58BDDA97DC8}"/>
          </ac:spMkLst>
        </pc:spChg>
        <pc:spChg chg="add mod">
          <ac:chgData name="Hill, Clive (STFC,DL,TECH)" userId="0e1aba8d-d701-415b-845f-efaa52324e68" providerId="ADAL" clId="{4580F616-52EC-4A9D-8F3B-5CEFC132FC5F}" dt="2024-05-13T15:10:11.264" v="649" actId="692"/>
          <ac:spMkLst>
            <pc:docMk/>
            <pc:sldMk cId="3492662656" sldId="258"/>
            <ac:spMk id="26" creationId="{A79CE21E-3E51-3D80-5806-31A825CCAA02}"/>
          </ac:spMkLst>
        </pc:spChg>
        <pc:spChg chg="add mod">
          <ac:chgData name="Hill, Clive (STFC,DL,TECH)" userId="0e1aba8d-d701-415b-845f-efaa52324e68" providerId="ADAL" clId="{4580F616-52EC-4A9D-8F3B-5CEFC132FC5F}" dt="2024-05-13T15:10:55.925" v="662" actId="1076"/>
          <ac:spMkLst>
            <pc:docMk/>
            <pc:sldMk cId="3492662656" sldId="258"/>
            <ac:spMk id="28" creationId="{79D70111-1A91-3359-F69F-BC0236685293}"/>
          </ac:spMkLst>
        </pc:spChg>
        <pc:spChg chg="add mod">
          <ac:chgData name="Hill, Clive (STFC,DL,TECH)" userId="0e1aba8d-d701-415b-845f-efaa52324e68" providerId="ADAL" clId="{4580F616-52EC-4A9D-8F3B-5CEFC132FC5F}" dt="2024-05-13T15:11:10.853" v="674" actId="20577"/>
          <ac:spMkLst>
            <pc:docMk/>
            <pc:sldMk cId="3492662656" sldId="258"/>
            <ac:spMk id="29" creationId="{ECA6B174-092C-4883-E66F-1FA738359AA8}"/>
          </ac:spMkLst>
        </pc:spChg>
        <pc:picChg chg="add mod">
          <ac:chgData name="Hill, Clive (STFC,DL,TECH)" userId="0e1aba8d-d701-415b-845f-efaa52324e68" providerId="ADAL" clId="{4580F616-52EC-4A9D-8F3B-5CEFC132FC5F}" dt="2024-05-16T15:12:43.192" v="1246" actId="1076"/>
          <ac:picMkLst>
            <pc:docMk/>
            <pc:sldMk cId="3492662656" sldId="258"/>
            <ac:picMk id="3" creationId="{1A69D41D-2D3B-4CDF-A851-45710C78BA9B}"/>
          </ac:picMkLst>
        </pc:picChg>
        <pc:picChg chg="add mod">
          <ac:chgData name="Hill, Clive (STFC,DL,TECH)" userId="0e1aba8d-d701-415b-845f-efaa52324e68" providerId="ADAL" clId="{4580F616-52EC-4A9D-8F3B-5CEFC132FC5F}" dt="2024-05-07T13:07:04.598" v="95" actId="1076"/>
          <ac:picMkLst>
            <pc:docMk/>
            <pc:sldMk cId="3492662656" sldId="258"/>
            <ac:picMk id="5" creationId="{87F55BED-637A-0F98-BB72-57D20C492F64}"/>
          </ac:picMkLst>
        </pc:picChg>
        <pc:picChg chg="add mod">
          <ac:chgData name="Hill, Clive (STFC,DL,TECH)" userId="0e1aba8d-d701-415b-845f-efaa52324e68" providerId="ADAL" clId="{4580F616-52EC-4A9D-8F3B-5CEFC132FC5F}" dt="2024-05-07T13:06:54.878" v="92" actId="1076"/>
          <ac:picMkLst>
            <pc:docMk/>
            <pc:sldMk cId="3492662656" sldId="258"/>
            <ac:picMk id="7" creationId="{6CF81408-B151-9259-C03B-20861C7E8D5D}"/>
          </ac:picMkLst>
        </pc:picChg>
        <pc:picChg chg="add mod">
          <ac:chgData name="Hill, Clive (STFC,DL,TECH)" userId="0e1aba8d-d701-415b-845f-efaa52324e68" providerId="ADAL" clId="{4580F616-52EC-4A9D-8F3B-5CEFC132FC5F}" dt="2024-05-07T14:06:07.786" v="222" actId="1076"/>
          <ac:picMkLst>
            <pc:docMk/>
            <pc:sldMk cId="3492662656" sldId="258"/>
            <ac:picMk id="9" creationId="{6807D573-A7BC-A1D3-1059-C9772AFD08AA}"/>
          </ac:picMkLst>
        </pc:picChg>
        <pc:cxnChg chg="add mod">
          <ac:chgData name="Hill, Clive (STFC,DL,TECH)" userId="0e1aba8d-d701-415b-845f-efaa52324e68" providerId="ADAL" clId="{4580F616-52EC-4A9D-8F3B-5CEFC132FC5F}" dt="2024-05-07T13:09:33.574" v="109" actId="14100"/>
          <ac:cxnSpMkLst>
            <pc:docMk/>
            <pc:sldMk cId="3492662656" sldId="258"/>
            <ac:cxnSpMk id="12" creationId="{A7244063-BFD3-CBD5-464A-A8C835C5DA25}"/>
          </ac:cxnSpMkLst>
        </pc:cxnChg>
        <pc:cxnChg chg="add mod">
          <ac:chgData name="Hill, Clive (STFC,DL,TECH)" userId="0e1aba8d-d701-415b-845f-efaa52324e68" providerId="ADAL" clId="{4580F616-52EC-4A9D-8F3B-5CEFC132FC5F}" dt="2024-05-13T15:09:33.512" v="644" actId="692"/>
          <ac:cxnSpMkLst>
            <pc:docMk/>
            <pc:sldMk cId="3492662656" sldId="258"/>
            <ac:cxnSpMk id="16" creationId="{B90B15C4-88F2-F3B2-DAF8-F07703CC3A34}"/>
          </ac:cxnSpMkLst>
        </pc:cxnChg>
        <pc:cxnChg chg="add mod">
          <ac:chgData name="Hill, Clive (STFC,DL,TECH)" userId="0e1aba8d-d701-415b-845f-efaa52324e68" providerId="ADAL" clId="{4580F616-52EC-4A9D-8F3B-5CEFC132FC5F}" dt="2024-05-07T13:31:37.730" v="150" actId="14100"/>
          <ac:cxnSpMkLst>
            <pc:docMk/>
            <pc:sldMk cId="3492662656" sldId="258"/>
            <ac:cxnSpMk id="21" creationId="{D91F04D7-4AC7-DE46-2255-9AD051A09701}"/>
          </ac:cxnSpMkLst>
        </pc:cxnChg>
        <pc:cxnChg chg="add del mod">
          <ac:chgData name="Hill, Clive (STFC,DL,TECH)" userId="0e1aba8d-d701-415b-845f-efaa52324e68" providerId="ADAL" clId="{4580F616-52EC-4A9D-8F3B-5CEFC132FC5F}" dt="2024-05-07T14:04:04.072" v="214" actId="478"/>
          <ac:cxnSpMkLst>
            <pc:docMk/>
            <pc:sldMk cId="3492662656" sldId="258"/>
            <ac:cxnSpMk id="24" creationId="{95D68561-6457-6040-C2E3-7412897EE548}"/>
          </ac:cxnSpMkLst>
        </pc:cxnChg>
      </pc:sldChg>
      <pc:sldChg chg="addSp delSp modSp new del mod ord">
        <pc:chgData name="Hill, Clive (STFC,DL,TECH)" userId="0e1aba8d-d701-415b-845f-efaa52324e68" providerId="ADAL" clId="{4580F616-52EC-4A9D-8F3B-5CEFC132FC5F}" dt="2024-05-13T14:40:14.625" v="444" actId="2696"/>
        <pc:sldMkLst>
          <pc:docMk/>
          <pc:sldMk cId="179388173" sldId="259"/>
        </pc:sldMkLst>
        <pc:spChg chg="add del mod">
          <ac:chgData name="Hill, Clive (STFC,DL,TECH)" userId="0e1aba8d-d701-415b-845f-efaa52324e68" providerId="ADAL" clId="{4580F616-52EC-4A9D-8F3B-5CEFC132FC5F}" dt="2024-05-13T14:38:00.462" v="424" actId="21"/>
          <ac:spMkLst>
            <pc:docMk/>
            <pc:sldMk cId="179388173" sldId="259"/>
            <ac:spMk id="7" creationId="{DDD7C65D-CFEC-4B8C-A046-6F4CADF84B29}"/>
          </ac:spMkLst>
        </pc:spChg>
        <pc:spChg chg="add del mod">
          <ac:chgData name="Hill, Clive (STFC,DL,TECH)" userId="0e1aba8d-d701-415b-845f-efaa52324e68" providerId="ADAL" clId="{4580F616-52EC-4A9D-8F3B-5CEFC132FC5F}" dt="2024-05-13T14:38:00.462" v="424" actId="21"/>
          <ac:spMkLst>
            <pc:docMk/>
            <pc:sldMk cId="179388173" sldId="259"/>
            <ac:spMk id="15" creationId="{B9EFDF83-6FAE-A647-FAFE-9E5AFE4A6F8F}"/>
          </ac:spMkLst>
        </pc:spChg>
        <pc:spChg chg="add del mod">
          <ac:chgData name="Hill, Clive (STFC,DL,TECH)" userId="0e1aba8d-d701-415b-845f-efaa52324e68" providerId="ADAL" clId="{4580F616-52EC-4A9D-8F3B-5CEFC132FC5F}" dt="2024-05-13T14:39:34.533" v="440" actId="21"/>
          <ac:spMkLst>
            <pc:docMk/>
            <pc:sldMk cId="179388173" sldId="259"/>
            <ac:spMk id="18" creationId="{D25C5CE3-72FB-F726-11EE-B52F3DEBBE65}"/>
          </ac:spMkLst>
        </pc:spChg>
        <pc:picChg chg="add del mod">
          <ac:chgData name="Hill, Clive (STFC,DL,TECH)" userId="0e1aba8d-d701-415b-845f-efaa52324e68" providerId="ADAL" clId="{4580F616-52EC-4A9D-8F3B-5CEFC132FC5F}" dt="2024-05-13T14:37:28.848" v="420" actId="21"/>
          <ac:picMkLst>
            <pc:docMk/>
            <pc:sldMk cId="179388173" sldId="259"/>
            <ac:picMk id="3" creationId="{63893D6A-BCF0-1BEF-A448-688A991480A8}"/>
          </ac:picMkLst>
        </pc:picChg>
        <pc:picChg chg="add del mod">
          <ac:chgData name="Hill, Clive (STFC,DL,TECH)" userId="0e1aba8d-d701-415b-845f-efaa52324e68" providerId="ADAL" clId="{4580F616-52EC-4A9D-8F3B-5CEFC132FC5F}" dt="2024-05-13T14:38:00.462" v="424" actId="21"/>
          <ac:picMkLst>
            <pc:docMk/>
            <pc:sldMk cId="179388173" sldId="259"/>
            <ac:picMk id="5" creationId="{6D340E21-6FA1-CD29-29D0-C63B692E8D1E}"/>
          </ac:picMkLst>
        </pc:picChg>
        <pc:cxnChg chg="add del mod">
          <ac:chgData name="Hill, Clive (STFC,DL,TECH)" userId="0e1aba8d-d701-415b-845f-efaa52324e68" providerId="ADAL" clId="{4580F616-52EC-4A9D-8F3B-5CEFC132FC5F}" dt="2024-05-13T14:38:00.462" v="424" actId="21"/>
          <ac:cxnSpMkLst>
            <pc:docMk/>
            <pc:sldMk cId="179388173" sldId="259"/>
            <ac:cxnSpMk id="6" creationId="{BBC082FC-0671-569A-1715-789F061A639B}"/>
          </ac:cxnSpMkLst>
        </pc:cxnChg>
        <pc:cxnChg chg="add del mod">
          <ac:chgData name="Hill, Clive (STFC,DL,TECH)" userId="0e1aba8d-d701-415b-845f-efaa52324e68" providerId="ADAL" clId="{4580F616-52EC-4A9D-8F3B-5CEFC132FC5F}" dt="2024-05-13T14:38:00.462" v="424" actId="21"/>
          <ac:cxnSpMkLst>
            <pc:docMk/>
            <pc:sldMk cId="179388173" sldId="259"/>
            <ac:cxnSpMk id="14" creationId="{9025D51E-516B-6A56-C95E-830FE87605C0}"/>
          </ac:cxnSpMkLst>
        </pc:cxnChg>
      </pc:sldChg>
      <pc:sldChg chg="addSp delSp modSp new mod ord">
        <pc:chgData name="Hill, Clive (STFC,DL,TECH)" userId="0e1aba8d-d701-415b-845f-efaa52324e68" providerId="ADAL" clId="{4580F616-52EC-4A9D-8F3B-5CEFC132FC5F}" dt="2024-05-16T15:17:31.610" v="1381" actId="166"/>
        <pc:sldMkLst>
          <pc:docMk/>
          <pc:sldMk cId="1656370965" sldId="260"/>
        </pc:sldMkLst>
        <pc:spChg chg="add mod">
          <ac:chgData name="Hill, Clive (STFC,DL,TECH)" userId="0e1aba8d-d701-415b-845f-efaa52324e68" providerId="ADAL" clId="{4580F616-52EC-4A9D-8F3B-5CEFC132FC5F}" dt="2024-05-14T07:45:46.053" v="914" actId="1076"/>
          <ac:spMkLst>
            <pc:docMk/>
            <pc:sldMk cId="1656370965" sldId="260"/>
            <ac:spMk id="7" creationId="{9B96E173-FCB5-8504-38FB-3510D3BF4155}"/>
          </ac:spMkLst>
        </pc:spChg>
        <pc:spChg chg="add mod">
          <ac:chgData name="Hill, Clive (STFC,DL,TECH)" userId="0e1aba8d-d701-415b-845f-efaa52324e68" providerId="ADAL" clId="{4580F616-52EC-4A9D-8F3B-5CEFC132FC5F}" dt="2024-05-14T07:44:06.095" v="895" actId="1076"/>
          <ac:spMkLst>
            <pc:docMk/>
            <pc:sldMk cId="1656370965" sldId="260"/>
            <ac:spMk id="12" creationId="{9CB7CD42-276D-DC8F-6863-548389117917}"/>
          </ac:spMkLst>
        </pc:spChg>
        <pc:spChg chg="add mod">
          <ac:chgData name="Hill, Clive (STFC,DL,TECH)" userId="0e1aba8d-d701-415b-845f-efaa52324e68" providerId="ADAL" clId="{4580F616-52EC-4A9D-8F3B-5CEFC132FC5F}" dt="2024-05-16T15:16:27.865" v="1336" actId="1076"/>
          <ac:spMkLst>
            <pc:docMk/>
            <pc:sldMk cId="1656370965" sldId="260"/>
            <ac:spMk id="13" creationId="{8A78B413-ECF8-45CA-4F73-9F682B0E6033}"/>
          </ac:spMkLst>
        </pc:spChg>
        <pc:spChg chg="add mod">
          <ac:chgData name="Hill, Clive (STFC,DL,TECH)" userId="0e1aba8d-d701-415b-845f-efaa52324e68" providerId="ADAL" clId="{4580F616-52EC-4A9D-8F3B-5CEFC132FC5F}" dt="2024-05-14T07:46:42.653" v="921" actId="1076"/>
          <ac:spMkLst>
            <pc:docMk/>
            <pc:sldMk cId="1656370965" sldId="260"/>
            <ac:spMk id="17" creationId="{DDD7C65D-CFEC-4B8C-A046-6F4CADF84B29}"/>
          </ac:spMkLst>
        </pc:spChg>
        <pc:spChg chg="add mod">
          <ac:chgData name="Hill, Clive (STFC,DL,TECH)" userId="0e1aba8d-d701-415b-845f-efaa52324e68" providerId="ADAL" clId="{4580F616-52EC-4A9D-8F3B-5CEFC132FC5F}" dt="2024-05-14T07:44:44.699" v="903" actId="1076"/>
          <ac:spMkLst>
            <pc:docMk/>
            <pc:sldMk cId="1656370965" sldId="260"/>
            <ac:spMk id="19" creationId="{B9EFDF83-6FAE-A647-FAFE-9E5AFE4A6F8F}"/>
          </ac:spMkLst>
        </pc:spChg>
        <pc:spChg chg="add mod ord">
          <ac:chgData name="Hill, Clive (STFC,DL,TECH)" userId="0e1aba8d-d701-415b-845f-efaa52324e68" providerId="ADAL" clId="{4580F616-52EC-4A9D-8F3B-5CEFC132FC5F}" dt="2024-05-16T15:17:31.610" v="1381" actId="166"/>
          <ac:spMkLst>
            <pc:docMk/>
            <pc:sldMk cId="1656370965" sldId="260"/>
            <ac:spMk id="24" creationId="{D25C5CE3-72FB-F726-11EE-B52F3DEBBE65}"/>
          </ac:spMkLst>
        </pc:spChg>
        <pc:picChg chg="add mod">
          <ac:chgData name="Hill, Clive (STFC,DL,TECH)" userId="0e1aba8d-d701-415b-845f-efaa52324e68" providerId="ADAL" clId="{4580F616-52EC-4A9D-8F3B-5CEFC132FC5F}" dt="2024-05-13T14:39:23.927" v="438" actId="1076"/>
          <ac:picMkLst>
            <pc:docMk/>
            <pc:sldMk cId="1656370965" sldId="260"/>
            <ac:picMk id="3" creationId="{26BC9282-3FD6-9927-EB7B-0AFC814CD3E4}"/>
          </ac:picMkLst>
        </pc:picChg>
        <pc:picChg chg="add mod">
          <ac:chgData name="Hill, Clive (STFC,DL,TECH)" userId="0e1aba8d-d701-415b-845f-efaa52324e68" providerId="ADAL" clId="{4580F616-52EC-4A9D-8F3B-5CEFC132FC5F}" dt="2024-05-13T14:38:46.575" v="433" actId="1076"/>
          <ac:picMkLst>
            <pc:docMk/>
            <pc:sldMk cId="1656370965" sldId="260"/>
            <ac:picMk id="5" creationId="{7F5D620D-288B-2301-EAFF-F0A300EB915D}"/>
          </ac:picMkLst>
        </pc:picChg>
        <pc:picChg chg="add mod ord">
          <ac:chgData name="Hill, Clive (STFC,DL,TECH)" userId="0e1aba8d-d701-415b-845f-efaa52324e68" providerId="ADAL" clId="{4580F616-52EC-4A9D-8F3B-5CEFC132FC5F}" dt="2024-05-16T15:17:14.481" v="1378" actId="166"/>
          <ac:picMkLst>
            <pc:docMk/>
            <pc:sldMk cId="1656370965" sldId="260"/>
            <ac:picMk id="14" creationId="{63893D6A-BCF0-1BEF-A448-688A991480A8}"/>
          </ac:picMkLst>
        </pc:picChg>
        <pc:picChg chg="add mod">
          <ac:chgData name="Hill, Clive (STFC,DL,TECH)" userId="0e1aba8d-d701-415b-845f-efaa52324e68" providerId="ADAL" clId="{4580F616-52EC-4A9D-8F3B-5CEFC132FC5F}" dt="2024-05-13T14:39:08.569" v="436" actId="14100"/>
          <ac:picMkLst>
            <pc:docMk/>
            <pc:sldMk cId="1656370965" sldId="260"/>
            <ac:picMk id="15" creationId="{6D340E21-6FA1-CD29-29D0-C63B692E8D1E}"/>
          </ac:picMkLst>
        </pc:picChg>
        <pc:cxnChg chg="add mod">
          <ac:chgData name="Hill, Clive (STFC,DL,TECH)" userId="0e1aba8d-d701-415b-845f-efaa52324e68" providerId="ADAL" clId="{4580F616-52EC-4A9D-8F3B-5CEFC132FC5F}" dt="2024-05-14T07:45:42.102" v="913" actId="14100"/>
          <ac:cxnSpMkLst>
            <pc:docMk/>
            <pc:sldMk cId="1656370965" sldId="260"/>
            <ac:cxnSpMk id="6" creationId="{0AA0DC58-B58C-5688-E530-B612EEA02195}"/>
          </ac:cxnSpMkLst>
        </pc:cxnChg>
        <pc:cxnChg chg="add mod">
          <ac:chgData name="Hill, Clive (STFC,DL,TECH)" userId="0e1aba8d-d701-415b-845f-efaa52324e68" providerId="ADAL" clId="{4580F616-52EC-4A9D-8F3B-5CEFC132FC5F}" dt="2024-05-14T07:44:01.167" v="894" actId="14100"/>
          <ac:cxnSpMkLst>
            <pc:docMk/>
            <pc:sldMk cId="1656370965" sldId="260"/>
            <ac:cxnSpMk id="9" creationId="{A18FEAC7-1ECE-ECE0-8FE0-D615E1AEC350}"/>
          </ac:cxnSpMkLst>
        </pc:cxnChg>
        <pc:cxnChg chg="add mod">
          <ac:chgData name="Hill, Clive (STFC,DL,TECH)" userId="0e1aba8d-d701-415b-845f-efaa52324e68" providerId="ADAL" clId="{4580F616-52EC-4A9D-8F3B-5CEFC132FC5F}" dt="2024-05-14T07:46:37.517" v="920" actId="14100"/>
          <ac:cxnSpMkLst>
            <pc:docMk/>
            <pc:sldMk cId="1656370965" sldId="260"/>
            <ac:cxnSpMk id="16" creationId="{BBC082FC-0671-569A-1715-789F061A639B}"/>
          </ac:cxnSpMkLst>
        </pc:cxnChg>
        <pc:cxnChg chg="add del mod">
          <ac:chgData name="Hill, Clive (STFC,DL,TECH)" userId="0e1aba8d-d701-415b-845f-efaa52324e68" providerId="ADAL" clId="{4580F616-52EC-4A9D-8F3B-5CEFC132FC5F}" dt="2024-05-14T07:46:47.917" v="922" actId="478"/>
          <ac:cxnSpMkLst>
            <pc:docMk/>
            <pc:sldMk cId="1656370965" sldId="260"/>
            <ac:cxnSpMk id="18" creationId="{9025D51E-516B-6A56-C95E-830FE87605C0}"/>
          </ac:cxnSpMkLst>
        </pc:cxnChg>
        <pc:cxnChg chg="add mod">
          <ac:chgData name="Hill, Clive (STFC,DL,TECH)" userId="0e1aba8d-d701-415b-845f-efaa52324e68" providerId="ADAL" clId="{4580F616-52EC-4A9D-8F3B-5CEFC132FC5F}" dt="2024-05-14T07:43:19.806" v="891" actId="1076"/>
          <ac:cxnSpMkLst>
            <pc:docMk/>
            <pc:sldMk cId="1656370965" sldId="260"/>
            <ac:cxnSpMk id="21" creationId="{CB1D6C6C-C622-8349-EE40-84F2822AEB48}"/>
          </ac:cxnSpMkLst>
        </pc:cxnChg>
        <pc:cxnChg chg="add del mod">
          <ac:chgData name="Hill, Clive (STFC,DL,TECH)" userId="0e1aba8d-d701-415b-845f-efaa52324e68" providerId="ADAL" clId="{4580F616-52EC-4A9D-8F3B-5CEFC132FC5F}" dt="2024-05-14T07:44:15.449" v="898" actId="478"/>
          <ac:cxnSpMkLst>
            <pc:docMk/>
            <pc:sldMk cId="1656370965" sldId="260"/>
            <ac:cxnSpMk id="23" creationId="{5F26A9E7-865C-4648-098C-618EFFC12CA4}"/>
          </ac:cxnSpMkLst>
        </pc:cxnChg>
        <pc:cxnChg chg="add mod">
          <ac:chgData name="Hill, Clive (STFC,DL,TECH)" userId="0e1aba8d-d701-415b-845f-efaa52324e68" providerId="ADAL" clId="{4580F616-52EC-4A9D-8F3B-5CEFC132FC5F}" dt="2024-05-14T07:43:44.871" v="892" actId="571"/>
          <ac:cxnSpMkLst>
            <pc:docMk/>
            <pc:sldMk cId="1656370965" sldId="260"/>
            <ac:cxnSpMk id="26" creationId="{47FB5215-3E38-7E2C-6D7C-20089E4CB28F}"/>
          </ac:cxnSpMkLst>
        </pc:cxnChg>
        <pc:cxnChg chg="add mod">
          <ac:chgData name="Hill, Clive (STFC,DL,TECH)" userId="0e1aba8d-d701-415b-845f-efaa52324e68" providerId="ADAL" clId="{4580F616-52EC-4A9D-8F3B-5CEFC132FC5F}" dt="2024-05-14T07:44:10.309" v="896" actId="571"/>
          <ac:cxnSpMkLst>
            <pc:docMk/>
            <pc:sldMk cId="1656370965" sldId="260"/>
            <ac:cxnSpMk id="28" creationId="{8ECF07C7-4250-7D38-0558-DC55D5CF7514}"/>
          </ac:cxnSpMkLst>
        </pc:cxnChg>
        <pc:cxnChg chg="add mod">
          <ac:chgData name="Hill, Clive (STFC,DL,TECH)" userId="0e1aba8d-d701-415b-845f-efaa52324e68" providerId="ADAL" clId="{4580F616-52EC-4A9D-8F3B-5CEFC132FC5F}" dt="2024-05-14T07:44:20.452" v="899" actId="1076"/>
          <ac:cxnSpMkLst>
            <pc:docMk/>
            <pc:sldMk cId="1656370965" sldId="260"/>
            <ac:cxnSpMk id="29" creationId="{E9783876-0A36-CFDB-BD92-08AA0BBE73A4}"/>
          </ac:cxnSpMkLst>
        </pc:cxnChg>
        <pc:cxnChg chg="add mod">
          <ac:chgData name="Hill, Clive (STFC,DL,TECH)" userId="0e1aba8d-d701-415b-845f-efaa52324e68" providerId="ADAL" clId="{4580F616-52EC-4A9D-8F3B-5CEFC132FC5F}" dt="2024-05-14T07:44:32.404" v="902" actId="14100"/>
          <ac:cxnSpMkLst>
            <pc:docMk/>
            <pc:sldMk cId="1656370965" sldId="260"/>
            <ac:cxnSpMk id="30" creationId="{533C10F6-1DFF-0F3C-EE0C-F0B91886D383}"/>
          </ac:cxnSpMkLst>
        </pc:cxnChg>
        <pc:cxnChg chg="add mod">
          <ac:chgData name="Hill, Clive (STFC,DL,TECH)" userId="0e1aba8d-d701-415b-845f-efaa52324e68" providerId="ADAL" clId="{4580F616-52EC-4A9D-8F3B-5CEFC132FC5F}" dt="2024-05-14T07:45:08.831" v="908" actId="1076"/>
          <ac:cxnSpMkLst>
            <pc:docMk/>
            <pc:sldMk cId="1656370965" sldId="260"/>
            <ac:cxnSpMk id="32" creationId="{D4EF6557-AB26-0247-8E28-978628603430}"/>
          </ac:cxnSpMkLst>
        </pc:cxnChg>
        <pc:cxnChg chg="add mod">
          <ac:chgData name="Hill, Clive (STFC,DL,TECH)" userId="0e1aba8d-d701-415b-845f-efaa52324e68" providerId="ADAL" clId="{4580F616-52EC-4A9D-8F3B-5CEFC132FC5F}" dt="2024-05-14T07:45:16.043" v="909" actId="571"/>
          <ac:cxnSpMkLst>
            <pc:docMk/>
            <pc:sldMk cId="1656370965" sldId="260"/>
            <ac:cxnSpMk id="34" creationId="{20874E3E-4EE2-DE3C-B5D2-1EB280B4BC48}"/>
          </ac:cxnSpMkLst>
        </pc:cxnChg>
        <pc:cxnChg chg="add mod">
          <ac:chgData name="Hill, Clive (STFC,DL,TECH)" userId="0e1aba8d-d701-415b-845f-efaa52324e68" providerId="ADAL" clId="{4580F616-52EC-4A9D-8F3B-5CEFC132FC5F}" dt="2024-05-14T07:46:18.067" v="916" actId="14100"/>
          <ac:cxnSpMkLst>
            <pc:docMk/>
            <pc:sldMk cId="1656370965" sldId="260"/>
            <ac:cxnSpMk id="37" creationId="{D2783B8D-FFB0-2963-4A47-4B6F9DA18567}"/>
          </ac:cxnSpMkLst>
        </pc:cxnChg>
        <pc:cxnChg chg="add mod">
          <ac:chgData name="Hill, Clive (STFC,DL,TECH)" userId="0e1aba8d-d701-415b-845f-efaa52324e68" providerId="ADAL" clId="{4580F616-52EC-4A9D-8F3B-5CEFC132FC5F}" dt="2024-05-14T07:46:27.954" v="918" actId="1076"/>
          <ac:cxnSpMkLst>
            <pc:docMk/>
            <pc:sldMk cId="1656370965" sldId="260"/>
            <ac:cxnSpMk id="39" creationId="{49E783AE-5A00-878A-F856-2964BCCA8CC2}"/>
          </ac:cxnSpMkLst>
        </pc:cxnChg>
      </pc:sldChg>
      <pc:sldChg chg="addSp modSp new mod ord">
        <pc:chgData name="Hill, Clive (STFC,DL,TECH)" userId="0e1aba8d-d701-415b-845f-efaa52324e68" providerId="ADAL" clId="{4580F616-52EC-4A9D-8F3B-5CEFC132FC5F}" dt="2024-05-16T15:14:23.065" v="1284"/>
        <pc:sldMkLst>
          <pc:docMk/>
          <pc:sldMk cId="3167490341" sldId="261"/>
        </pc:sldMkLst>
        <pc:spChg chg="add mod">
          <ac:chgData name="Hill, Clive (STFC,DL,TECH)" userId="0e1aba8d-d701-415b-845f-efaa52324e68" providerId="ADAL" clId="{4580F616-52EC-4A9D-8F3B-5CEFC132FC5F}" dt="2024-05-16T15:14:23.065" v="1284"/>
          <ac:spMkLst>
            <pc:docMk/>
            <pc:sldMk cId="3167490341" sldId="261"/>
            <ac:spMk id="3" creationId="{449533BA-88E2-5BDD-7AEE-1DEADAD96DEB}"/>
          </ac:spMkLst>
        </pc:spChg>
        <pc:picChg chg="add mod">
          <ac:chgData name="Hill, Clive (STFC,DL,TECH)" userId="0e1aba8d-d701-415b-845f-efaa52324e68" providerId="ADAL" clId="{4580F616-52EC-4A9D-8F3B-5CEFC132FC5F}" dt="2024-05-13T15:52:11.357" v="857" actId="14100"/>
          <ac:picMkLst>
            <pc:docMk/>
            <pc:sldMk cId="3167490341" sldId="261"/>
            <ac:picMk id="2" creationId="{D8A142C7-B8C0-0F45-B79C-76E2E92971C7}"/>
          </ac:picMkLst>
        </pc:picChg>
      </pc:sldChg>
      <pc:sldChg chg="addSp modSp new mod">
        <pc:chgData name="Hill, Clive (STFC,DL,TECH)" userId="0e1aba8d-d701-415b-845f-efaa52324e68" providerId="ADAL" clId="{4580F616-52EC-4A9D-8F3B-5CEFC132FC5F}" dt="2024-05-16T15:12:16.704" v="1228" actId="14100"/>
        <pc:sldMkLst>
          <pc:docMk/>
          <pc:sldMk cId="2315521448" sldId="262"/>
        </pc:sldMkLst>
        <pc:spChg chg="add mod">
          <ac:chgData name="Hill, Clive (STFC,DL,TECH)" userId="0e1aba8d-d701-415b-845f-efaa52324e68" providerId="ADAL" clId="{4580F616-52EC-4A9D-8F3B-5CEFC132FC5F}" dt="2024-05-16T15:12:16.704" v="1228" actId="14100"/>
          <ac:spMkLst>
            <pc:docMk/>
            <pc:sldMk cId="2315521448" sldId="262"/>
            <ac:spMk id="4" creationId="{E30BA5A9-2785-3C71-03E8-DC4CEF6AFF78}"/>
          </ac:spMkLst>
        </pc:spChg>
        <pc:spChg chg="add mod">
          <ac:chgData name="Hill, Clive (STFC,DL,TECH)" userId="0e1aba8d-d701-415b-845f-efaa52324e68" providerId="ADAL" clId="{4580F616-52EC-4A9D-8F3B-5CEFC132FC5F}" dt="2024-05-13T15:16:32.839" v="765" actId="20577"/>
          <ac:spMkLst>
            <pc:docMk/>
            <pc:sldMk cId="2315521448" sldId="262"/>
            <ac:spMk id="7" creationId="{32245481-A279-C23C-D31C-B431B3D201C6}"/>
          </ac:spMkLst>
        </pc:spChg>
        <pc:spChg chg="add mod">
          <ac:chgData name="Hill, Clive (STFC,DL,TECH)" userId="0e1aba8d-d701-415b-845f-efaa52324e68" providerId="ADAL" clId="{4580F616-52EC-4A9D-8F3B-5CEFC132FC5F}" dt="2024-05-13T15:17:33.303" v="771" actId="1076"/>
          <ac:spMkLst>
            <pc:docMk/>
            <pc:sldMk cId="2315521448" sldId="262"/>
            <ac:spMk id="11" creationId="{6188F712-7F8A-7359-813C-FC39454DD982}"/>
          </ac:spMkLst>
        </pc:spChg>
        <pc:spChg chg="add mod">
          <ac:chgData name="Hill, Clive (STFC,DL,TECH)" userId="0e1aba8d-d701-415b-845f-efaa52324e68" providerId="ADAL" clId="{4580F616-52EC-4A9D-8F3B-5CEFC132FC5F}" dt="2024-05-13T15:17:50.824" v="775" actId="571"/>
          <ac:spMkLst>
            <pc:docMk/>
            <pc:sldMk cId="2315521448" sldId="262"/>
            <ac:spMk id="16" creationId="{C64DA9EF-BEF1-F2AD-8CDE-76436160904F}"/>
          </ac:spMkLst>
        </pc:spChg>
        <pc:spChg chg="add mod">
          <ac:chgData name="Hill, Clive (STFC,DL,TECH)" userId="0e1aba8d-d701-415b-845f-efaa52324e68" providerId="ADAL" clId="{4580F616-52EC-4A9D-8F3B-5CEFC132FC5F}" dt="2024-05-13T15:51:21.861" v="852" actId="1076"/>
          <ac:spMkLst>
            <pc:docMk/>
            <pc:sldMk cId="2315521448" sldId="262"/>
            <ac:spMk id="19" creationId="{2D84D39D-C783-9762-4338-0FAA03BF5AF6}"/>
          </ac:spMkLst>
        </pc:spChg>
        <pc:spChg chg="add mod">
          <ac:chgData name="Hill, Clive (STFC,DL,TECH)" userId="0e1aba8d-d701-415b-845f-efaa52324e68" providerId="ADAL" clId="{4580F616-52EC-4A9D-8F3B-5CEFC132FC5F}" dt="2024-05-14T07:41:13.972" v="887" actId="14100"/>
          <ac:spMkLst>
            <pc:docMk/>
            <pc:sldMk cId="2315521448" sldId="262"/>
            <ac:spMk id="20" creationId="{A2ECEC57-4844-B668-0E8B-AED62FFD134E}"/>
          </ac:spMkLst>
        </pc:spChg>
        <pc:picChg chg="add mod">
          <ac:chgData name="Hill, Clive (STFC,DL,TECH)" userId="0e1aba8d-d701-415b-845f-efaa52324e68" providerId="ADAL" clId="{4580F616-52EC-4A9D-8F3B-5CEFC132FC5F}" dt="2024-05-13T10:35:35.229" v="346" actId="27614"/>
          <ac:picMkLst>
            <pc:docMk/>
            <pc:sldMk cId="2315521448" sldId="262"/>
            <ac:picMk id="3" creationId="{86C8A2ED-09D7-4C2D-0053-5047A7ABB202}"/>
          </ac:picMkLst>
        </pc:picChg>
        <pc:picChg chg="add mod">
          <ac:chgData name="Hill, Clive (STFC,DL,TECH)" userId="0e1aba8d-d701-415b-845f-efaa52324e68" providerId="ADAL" clId="{4580F616-52EC-4A9D-8F3B-5CEFC132FC5F}" dt="2024-05-14T07:39:45.673" v="874" actId="1076"/>
          <ac:picMkLst>
            <pc:docMk/>
            <pc:sldMk cId="2315521448" sldId="262"/>
            <ac:picMk id="18" creationId="{940DA89A-732E-C96F-743F-BC8DB0B7E0DF}"/>
          </ac:picMkLst>
        </pc:picChg>
        <pc:cxnChg chg="add mod">
          <ac:chgData name="Hill, Clive (STFC,DL,TECH)" userId="0e1aba8d-d701-415b-845f-efaa52324e68" providerId="ADAL" clId="{4580F616-52EC-4A9D-8F3B-5CEFC132FC5F}" dt="2024-05-13T15:12:49.546" v="679" actId="692"/>
          <ac:cxnSpMkLst>
            <pc:docMk/>
            <pc:sldMk cId="2315521448" sldId="262"/>
            <ac:cxnSpMk id="5" creationId="{5031F2EE-9A91-4862-36B3-8C0A1BAD6D40}"/>
          </ac:cxnSpMkLst>
        </pc:cxnChg>
        <pc:cxnChg chg="add mod">
          <ac:chgData name="Hill, Clive (STFC,DL,TECH)" userId="0e1aba8d-d701-415b-845f-efaa52324e68" providerId="ADAL" clId="{4580F616-52EC-4A9D-8F3B-5CEFC132FC5F}" dt="2024-05-13T15:16:14.670" v="751" actId="14100"/>
          <ac:cxnSpMkLst>
            <pc:docMk/>
            <pc:sldMk cId="2315521448" sldId="262"/>
            <ac:cxnSpMk id="6" creationId="{F95592C1-7368-ACCE-2DEE-9A2811060CC6}"/>
          </ac:cxnSpMkLst>
        </pc:cxnChg>
        <pc:cxnChg chg="add mod">
          <ac:chgData name="Hill, Clive (STFC,DL,TECH)" userId="0e1aba8d-d701-415b-845f-efaa52324e68" providerId="ADAL" clId="{4580F616-52EC-4A9D-8F3B-5CEFC132FC5F}" dt="2024-05-13T15:17:38.487" v="772" actId="14100"/>
          <ac:cxnSpMkLst>
            <pc:docMk/>
            <pc:sldMk cId="2315521448" sldId="262"/>
            <ac:cxnSpMk id="10" creationId="{272277FC-06F5-6353-EE05-F012D9A52515}"/>
          </ac:cxnSpMkLst>
        </pc:cxnChg>
        <pc:cxnChg chg="add mod">
          <ac:chgData name="Hill, Clive (STFC,DL,TECH)" userId="0e1aba8d-d701-415b-845f-efaa52324e68" providerId="ADAL" clId="{4580F616-52EC-4A9D-8F3B-5CEFC132FC5F}" dt="2024-05-13T15:17:44.654" v="774" actId="14100"/>
          <ac:cxnSpMkLst>
            <pc:docMk/>
            <pc:sldMk cId="2315521448" sldId="262"/>
            <ac:cxnSpMk id="14" creationId="{255FE054-F25E-C771-BA11-5A8D925ED950}"/>
          </ac:cxnSpMkLst>
        </pc:cxnChg>
      </pc:sldChg>
      <pc:sldChg chg="addSp delSp modSp new mod">
        <pc:chgData name="Hill, Clive (STFC,DL,TECH)" userId="0e1aba8d-d701-415b-845f-efaa52324e68" providerId="ADAL" clId="{4580F616-52EC-4A9D-8F3B-5CEFC132FC5F}" dt="2024-05-16T14:56:09.631" v="1110" actId="1076"/>
        <pc:sldMkLst>
          <pc:docMk/>
          <pc:sldMk cId="2908740748" sldId="263"/>
        </pc:sldMkLst>
        <pc:spChg chg="add mod">
          <ac:chgData name="Hill, Clive (STFC,DL,TECH)" userId="0e1aba8d-d701-415b-845f-efaa52324e68" providerId="ADAL" clId="{4580F616-52EC-4A9D-8F3B-5CEFC132FC5F}" dt="2024-05-13T15:42:14.420" v="812" actId="1076"/>
          <ac:spMkLst>
            <pc:docMk/>
            <pc:sldMk cId="2908740748" sldId="263"/>
            <ac:spMk id="7" creationId="{F513AECD-823B-2EEB-3A0C-BE783F0019F9}"/>
          </ac:spMkLst>
        </pc:spChg>
        <pc:spChg chg="add mod">
          <ac:chgData name="Hill, Clive (STFC,DL,TECH)" userId="0e1aba8d-d701-415b-845f-efaa52324e68" providerId="ADAL" clId="{4580F616-52EC-4A9D-8F3B-5CEFC132FC5F}" dt="2024-05-13T15:42:14.420" v="812" actId="1076"/>
          <ac:spMkLst>
            <pc:docMk/>
            <pc:sldMk cId="2908740748" sldId="263"/>
            <ac:spMk id="10" creationId="{BEB76A40-A0BF-6194-59D4-D538F474C068}"/>
          </ac:spMkLst>
        </pc:spChg>
        <pc:spChg chg="add mod">
          <ac:chgData name="Hill, Clive (STFC,DL,TECH)" userId="0e1aba8d-d701-415b-845f-efaa52324e68" providerId="ADAL" clId="{4580F616-52EC-4A9D-8F3B-5CEFC132FC5F}" dt="2024-05-13T15:42:14.420" v="812" actId="1076"/>
          <ac:spMkLst>
            <pc:docMk/>
            <pc:sldMk cId="2908740748" sldId="263"/>
            <ac:spMk id="11" creationId="{CF1FE823-8373-5251-51D1-F9154EC3267E}"/>
          </ac:spMkLst>
        </pc:spChg>
        <pc:spChg chg="add mod">
          <ac:chgData name="Hill, Clive (STFC,DL,TECH)" userId="0e1aba8d-d701-415b-845f-efaa52324e68" providerId="ADAL" clId="{4580F616-52EC-4A9D-8F3B-5CEFC132FC5F}" dt="2024-05-13T14:44:02.771" v="448" actId="571"/>
          <ac:spMkLst>
            <pc:docMk/>
            <pc:sldMk cId="2908740748" sldId="263"/>
            <ac:spMk id="13" creationId="{73187AD7-C186-D09A-176E-8AFD045CE43E}"/>
          </ac:spMkLst>
        </pc:spChg>
        <pc:spChg chg="add mod">
          <ac:chgData name="Hill, Clive (STFC,DL,TECH)" userId="0e1aba8d-d701-415b-845f-efaa52324e68" providerId="ADAL" clId="{4580F616-52EC-4A9D-8F3B-5CEFC132FC5F}" dt="2024-05-13T15:45:33.485" v="841" actId="14100"/>
          <ac:spMkLst>
            <pc:docMk/>
            <pc:sldMk cId="2908740748" sldId="263"/>
            <ac:spMk id="14" creationId="{703F659A-7ABC-B964-0779-130B5A62F257}"/>
          </ac:spMkLst>
        </pc:spChg>
        <pc:spChg chg="add mod">
          <ac:chgData name="Hill, Clive (STFC,DL,TECH)" userId="0e1aba8d-d701-415b-845f-efaa52324e68" providerId="ADAL" clId="{4580F616-52EC-4A9D-8F3B-5CEFC132FC5F}" dt="2024-05-13T15:42:14.420" v="812" actId="1076"/>
          <ac:spMkLst>
            <pc:docMk/>
            <pc:sldMk cId="2908740748" sldId="263"/>
            <ac:spMk id="18" creationId="{04275339-A7DA-9E80-8588-02A291069181}"/>
          </ac:spMkLst>
        </pc:spChg>
        <pc:spChg chg="add mod">
          <ac:chgData name="Hill, Clive (STFC,DL,TECH)" userId="0e1aba8d-d701-415b-845f-efaa52324e68" providerId="ADAL" clId="{4580F616-52EC-4A9D-8F3B-5CEFC132FC5F}" dt="2024-05-14T07:49:25.110" v="940" actId="1076"/>
          <ac:spMkLst>
            <pc:docMk/>
            <pc:sldMk cId="2908740748" sldId="263"/>
            <ac:spMk id="20" creationId="{D17A42B6-B96F-7014-73AC-22460F51D387}"/>
          </ac:spMkLst>
        </pc:spChg>
        <pc:spChg chg="add mod">
          <ac:chgData name="Hill, Clive (STFC,DL,TECH)" userId="0e1aba8d-d701-415b-845f-efaa52324e68" providerId="ADAL" clId="{4580F616-52EC-4A9D-8F3B-5CEFC132FC5F}" dt="2024-05-16T14:56:05.201" v="1109" actId="692"/>
          <ac:spMkLst>
            <pc:docMk/>
            <pc:sldMk cId="2908740748" sldId="263"/>
            <ac:spMk id="23" creationId="{2B669157-2058-829C-3AC6-3FF2196A0182}"/>
          </ac:spMkLst>
        </pc:spChg>
        <pc:spChg chg="add mod">
          <ac:chgData name="Hill, Clive (STFC,DL,TECH)" userId="0e1aba8d-d701-415b-845f-efaa52324e68" providerId="ADAL" clId="{4580F616-52EC-4A9D-8F3B-5CEFC132FC5F}" dt="2024-05-16T14:56:09.631" v="1110" actId="1076"/>
          <ac:spMkLst>
            <pc:docMk/>
            <pc:sldMk cId="2908740748" sldId="263"/>
            <ac:spMk id="25" creationId="{66F75D0C-1EE7-76F4-2909-BDD7E838A08B}"/>
          </ac:spMkLst>
        </pc:spChg>
        <pc:spChg chg="add mod">
          <ac:chgData name="Hill, Clive (STFC,DL,TECH)" userId="0e1aba8d-d701-415b-845f-efaa52324e68" providerId="ADAL" clId="{4580F616-52EC-4A9D-8F3B-5CEFC132FC5F}" dt="2024-05-14T07:50:01.008" v="954" actId="20577"/>
          <ac:spMkLst>
            <pc:docMk/>
            <pc:sldMk cId="2908740748" sldId="263"/>
            <ac:spMk id="26" creationId="{A5F07033-DF69-4D35-5C86-9A54D13C1126}"/>
          </ac:spMkLst>
        </pc:spChg>
        <pc:spChg chg="add mod">
          <ac:chgData name="Hill, Clive (STFC,DL,TECH)" userId="0e1aba8d-d701-415b-845f-efaa52324e68" providerId="ADAL" clId="{4580F616-52EC-4A9D-8F3B-5CEFC132FC5F}" dt="2024-05-14T07:53:48.178" v="974" actId="20577"/>
          <ac:spMkLst>
            <pc:docMk/>
            <pc:sldMk cId="2908740748" sldId="263"/>
            <ac:spMk id="28" creationId="{453AA295-BA23-74D3-EBB9-6C446B35A058}"/>
          </ac:spMkLst>
        </pc:spChg>
        <pc:spChg chg="add mod">
          <ac:chgData name="Hill, Clive (STFC,DL,TECH)" userId="0e1aba8d-d701-415b-845f-efaa52324e68" providerId="ADAL" clId="{4580F616-52EC-4A9D-8F3B-5CEFC132FC5F}" dt="2024-05-16T14:55:06.380" v="1107" actId="14100"/>
          <ac:spMkLst>
            <pc:docMk/>
            <pc:sldMk cId="2908740748" sldId="263"/>
            <ac:spMk id="29" creationId="{F85F6FE5-FFE2-5CFD-60E3-B895E25B1ED8}"/>
          </ac:spMkLst>
        </pc:spChg>
        <pc:spChg chg="add mod">
          <ac:chgData name="Hill, Clive (STFC,DL,TECH)" userId="0e1aba8d-d701-415b-845f-efaa52324e68" providerId="ADAL" clId="{4580F616-52EC-4A9D-8F3B-5CEFC132FC5F}" dt="2024-05-14T07:55:47.376" v="980" actId="1076"/>
          <ac:spMkLst>
            <pc:docMk/>
            <pc:sldMk cId="2908740748" sldId="263"/>
            <ac:spMk id="34" creationId="{7F1ED35B-AB98-5517-0084-1B68525DB29A}"/>
          </ac:spMkLst>
        </pc:spChg>
        <pc:picChg chg="add mod">
          <ac:chgData name="Hill, Clive (STFC,DL,TECH)" userId="0e1aba8d-d701-415b-845f-efaa52324e68" providerId="ADAL" clId="{4580F616-52EC-4A9D-8F3B-5CEFC132FC5F}" dt="2024-05-16T14:50:42.741" v="1059" actId="14100"/>
          <ac:picMkLst>
            <pc:docMk/>
            <pc:sldMk cId="2908740748" sldId="263"/>
            <ac:picMk id="3" creationId="{579F05F5-756B-1FF8-0979-F9FB6D4E35EF}"/>
          </ac:picMkLst>
        </pc:picChg>
        <pc:picChg chg="add del mod">
          <ac:chgData name="Hill, Clive (STFC,DL,TECH)" userId="0e1aba8d-d701-415b-845f-efaa52324e68" providerId="ADAL" clId="{4580F616-52EC-4A9D-8F3B-5CEFC132FC5F}" dt="2024-05-16T14:50:50.403" v="1060" actId="478"/>
          <ac:picMkLst>
            <pc:docMk/>
            <pc:sldMk cId="2908740748" sldId="263"/>
            <ac:picMk id="4" creationId="{4E4EAA52-792E-33F6-E756-4A88BF02DE33}"/>
          </ac:picMkLst>
        </pc:picChg>
        <pc:picChg chg="add mod">
          <ac:chgData name="Hill, Clive (STFC,DL,TECH)" userId="0e1aba8d-d701-415b-845f-efaa52324e68" providerId="ADAL" clId="{4580F616-52EC-4A9D-8F3B-5CEFC132FC5F}" dt="2024-05-13T14:23:26.732" v="379" actId="1076"/>
          <ac:picMkLst>
            <pc:docMk/>
            <pc:sldMk cId="2908740748" sldId="263"/>
            <ac:picMk id="5" creationId="{E49FC39E-4A17-8C27-0638-E4A9D9F40B14}"/>
          </ac:picMkLst>
        </pc:picChg>
        <pc:picChg chg="add mod">
          <ac:chgData name="Hill, Clive (STFC,DL,TECH)" userId="0e1aba8d-d701-415b-845f-efaa52324e68" providerId="ADAL" clId="{4580F616-52EC-4A9D-8F3B-5CEFC132FC5F}" dt="2024-05-13T14:44:02.771" v="448" actId="571"/>
          <ac:picMkLst>
            <pc:docMk/>
            <pc:sldMk cId="2908740748" sldId="263"/>
            <ac:picMk id="12" creationId="{6961C29C-602D-9951-ECD4-3A4D25CA299B}"/>
          </ac:picMkLst>
        </pc:picChg>
        <pc:picChg chg="add mod">
          <ac:chgData name="Hill, Clive (STFC,DL,TECH)" userId="0e1aba8d-d701-415b-845f-efaa52324e68" providerId="ADAL" clId="{4580F616-52EC-4A9D-8F3B-5CEFC132FC5F}" dt="2024-05-14T07:49:40.389" v="942" actId="571"/>
          <ac:picMkLst>
            <pc:docMk/>
            <pc:sldMk cId="2908740748" sldId="263"/>
            <ac:picMk id="22" creationId="{0CBD8AB8-93A1-C60B-9DE1-0D26C8480572}"/>
          </ac:picMkLst>
        </pc:picChg>
        <pc:cxnChg chg="add mod">
          <ac:chgData name="Hill, Clive (STFC,DL,TECH)" userId="0e1aba8d-d701-415b-845f-efaa52324e68" providerId="ADAL" clId="{4580F616-52EC-4A9D-8F3B-5CEFC132FC5F}" dt="2024-05-13T15:42:14.420" v="812" actId="1076"/>
          <ac:cxnSpMkLst>
            <pc:docMk/>
            <pc:sldMk cId="2908740748" sldId="263"/>
            <ac:cxnSpMk id="6" creationId="{ABAF0E38-40A0-EAC8-1381-0E1F08C89E22}"/>
          </ac:cxnSpMkLst>
        </pc:cxnChg>
        <pc:cxnChg chg="add mod">
          <ac:chgData name="Hill, Clive (STFC,DL,TECH)" userId="0e1aba8d-d701-415b-845f-efaa52324e68" providerId="ADAL" clId="{4580F616-52EC-4A9D-8F3B-5CEFC132FC5F}" dt="2024-05-13T15:42:14.420" v="812" actId="1076"/>
          <ac:cxnSpMkLst>
            <pc:docMk/>
            <pc:sldMk cId="2908740748" sldId="263"/>
            <ac:cxnSpMk id="8" creationId="{503B15DC-841B-11EF-8BAE-1BA423792851}"/>
          </ac:cxnSpMkLst>
        </pc:cxnChg>
        <pc:cxnChg chg="add mod">
          <ac:chgData name="Hill, Clive (STFC,DL,TECH)" userId="0e1aba8d-d701-415b-845f-efaa52324e68" providerId="ADAL" clId="{4580F616-52EC-4A9D-8F3B-5CEFC132FC5F}" dt="2024-05-13T15:42:14.420" v="812" actId="1076"/>
          <ac:cxnSpMkLst>
            <pc:docMk/>
            <pc:sldMk cId="2908740748" sldId="263"/>
            <ac:cxnSpMk id="9" creationId="{3D6F8870-83CA-3473-4593-76DB8DA28FFE}"/>
          </ac:cxnSpMkLst>
        </pc:cxnChg>
        <pc:cxnChg chg="add mod">
          <ac:chgData name="Hill, Clive (STFC,DL,TECH)" userId="0e1aba8d-d701-415b-845f-efaa52324e68" providerId="ADAL" clId="{4580F616-52EC-4A9D-8F3B-5CEFC132FC5F}" dt="2024-05-16T14:53:00.376" v="1070" actId="692"/>
          <ac:cxnSpMkLst>
            <pc:docMk/>
            <pc:sldMk cId="2908740748" sldId="263"/>
            <ac:cxnSpMk id="15" creationId="{131BAB48-06A8-024F-AC6B-9E2BA128CC9E}"/>
          </ac:cxnSpMkLst>
        </pc:cxnChg>
        <pc:cxnChg chg="add mod">
          <ac:chgData name="Hill, Clive (STFC,DL,TECH)" userId="0e1aba8d-d701-415b-845f-efaa52324e68" providerId="ADAL" clId="{4580F616-52EC-4A9D-8F3B-5CEFC132FC5F}" dt="2024-05-13T15:42:14.420" v="812" actId="1076"/>
          <ac:cxnSpMkLst>
            <pc:docMk/>
            <pc:sldMk cId="2908740748" sldId="263"/>
            <ac:cxnSpMk id="16" creationId="{93C0278B-74C2-1A25-6FAF-FFD49B61A978}"/>
          </ac:cxnSpMkLst>
        </pc:cxnChg>
        <pc:cxnChg chg="add mod">
          <ac:chgData name="Hill, Clive (STFC,DL,TECH)" userId="0e1aba8d-d701-415b-845f-efaa52324e68" providerId="ADAL" clId="{4580F616-52EC-4A9D-8F3B-5CEFC132FC5F}" dt="2024-05-14T07:49:20.821" v="939" actId="14100"/>
          <ac:cxnSpMkLst>
            <pc:docMk/>
            <pc:sldMk cId="2908740748" sldId="263"/>
            <ac:cxnSpMk id="19" creationId="{73848C0A-375E-89C9-9660-539AC264D1B3}"/>
          </ac:cxnSpMkLst>
        </pc:cxnChg>
        <pc:cxnChg chg="add mod">
          <ac:chgData name="Hill, Clive (STFC,DL,TECH)" userId="0e1aba8d-d701-415b-845f-efaa52324e68" providerId="ADAL" clId="{4580F616-52EC-4A9D-8F3B-5CEFC132FC5F}" dt="2024-05-14T07:49:40.389" v="942" actId="571"/>
          <ac:cxnSpMkLst>
            <pc:docMk/>
            <pc:sldMk cId="2908740748" sldId="263"/>
            <ac:cxnSpMk id="23" creationId="{F10BE728-830C-E0A5-151E-E1ED56897B46}"/>
          </ac:cxnSpMkLst>
        </pc:cxnChg>
        <pc:cxnChg chg="add mod">
          <ac:chgData name="Hill, Clive (STFC,DL,TECH)" userId="0e1aba8d-d701-415b-845f-efaa52324e68" providerId="ADAL" clId="{4580F616-52EC-4A9D-8F3B-5CEFC132FC5F}" dt="2024-05-14T07:49:49.739" v="944" actId="14100"/>
          <ac:cxnSpMkLst>
            <pc:docMk/>
            <pc:sldMk cId="2908740748" sldId="263"/>
            <ac:cxnSpMk id="24" creationId="{D92A922F-9A7A-4F6C-EF4E-3E2F23F3DB9D}"/>
          </ac:cxnSpMkLst>
        </pc:cxnChg>
        <pc:cxnChg chg="add mod">
          <ac:chgData name="Hill, Clive (STFC,DL,TECH)" userId="0e1aba8d-d701-415b-845f-efaa52324e68" providerId="ADAL" clId="{4580F616-52EC-4A9D-8F3B-5CEFC132FC5F}" dt="2024-05-16T14:52:32.115" v="1069" actId="14100"/>
          <ac:cxnSpMkLst>
            <pc:docMk/>
            <pc:sldMk cId="2908740748" sldId="263"/>
            <ac:cxnSpMk id="27" creationId="{8818F2F4-7DA0-9BD8-B596-6BD4B57305A5}"/>
          </ac:cxnSpMkLst>
        </pc:cxnChg>
        <pc:cxnChg chg="add mod">
          <ac:chgData name="Hill, Clive (STFC,DL,TECH)" userId="0e1aba8d-d701-415b-845f-efaa52324e68" providerId="ADAL" clId="{4580F616-52EC-4A9D-8F3B-5CEFC132FC5F}" dt="2024-05-14T07:54:08.681" v="977" actId="14100"/>
          <ac:cxnSpMkLst>
            <pc:docMk/>
            <pc:sldMk cId="2908740748" sldId="263"/>
            <ac:cxnSpMk id="31" creationId="{F9A8908B-B1A6-F6D1-7DF1-E3AD274666CF}"/>
          </ac:cxnSpMkLst>
        </pc:cxnChg>
      </pc:sldChg>
      <pc:sldChg chg="addSp modSp new mod">
        <pc:chgData name="Hill, Clive (STFC,DL,TECH)" userId="0e1aba8d-d701-415b-845f-efaa52324e68" providerId="ADAL" clId="{4580F616-52EC-4A9D-8F3B-5CEFC132FC5F}" dt="2024-05-16T15:12:33.344" v="1245" actId="14100"/>
        <pc:sldMkLst>
          <pc:docMk/>
          <pc:sldMk cId="3564325531" sldId="264"/>
        </pc:sldMkLst>
        <pc:spChg chg="add mod">
          <ac:chgData name="Hill, Clive (STFC,DL,TECH)" userId="0e1aba8d-d701-415b-845f-efaa52324e68" providerId="ADAL" clId="{4580F616-52EC-4A9D-8F3B-5CEFC132FC5F}" dt="2024-05-16T15:12:33.344" v="1245" actId="14100"/>
          <ac:spMkLst>
            <pc:docMk/>
            <pc:sldMk cId="3564325531" sldId="264"/>
            <ac:spMk id="4" creationId="{D576996B-A8BC-B8C8-D5A6-F44E83382C8B}"/>
          </ac:spMkLst>
        </pc:spChg>
        <pc:spChg chg="add mod">
          <ac:chgData name="Hill, Clive (STFC,DL,TECH)" userId="0e1aba8d-d701-415b-845f-efaa52324e68" providerId="ADAL" clId="{4580F616-52EC-4A9D-8F3B-5CEFC132FC5F}" dt="2024-05-13T15:14:17.270" v="704" actId="20577"/>
          <ac:spMkLst>
            <pc:docMk/>
            <pc:sldMk cId="3564325531" sldId="264"/>
            <ac:spMk id="12" creationId="{84568DC4-DA26-D349-7B0C-8DBEF232873E}"/>
          </ac:spMkLst>
        </pc:spChg>
        <pc:spChg chg="add mod">
          <ac:chgData name="Hill, Clive (STFC,DL,TECH)" userId="0e1aba8d-d701-415b-845f-efaa52324e68" providerId="ADAL" clId="{4580F616-52EC-4A9D-8F3B-5CEFC132FC5F}" dt="2024-05-13T15:15:10.631" v="741" actId="20577"/>
          <ac:spMkLst>
            <pc:docMk/>
            <pc:sldMk cId="3564325531" sldId="264"/>
            <ac:spMk id="15" creationId="{9A06E0B3-EFDA-D843-EFE4-CCE33823E8A3}"/>
          </ac:spMkLst>
        </pc:spChg>
        <pc:spChg chg="add mod">
          <ac:chgData name="Hill, Clive (STFC,DL,TECH)" userId="0e1aba8d-d701-415b-845f-efaa52324e68" providerId="ADAL" clId="{4580F616-52EC-4A9D-8F3B-5CEFC132FC5F}" dt="2024-05-13T15:15:40.374" v="745" actId="1076"/>
          <ac:spMkLst>
            <pc:docMk/>
            <pc:sldMk cId="3564325531" sldId="264"/>
            <ac:spMk id="19" creationId="{AB478BF8-0CE9-450A-8ED9-5CD624E00A26}"/>
          </ac:spMkLst>
        </pc:spChg>
        <pc:spChg chg="add mod">
          <ac:chgData name="Hill, Clive (STFC,DL,TECH)" userId="0e1aba8d-d701-415b-845f-efaa52324e68" providerId="ADAL" clId="{4580F616-52EC-4A9D-8F3B-5CEFC132FC5F}" dt="2024-05-14T11:30:36.662" v="1045" actId="1076"/>
          <ac:spMkLst>
            <pc:docMk/>
            <pc:sldMk cId="3564325531" sldId="264"/>
            <ac:spMk id="22" creationId="{4DA2C8A5-7C5D-F19F-2FB3-8FE69F35B120}"/>
          </ac:spMkLst>
        </pc:spChg>
        <pc:picChg chg="add mod">
          <ac:chgData name="Hill, Clive (STFC,DL,TECH)" userId="0e1aba8d-d701-415b-845f-efaa52324e68" providerId="ADAL" clId="{4580F616-52EC-4A9D-8F3B-5CEFC132FC5F}" dt="2024-05-13T10:43:25.413" v="361" actId="962"/>
          <ac:picMkLst>
            <pc:docMk/>
            <pc:sldMk cId="3564325531" sldId="264"/>
            <ac:picMk id="3" creationId="{440F4176-0299-952A-95C6-8F85819878F8}"/>
          </ac:picMkLst>
        </pc:picChg>
        <pc:cxnChg chg="add mod">
          <ac:chgData name="Hill, Clive (STFC,DL,TECH)" userId="0e1aba8d-d701-415b-845f-efaa52324e68" providerId="ADAL" clId="{4580F616-52EC-4A9D-8F3B-5CEFC132FC5F}" dt="2024-05-13T15:13:34.502" v="686" actId="1076"/>
          <ac:cxnSpMkLst>
            <pc:docMk/>
            <pc:sldMk cId="3564325531" sldId="264"/>
            <ac:cxnSpMk id="5" creationId="{CF3568AA-B78C-77E2-3E5E-2ECA203B1E77}"/>
          </ac:cxnSpMkLst>
        </pc:cxnChg>
        <pc:cxnChg chg="add mod">
          <ac:chgData name="Hill, Clive (STFC,DL,TECH)" userId="0e1aba8d-d701-415b-845f-efaa52324e68" providerId="ADAL" clId="{4580F616-52EC-4A9D-8F3B-5CEFC132FC5F}" dt="2024-05-13T15:13:54.409" v="689" actId="692"/>
          <ac:cxnSpMkLst>
            <pc:docMk/>
            <pc:sldMk cId="3564325531" sldId="264"/>
            <ac:cxnSpMk id="10" creationId="{DCEC3694-1FC1-7074-0643-0A537B36B8F5}"/>
          </ac:cxnSpMkLst>
        </pc:cxnChg>
        <pc:cxnChg chg="add mod">
          <ac:chgData name="Hill, Clive (STFC,DL,TECH)" userId="0e1aba8d-d701-415b-845f-efaa52324e68" providerId="ADAL" clId="{4580F616-52EC-4A9D-8F3B-5CEFC132FC5F}" dt="2024-05-13T15:14:46.902" v="713" actId="14100"/>
          <ac:cxnSpMkLst>
            <pc:docMk/>
            <pc:sldMk cId="3564325531" sldId="264"/>
            <ac:cxnSpMk id="13" creationId="{3E267813-A4B5-4781-9EDF-29EF1ED734E8}"/>
          </ac:cxnSpMkLst>
        </pc:cxnChg>
        <pc:cxnChg chg="add mod">
          <ac:chgData name="Hill, Clive (STFC,DL,TECH)" userId="0e1aba8d-d701-415b-845f-efaa52324e68" providerId="ADAL" clId="{4580F616-52EC-4A9D-8F3B-5CEFC132FC5F}" dt="2024-05-13T15:15:43.006" v="746" actId="14100"/>
          <ac:cxnSpMkLst>
            <pc:docMk/>
            <pc:sldMk cId="3564325531" sldId="264"/>
            <ac:cxnSpMk id="18" creationId="{DBFD9BCD-C5C7-4418-6F63-F92D271F3186}"/>
          </ac:cxnSpMkLst>
        </pc:cxnChg>
      </pc:sldChg>
      <pc:sldChg chg="addSp delSp modSp new mod">
        <pc:chgData name="Hill, Clive (STFC,DL,TECH)" userId="0e1aba8d-d701-415b-845f-efaa52324e68" providerId="ADAL" clId="{4580F616-52EC-4A9D-8F3B-5CEFC132FC5F}" dt="2024-05-16T15:19:29.641" v="1422" actId="1076"/>
        <pc:sldMkLst>
          <pc:docMk/>
          <pc:sldMk cId="2068347058" sldId="265"/>
        </pc:sldMkLst>
        <pc:spChg chg="add mod">
          <ac:chgData name="Hill, Clive (STFC,DL,TECH)" userId="0e1aba8d-d701-415b-845f-efaa52324e68" providerId="ADAL" clId="{4580F616-52EC-4A9D-8F3B-5CEFC132FC5F}" dt="2024-05-16T15:18:59.712" v="1409" actId="1076"/>
          <ac:spMkLst>
            <pc:docMk/>
            <pc:sldMk cId="2068347058" sldId="265"/>
            <ac:spMk id="4" creationId="{3A95D124-8D52-FB90-9401-134913CF7434}"/>
          </ac:spMkLst>
        </pc:spChg>
        <pc:spChg chg="add mod">
          <ac:chgData name="Hill, Clive (STFC,DL,TECH)" userId="0e1aba8d-d701-415b-845f-efaa52324e68" providerId="ADAL" clId="{4580F616-52EC-4A9D-8F3B-5CEFC132FC5F}" dt="2024-05-16T15:19:29.641" v="1422" actId="1076"/>
          <ac:spMkLst>
            <pc:docMk/>
            <pc:sldMk cId="2068347058" sldId="265"/>
            <ac:spMk id="10" creationId="{9B7975AE-1716-1417-9FEB-C29DB5279D6F}"/>
          </ac:spMkLst>
        </pc:spChg>
        <pc:spChg chg="add mod">
          <ac:chgData name="Hill, Clive (STFC,DL,TECH)" userId="0e1aba8d-d701-415b-845f-efaa52324e68" providerId="ADAL" clId="{4580F616-52EC-4A9D-8F3B-5CEFC132FC5F}" dt="2024-05-14T11:28:16.046" v="1035" actId="1076"/>
          <ac:spMkLst>
            <pc:docMk/>
            <pc:sldMk cId="2068347058" sldId="265"/>
            <ac:spMk id="21" creationId="{CE64EE2D-8724-E269-2C28-BB5C52EC6218}"/>
          </ac:spMkLst>
        </pc:spChg>
        <pc:picChg chg="add mod">
          <ac:chgData name="Hill, Clive (STFC,DL,TECH)" userId="0e1aba8d-d701-415b-845f-efaa52324e68" providerId="ADAL" clId="{4580F616-52EC-4A9D-8F3B-5CEFC132FC5F}" dt="2024-05-14T11:14:18.027" v="988" actId="1076"/>
          <ac:picMkLst>
            <pc:docMk/>
            <pc:sldMk cId="2068347058" sldId="265"/>
            <ac:picMk id="3" creationId="{E4D7D742-8F60-B4FF-C625-788E318525B5}"/>
          </ac:picMkLst>
        </pc:picChg>
        <pc:picChg chg="add mod">
          <ac:chgData name="Hill, Clive (STFC,DL,TECH)" userId="0e1aba8d-d701-415b-845f-efaa52324e68" providerId="ADAL" clId="{4580F616-52EC-4A9D-8F3B-5CEFC132FC5F}" dt="2024-05-14T11:19:18.296" v="1011" actId="1076"/>
          <ac:picMkLst>
            <pc:docMk/>
            <pc:sldMk cId="2068347058" sldId="265"/>
            <ac:picMk id="5" creationId="{49CF3010-B865-17D7-EBBD-36D82B2B15A9}"/>
          </ac:picMkLst>
        </pc:picChg>
        <pc:cxnChg chg="add mod">
          <ac:chgData name="Hill, Clive (STFC,DL,TECH)" userId="0e1aba8d-d701-415b-845f-efaa52324e68" providerId="ADAL" clId="{4580F616-52EC-4A9D-8F3B-5CEFC132FC5F}" dt="2024-05-16T15:19:03.969" v="1410" actId="14100"/>
          <ac:cxnSpMkLst>
            <pc:docMk/>
            <pc:sldMk cId="2068347058" sldId="265"/>
            <ac:cxnSpMk id="2" creationId="{8BEEBF2B-D44C-858A-2066-85815BF0451D}"/>
          </ac:cxnSpMkLst>
        </pc:cxnChg>
        <pc:cxnChg chg="add mod">
          <ac:chgData name="Hill, Clive (STFC,DL,TECH)" userId="0e1aba8d-d701-415b-845f-efaa52324e68" providerId="ADAL" clId="{4580F616-52EC-4A9D-8F3B-5CEFC132FC5F}" dt="2024-05-14T11:18:54.985" v="1006" actId="692"/>
          <ac:cxnSpMkLst>
            <pc:docMk/>
            <pc:sldMk cId="2068347058" sldId="265"/>
            <ac:cxnSpMk id="7" creationId="{BF850C8F-0CBC-6208-B574-9FA9EE02BEAD}"/>
          </ac:cxnSpMkLst>
        </pc:cxnChg>
        <pc:cxnChg chg="add mod">
          <ac:chgData name="Hill, Clive (STFC,DL,TECH)" userId="0e1aba8d-d701-415b-845f-efaa52324e68" providerId="ADAL" clId="{4580F616-52EC-4A9D-8F3B-5CEFC132FC5F}" dt="2024-05-16T15:19:18.905" v="1413" actId="14100"/>
          <ac:cxnSpMkLst>
            <pc:docMk/>
            <pc:sldMk cId="2068347058" sldId="265"/>
            <ac:cxnSpMk id="11" creationId="{7187EB57-EE14-F8A9-FDE7-E90F2A4C70A0}"/>
          </ac:cxnSpMkLst>
        </pc:cxnChg>
        <pc:cxnChg chg="add mod">
          <ac:chgData name="Hill, Clive (STFC,DL,TECH)" userId="0e1aba8d-d701-415b-845f-efaa52324e68" providerId="ADAL" clId="{4580F616-52EC-4A9D-8F3B-5CEFC132FC5F}" dt="2024-05-14T11:19:27.116" v="1013" actId="1076"/>
          <ac:cxnSpMkLst>
            <pc:docMk/>
            <pc:sldMk cId="2068347058" sldId="265"/>
            <ac:cxnSpMk id="13" creationId="{00920D8D-6FB2-30D5-7EE7-54048CD073BE}"/>
          </ac:cxnSpMkLst>
        </pc:cxnChg>
        <pc:cxnChg chg="add del mod">
          <ac:chgData name="Hill, Clive (STFC,DL,TECH)" userId="0e1aba8d-d701-415b-845f-efaa52324e68" providerId="ADAL" clId="{4580F616-52EC-4A9D-8F3B-5CEFC132FC5F}" dt="2024-05-14T11:19:05.750" v="1009" actId="478"/>
          <ac:cxnSpMkLst>
            <pc:docMk/>
            <pc:sldMk cId="2068347058" sldId="265"/>
            <ac:cxnSpMk id="14" creationId="{4D58FDA1-7EEA-C5A0-D9F8-8028E18F974D}"/>
          </ac:cxnSpMkLst>
        </pc:cxnChg>
        <pc:cxnChg chg="add mod">
          <ac:chgData name="Hill, Clive (STFC,DL,TECH)" userId="0e1aba8d-d701-415b-845f-efaa52324e68" providerId="ADAL" clId="{4580F616-52EC-4A9D-8F3B-5CEFC132FC5F}" dt="2024-05-14T11:25:06.355" v="1018" actId="1076"/>
          <ac:cxnSpMkLst>
            <pc:docMk/>
            <pc:sldMk cId="2068347058" sldId="265"/>
            <ac:cxnSpMk id="15" creationId="{90C476AF-1C37-4952-E4B5-678E7F0B1FFC}"/>
          </ac:cxnSpMkLst>
        </pc:cxnChg>
        <pc:cxnChg chg="add mod">
          <ac:chgData name="Hill, Clive (STFC,DL,TECH)" userId="0e1aba8d-d701-415b-845f-efaa52324e68" providerId="ADAL" clId="{4580F616-52EC-4A9D-8F3B-5CEFC132FC5F}" dt="2024-05-14T11:25:17.025" v="1019" actId="571"/>
          <ac:cxnSpMkLst>
            <pc:docMk/>
            <pc:sldMk cId="2068347058" sldId="265"/>
            <ac:cxnSpMk id="17" creationId="{CFE45698-1FA7-3CDC-565A-9948C440A567}"/>
          </ac:cxnSpMkLst>
        </pc:cxnChg>
        <pc:cxnChg chg="add mod">
          <ac:chgData name="Hill, Clive (STFC,DL,TECH)" userId="0e1aba8d-d701-415b-845f-efaa52324e68" providerId="ADAL" clId="{4580F616-52EC-4A9D-8F3B-5CEFC132FC5F}" dt="2024-05-14T11:25:54.661" v="1026" actId="692"/>
          <ac:cxnSpMkLst>
            <pc:docMk/>
            <pc:sldMk cId="2068347058" sldId="265"/>
            <ac:cxnSpMk id="19" creationId="{8CF2354F-DF81-91EB-19BD-87E0BD0344C8}"/>
          </ac:cxnSpMkLst>
        </pc:cxnChg>
      </pc:sldChg>
      <pc:sldChg chg="addSp modSp new mod ord">
        <pc:chgData name="Hill, Clive (STFC,DL,TECH)" userId="0e1aba8d-d701-415b-845f-efaa52324e68" providerId="ADAL" clId="{4580F616-52EC-4A9D-8F3B-5CEFC132FC5F}" dt="2024-05-16T15:09:22.855" v="1211" actId="20577"/>
        <pc:sldMkLst>
          <pc:docMk/>
          <pc:sldMk cId="2554544201" sldId="266"/>
        </pc:sldMkLst>
        <pc:spChg chg="add mod">
          <ac:chgData name="Hill, Clive (STFC,DL,TECH)" userId="0e1aba8d-d701-415b-845f-efaa52324e68" providerId="ADAL" clId="{4580F616-52EC-4A9D-8F3B-5CEFC132FC5F}" dt="2024-05-16T15:09:22.855" v="1211" actId="20577"/>
          <ac:spMkLst>
            <pc:docMk/>
            <pc:sldMk cId="2554544201" sldId="266"/>
            <ac:spMk id="4" creationId="{885A8793-D172-0F96-0B77-854BEFB1A2B9}"/>
          </ac:spMkLst>
        </pc:spChg>
        <pc:picChg chg="add mod">
          <ac:chgData name="Hill, Clive (STFC,DL,TECH)" userId="0e1aba8d-d701-415b-845f-efaa52324e68" providerId="ADAL" clId="{4580F616-52EC-4A9D-8F3B-5CEFC132FC5F}" dt="2024-05-16T15:02:35.105" v="1119" actId="962"/>
          <ac:picMkLst>
            <pc:docMk/>
            <pc:sldMk cId="2554544201" sldId="266"/>
            <ac:picMk id="3" creationId="{21227446-C592-1899-F81A-C833284D265F}"/>
          </ac:picMkLst>
        </pc:picChg>
      </pc:sldChg>
      <pc:sldChg chg="modSp new del mod ord">
        <pc:chgData name="Hill, Clive (STFC,DL,TECH)" userId="0e1aba8d-d701-415b-845f-efaa52324e68" providerId="ADAL" clId="{4580F616-52EC-4A9D-8F3B-5CEFC132FC5F}" dt="2024-05-16T15:07:12.876" v="1149" actId="2696"/>
        <pc:sldMkLst>
          <pc:docMk/>
          <pc:sldMk cId="2186245752" sldId="267"/>
        </pc:sldMkLst>
        <pc:spChg chg="mod">
          <ac:chgData name="Hill, Clive (STFC,DL,TECH)" userId="0e1aba8d-d701-415b-845f-efaa52324e68" providerId="ADAL" clId="{4580F616-52EC-4A9D-8F3B-5CEFC132FC5F}" dt="2024-05-16T15:04:42.262" v="1148" actId="20577"/>
          <ac:spMkLst>
            <pc:docMk/>
            <pc:sldMk cId="2186245752" sldId="267"/>
            <ac:spMk id="2" creationId="{5D1687E9-93BE-6000-42F4-40294C909650}"/>
          </ac:spMkLst>
        </pc:spChg>
      </pc:sldChg>
      <pc:sldChg chg="modSp mod">
        <pc:chgData name="Hill, Clive (STFC,DL,TECH)" userId="0e1aba8d-d701-415b-845f-efaa52324e68" providerId="ADAL" clId="{4580F616-52EC-4A9D-8F3B-5CEFC132FC5F}" dt="2024-05-16T15:08:10.999" v="1180" actId="20577"/>
        <pc:sldMkLst>
          <pc:docMk/>
          <pc:sldMk cId="1674839013" sldId="268"/>
        </pc:sldMkLst>
        <pc:spChg chg="mod">
          <ac:chgData name="Hill, Clive (STFC,DL,TECH)" userId="0e1aba8d-d701-415b-845f-efaa52324e68" providerId="ADAL" clId="{4580F616-52EC-4A9D-8F3B-5CEFC132FC5F}" dt="2024-05-16T15:08:10.999" v="1180" actId="20577"/>
          <ac:spMkLst>
            <pc:docMk/>
            <pc:sldMk cId="1674839013" sldId="268"/>
            <ac:spMk id="5" creationId="{0BEB0AE4-391E-6F41-84C6-D4EEDF519A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F4B02B-0C8F-45F0-8555-18FC31E2913F}" type="datetimeFigureOut">
              <a:rPr lang="en-GB" smtClean="0"/>
              <a:t>16/07/2024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8EF707-A9A1-4E46-BB1C-351CABB29882}" type="slidenum">
              <a:rPr lang="en-GB" smtClean="0"/>
              <a:t>‹#›</a:t>
            </a:fld>
            <a:endParaRPr lang="en-GB"/>
          </a:p>
        </p:txBody>
      </p:sp>
    </p:spTree>
    <p:extLst>
      <p:ext uri="{BB962C8B-B14F-4D97-AF65-F5344CB8AC3E}">
        <p14:creationId xmlns:p14="http://schemas.microsoft.com/office/powerpoint/2010/main" val="3198539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dirty="0"/>
          </a:p>
        </p:txBody>
      </p:sp>
      <p:sp>
        <p:nvSpPr>
          <p:cNvPr id="5" name="Header Placeholder 4">
            <a:extLst>
              <a:ext uri="{FF2B5EF4-FFF2-40B4-BE49-F238E27FC236}">
                <a16:creationId xmlns:a16="http://schemas.microsoft.com/office/drawing/2014/main" id="{5B78CC7E-32E7-1B4C-89D3-0EF8A46B584B}"/>
              </a:ext>
            </a:extLst>
          </p:cNvPr>
          <p:cNvSpPr>
            <a:spLocks noGrp="1"/>
          </p:cNvSpPr>
          <p:nvPr>
            <p:ph type="hdr" sz="quarter"/>
          </p:nvPr>
        </p:nvSpPr>
        <p:spPr/>
        <p:txBody>
          <a:bodyPr/>
          <a:lstStyle/>
          <a:p>
            <a:r>
              <a:rPr lang="en-GB"/>
              <a:t>add</a:t>
            </a:r>
          </a:p>
        </p:txBody>
      </p:sp>
    </p:spTree>
    <p:extLst>
      <p:ext uri="{BB962C8B-B14F-4D97-AF65-F5344CB8AC3E}">
        <p14:creationId xmlns:p14="http://schemas.microsoft.com/office/powerpoint/2010/main" val="1470374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EF707-A9A1-4E46-BB1C-351CABB29882}" type="slidenum">
              <a:rPr lang="en-GB" smtClean="0"/>
              <a:t>10</a:t>
            </a:fld>
            <a:endParaRPr lang="en-GB"/>
          </a:p>
        </p:txBody>
      </p:sp>
    </p:spTree>
    <p:extLst>
      <p:ext uri="{BB962C8B-B14F-4D97-AF65-F5344CB8AC3E}">
        <p14:creationId xmlns:p14="http://schemas.microsoft.com/office/powerpoint/2010/main" val="446629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BE43A-FA83-E8E8-83E6-C3EA10966D8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5355E79-A45C-A80C-8FBD-5CD4A52BB4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79D6B5E-408B-B80F-2017-E02F5D66B5D4}"/>
              </a:ext>
            </a:extLst>
          </p:cNvPr>
          <p:cNvSpPr>
            <a:spLocks noGrp="1"/>
          </p:cNvSpPr>
          <p:nvPr>
            <p:ph type="dt" sz="half" idx="10"/>
          </p:nvPr>
        </p:nvSpPr>
        <p:spPr/>
        <p:txBody>
          <a:bodyPr/>
          <a:lstStyle/>
          <a:p>
            <a:fld id="{CB0213E5-7B60-4842-9F3E-A81AEE1116C7}" type="datetime1">
              <a:rPr lang="en-GB" smtClean="0"/>
              <a:t>16/07/2024</a:t>
            </a:fld>
            <a:endParaRPr lang="en-GB"/>
          </a:p>
        </p:txBody>
      </p:sp>
      <p:sp>
        <p:nvSpPr>
          <p:cNvPr id="5" name="Footer Placeholder 4">
            <a:extLst>
              <a:ext uri="{FF2B5EF4-FFF2-40B4-BE49-F238E27FC236}">
                <a16:creationId xmlns:a16="http://schemas.microsoft.com/office/drawing/2014/main" id="{E0374606-3900-DCC9-262E-CD5A7C3883EA}"/>
              </a:ext>
            </a:extLst>
          </p:cNvPr>
          <p:cNvSpPr>
            <a:spLocks noGrp="1"/>
          </p:cNvSpPr>
          <p:nvPr>
            <p:ph type="ftr" sz="quarter" idx="11"/>
          </p:nvPr>
        </p:nvSpPr>
        <p:spPr/>
        <p:txBody>
          <a:bodyPr/>
          <a:lstStyle/>
          <a:p>
            <a:r>
              <a:rPr lang="en-GB"/>
              <a:t>1272-pa1-meng-prs-0021 v1.0 FFA</a:t>
            </a:r>
          </a:p>
        </p:txBody>
      </p:sp>
      <p:sp>
        <p:nvSpPr>
          <p:cNvPr id="6" name="Slide Number Placeholder 5">
            <a:extLst>
              <a:ext uri="{FF2B5EF4-FFF2-40B4-BE49-F238E27FC236}">
                <a16:creationId xmlns:a16="http://schemas.microsoft.com/office/drawing/2014/main" id="{6DB882F8-6F52-646E-5F60-312DCF871806}"/>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3208278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BF27D-A4BA-7D49-2E9E-6DD8F68E20B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B8264D-94B7-026C-8A1B-968562D57D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E9F373-E6F6-DF35-04B4-0F9D07273DC4}"/>
              </a:ext>
            </a:extLst>
          </p:cNvPr>
          <p:cNvSpPr>
            <a:spLocks noGrp="1"/>
          </p:cNvSpPr>
          <p:nvPr>
            <p:ph type="dt" sz="half" idx="10"/>
          </p:nvPr>
        </p:nvSpPr>
        <p:spPr/>
        <p:txBody>
          <a:bodyPr/>
          <a:lstStyle/>
          <a:p>
            <a:fld id="{1613BFC3-2EDA-4241-86AD-F313C85D8136}" type="datetime1">
              <a:rPr lang="en-GB" smtClean="0"/>
              <a:t>16/07/2024</a:t>
            </a:fld>
            <a:endParaRPr lang="en-GB"/>
          </a:p>
        </p:txBody>
      </p:sp>
      <p:sp>
        <p:nvSpPr>
          <p:cNvPr id="5" name="Footer Placeholder 4">
            <a:extLst>
              <a:ext uri="{FF2B5EF4-FFF2-40B4-BE49-F238E27FC236}">
                <a16:creationId xmlns:a16="http://schemas.microsoft.com/office/drawing/2014/main" id="{0B9BBE23-8B8E-C971-076D-DC4973A349EB}"/>
              </a:ext>
            </a:extLst>
          </p:cNvPr>
          <p:cNvSpPr>
            <a:spLocks noGrp="1"/>
          </p:cNvSpPr>
          <p:nvPr>
            <p:ph type="ftr" sz="quarter" idx="11"/>
          </p:nvPr>
        </p:nvSpPr>
        <p:spPr/>
        <p:txBody>
          <a:bodyPr/>
          <a:lstStyle/>
          <a:p>
            <a:r>
              <a:rPr lang="en-GB"/>
              <a:t>1272-pa1-meng-prs-0021 v1.0 FFA</a:t>
            </a:r>
          </a:p>
        </p:txBody>
      </p:sp>
      <p:sp>
        <p:nvSpPr>
          <p:cNvPr id="6" name="Slide Number Placeholder 5">
            <a:extLst>
              <a:ext uri="{FF2B5EF4-FFF2-40B4-BE49-F238E27FC236}">
                <a16:creationId xmlns:a16="http://schemas.microsoft.com/office/drawing/2014/main" id="{0F32AD6F-207E-5D60-76CD-1C958E0EC9AB}"/>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4203110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B71886-08BC-8CCA-18CA-F23339057C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F87D05-B1A0-D2D9-D113-2BB94EEE74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CD19AB-5B2A-DDDD-1C39-6335EC715F3C}"/>
              </a:ext>
            </a:extLst>
          </p:cNvPr>
          <p:cNvSpPr>
            <a:spLocks noGrp="1"/>
          </p:cNvSpPr>
          <p:nvPr>
            <p:ph type="dt" sz="half" idx="10"/>
          </p:nvPr>
        </p:nvSpPr>
        <p:spPr/>
        <p:txBody>
          <a:bodyPr/>
          <a:lstStyle/>
          <a:p>
            <a:fld id="{C7282087-F2BA-482C-997B-459AB1AA1437}" type="datetime1">
              <a:rPr lang="en-GB" smtClean="0"/>
              <a:t>16/07/2024</a:t>
            </a:fld>
            <a:endParaRPr lang="en-GB"/>
          </a:p>
        </p:txBody>
      </p:sp>
      <p:sp>
        <p:nvSpPr>
          <p:cNvPr id="5" name="Footer Placeholder 4">
            <a:extLst>
              <a:ext uri="{FF2B5EF4-FFF2-40B4-BE49-F238E27FC236}">
                <a16:creationId xmlns:a16="http://schemas.microsoft.com/office/drawing/2014/main" id="{DE6B1007-9F31-2A36-8A4D-5BAE8BB2D2D1}"/>
              </a:ext>
            </a:extLst>
          </p:cNvPr>
          <p:cNvSpPr>
            <a:spLocks noGrp="1"/>
          </p:cNvSpPr>
          <p:nvPr>
            <p:ph type="ftr" sz="quarter" idx="11"/>
          </p:nvPr>
        </p:nvSpPr>
        <p:spPr/>
        <p:txBody>
          <a:bodyPr/>
          <a:lstStyle/>
          <a:p>
            <a:r>
              <a:rPr lang="en-GB"/>
              <a:t>1272-pa1-meng-prs-0021 v1.0 FFA</a:t>
            </a:r>
          </a:p>
        </p:txBody>
      </p:sp>
      <p:sp>
        <p:nvSpPr>
          <p:cNvPr id="6" name="Slide Number Placeholder 5">
            <a:extLst>
              <a:ext uri="{FF2B5EF4-FFF2-40B4-BE49-F238E27FC236}">
                <a16:creationId xmlns:a16="http://schemas.microsoft.com/office/drawing/2014/main" id="{E6308148-D010-3FB3-3586-9333E2B6AD13}"/>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287004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307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35" name="Line"/>
          <p:cNvSpPr/>
          <p:nvPr/>
        </p:nvSpPr>
        <p:spPr>
          <a:xfrm>
            <a:off x="476250" y="1526977"/>
            <a:ext cx="11247461" cy="0"/>
          </a:xfrm>
          <a:prstGeom prst="line">
            <a:avLst/>
          </a:prstGeom>
          <a:ln w="12700">
            <a:solidFill>
              <a:srgbClr val="444444">
                <a:alpha val="30000"/>
              </a:srgbClr>
            </a:solidFill>
            <a:miter lim="400000"/>
          </a:ln>
        </p:spPr>
        <p:txBody>
          <a:bodyPr lIns="35719" tIns="35719" rIns="35719" bIns="35719" anchor="ctr"/>
          <a:lstStyle/>
          <a:p>
            <a:pPr defTabSz="321457">
              <a:spcBef>
                <a:spcPts val="0"/>
              </a:spcBef>
              <a:defRPr sz="1200">
                <a:latin typeface="Helvetica"/>
                <a:ea typeface="Helvetica"/>
                <a:cs typeface="Helvetica"/>
                <a:sym typeface="Helvetica"/>
              </a:defRPr>
            </a:pPr>
            <a:endParaRPr sz="844"/>
          </a:p>
        </p:txBody>
      </p:sp>
      <p:sp>
        <p:nvSpPr>
          <p:cNvPr id="136" name="Line"/>
          <p:cNvSpPr/>
          <p:nvPr/>
        </p:nvSpPr>
        <p:spPr>
          <a:xfrm>
            <a:off x="476250" y="446484"/>
            <a:ext cx="11247461" cy="0"/>
          </a:xfrm>
          <a:prstGeom prst="line">
            <a:avLst/>
          </a:prstGeom>
          <a:ln w="12700">
            <a:solidFill>
              <a:srgbClr val="444444">
                <a:alpha val="30000"/>
              </a:srgbClr>
            </a:solidFill>
            <a:miter lim="400000"/>
          </a:ln>
        </p:spPr>
        <p:txBody>
          <a:bodyPr lIns="35719" tIns="35719" rIns="35719" bIns="35719" anchor="ctr"/>
          <a:lstStyle/>
          <a:p>
            <a:pPr defTabSz="321457">
              <a:spcBef>
                <a:spcPts val="0"/>
              </a:spcBef>
              <a:defRPr sz="1200">
                <a:latin typeface="Helvetica"/>
                <a:ea typeface="Helvetica"/>
                <a:cs typeface="Helvetica"/>
                <a:sym typeface="Helvetica"/>
              </a:defRPr>
            </a:pPr>
            <a:endParaRPr sz="844"/>
          </a:p>
        </p:txBody>
      </p:sp>
      <p:sp>
        <p:nvSpPr>
          <p:cNvPr id="137" name="Title Text"/>
          <p:cNvSpPr txBox="1">
            <a:spLocks noGrp="1"/>
          </p:cNvSpPr>
          <p:nvPr>
            <p:ph type="title"/>
          </p:nvPr>
        </p:nvSpPr>
        <p:spPr>
          <a:xfrm>
            <a:off x="476250" y="562570"/>
            <a:ext cx="11239500" cy="857250"/>
          </a:xfrm>
          <a:prstGeom prst="rect">
            <a:avLst/>
          </a:prstGeom>
        </p:spPr>
        <p:txBody>
          <a:bodyPr/>
          <a:lstStyle>
            <a:lvl1pPr>
              <a:lnSpc>
                <a:spcPct val="90000"/>
              </a:lnSpc>
              <a:spcBef>
                <a:spcPts val="1125"/>
              </a:spcBef>
              <a:defRPr sz="4922">
                <a:solidFill>
                  <a:srgbClr val="D93E2B"/>
                </a:solidFill>
                <a:latin typeface="Bodoni SvtyTwo ITC TT-Book"/>
                <a:ea typeface="Bodoni SvtyTwo ITC TT-Book"/>
                <a:cs typeface="Bodoni SvtyTwo ITC TT-Book"/>
                <a:sym typeface="Bodoni SvtyTwo ITC TT-Book"/>
              </a:defRPr>
            </a:lvl1pPr>
          </a:lstStyle>
          <a:p>
            <a:r>
              <a:t>Title Text</a:t>
            </a:r>
          </a:p>
        </p:txBody>
      </p:sp>
      <p:sp>
        <p:nvSpPr>
          <p:cNvPr id="138" name="Body Level One…"/>
          <p:cNvSpPr txBox="1">
            <a:spLocks noGrp="1"/>
          </p:cNvSpPr>
          <p:nvPr>
            <p:ph type="body" idx="1"/>
          </p:nvPr>
        </p:nvSpPr>
        <p:spPr>
          <a:xfrm>
            <a:off x="476250" y="1848445"/>
            <a:ext cx="11239500" cy="4286250"/>
          </a:xfrm>
          <a:prstGeom prst="rect">
            <a:avLst/>
          </a:prstGeom>
        </p:spPr>
        <p:txBody>
          <a:bodyPr/>
          <a:lstStyle>
            <a:lvl1pPr marL="330387" indent="-330387">
              <a:spcBef>
                <a:spcPts val="1687"/>
              </a:spcBef>
              <a:buClr>
                <a:srgbClr val="929292"/>
              </a:buClr>
              <a:buSzPct val="60000"/>
              <a:buFont typeface="Zapf Dingbats"/>
              <a:buChar char="❖"/>
              <a:defRPr sz="2531">
                <a:solidFill>
                  <a:srgbClr val="414141"/>
                </a:solidFill>
                <a:latin typeface="Palatino"/>
                <a:ea typeface="Palatino"/>
                <a:cs typeface="Palatino"/>
                <a:sym typeface="Palatino"/>
              </a:defRPr>
            </a:lvl1pPr>
            <a:lvl2pPr marL="660773" indent="-330387">
              <a:spcBef>
                <a:spcPts val="1687"/>
              </a:spcBef>
              <a:buClr>
                <a:srgbClr val="929292"/>
              </a:buClr>
              <a:buSzPct val="60000"/>
              <a:buFont typeface="Zapf Dingbats"/>
              <a:buChar char="❖"/>
              <a:defRPr sz="2531">
                <a:solidFill>
                  <a:srgbClr val="414141"/>
                </a:solidFill>
                <a:latin typeface="Palatino"/>
                <a:ea typeface="Palatino"/>
                <a:cs typeface="Palatino"/>
                <a:sym typeface="Palatino"/>
              </a:defRPr>
            </a:lvl2pPr>
            <a:lvl3pPr marL="991160" indent="-330387">
              <a:spcBef>
                <a:spcPts val="1687"/>
              </a:spcBef>
              <a:buClr>
                <a:srgbClr val="929292"/>
              </a:buClr>
              <a:buSzPct val="60000"/>
              <a:buFont typeface="Zapf Dingbats"/>
              <a:buChar char="❖"/>
              <a:defRPr sz="2531">
                <a:solidFill>
                  <a:srgbClr val="414141"/>
                </a:solidFill>
                <a:latin typeface="Palatino"/>
                <a:ea typeface="Palatino"/>
                <a:cs typeface="Palatino"/>
                <a:sym typeface="Palatino"/>
              </a:defRPr>
            </a:lvl3pPr>
            <a:lvl4pPr marL="1321547" indent="-330387">
              <a:spcBef>
                <a:spcPts val="1687"/>
              </a:spcBef>
              <a:buClr>
                <a:srgbClr val="929292"/>
              </a:buClr>
              <a:buSzPct val="60000"/>
              <a:buFont typeface="Zapf Dingbats"/>
              <a:buChar char="❖"/>
              <a:defRPr sz="2531">
                <a:solidFill>
                  <a:srgbClr val="414141"/>
                </a:solidFill>
                <a:latin typeface="Palatino"/>
                <a:ea typeface="Palatino"/>
                <a:cs typeface="Palatino"/>
                <a:sym typeface="Palatino"/>
              </a:defRPr>
            </a:lvl4pPr>
            <a:lvl5pPr marL="1651933" indent="-330387">
              <a:spcBef>
                <a:spcPts val="1687"/>
              </a:spcBef>
              <a:buClr>
                <a:srgbClr val="929292"/>
              </a:buClr>
              <a:buSzPct val="60000"/>
              <a:buFont typeface="Zapf Dingbats"/>
              <a:buChar char="❖"/>
              <a:defRPr sz="2531">
                <a:solidFill>
                  <a:srgbClr val="414141"/>
                </a:solidFill>
                <a:latin typeface="Palatino"/>
                <a:ea typeface="Palatino"/>
                <a:cs typeface="Palatino"/>
                <a:sym typeface="Palatino"/>
              </a:defRPr>
            </a:lvl5pPr>
          </a:lstStyle>
          <a:p>
            <a:r>
              <a:t>Body Level One</a:t>
            </a:r>
          </a:p>
          <a:p>
            <a:pPr lvl="1"/>
            <a:r>
              <a:t>Body Level Two</a:t>
            </a:r>
          </a:p>
          <a:p>
            <a:pPr lvl="2"/>
            <a:r>
              <a:t>Body Level Three</a:t>
            </a:r>
          </a:p>
          <a:p>
            <a:pPr lvl="3"/>
            <a:r>
              <a:t>Body Level Four</a:t>
            </a:r>
          </a:p>
          <a:p>
            <a:pPr lvl="4"/>
            <a:r>
              <a:t>Body Level Five</a:t>
            </a:r>
          </a:p>
        </p:txBody>
      </p:sp>
      <p:sp>
        <p:nvSpPr>
          <p:cNvPr id="139" name="Slide Number"/>
          <p:cNvSpPr txBox="1">
            <a:spLocks noGrp="1"/>
          </p:cNvSpPr>
          <p:nvPr>
            <p:ph type="sldNum" sz="quarter" idx="2"/>
          </p:nvPr>
        </p:nvSpPr>
        <p:spPr>
          <a:xfrm>
            <a:off x="5929312" y="6509742"/>
            <a:ext cx="321469" cy="285750"/>
          </a:xfrm>
          <a:prstGeom prst="rect">
            <a:avLst/>
          </a:prstGeom>
        </p:spPr>
        <p:txBody>
          <a:bodyPr/>
          <a:lstStyle>
            <a:lvl1pPr>
              <a:defRPr sz="1266">
                <a:solidFill>
                  <a:srgbClr val="4C4946"/>
                </a:solidFill>
                <a:latin typeface="Palatino"/>
                <a:ea typeface="Palatino"/>
                <a:cs typeface="Palatino"/>
                <a:sym typeface="Palatino"/>
              </a:defRPr>
            </a:lvl1pPr>
          </a:lstStyle>
          <a:p>
            <a:fld id="{86CB4B4D-7CA3-9044-876B-883B54F8677D}" type="slidenum">
              <a:t>‹#›</a:t>
            </a:fld>
            <a:endParaRPr/>
          </a:p>
        </p:txBody>
      </p:sp>
    </p:spTree>
    <p:extLst>
      <p:ext uri="{BB962C8B-B14F-4D97-AF65-F5344CB8AC3E}">
        <p14:creationId xmlns:p14="http://schemas.microsoft.com/office/powerpoint/2010/main" val="328721167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andy path between two hills leading to the ocean"/>
          <p:cNvSpPr>
            <a:spLocks noGrp="1"/>
          </p:cNvSpPr>
          <p:nvPr>
            <p:ph type="pic" idx="21"/>
          </p:nvPr>
        </p:nvSpPr>
        <p:spPr>
          <a:xfrm>
            <a:off x="3571875" y="1821656"/>
            <a:ext cx="8840391" cy="4420195"/>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892969" y="1821656"/>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5933329" y="6536531"/>
            <a:ext cx="318993" cy="241102"/>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250823164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33116-68A4-1147-E209-14CF8193BA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E8D9B6-9A20-87EA-4219-EED9EBBD67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4AD71C-7BE7-AF1B-4347-F7C7296AE818}"/>
              </a:ext>
            </a:extLst>
          </p:cNvPr>
          <p:cNvSpPr>
            <a:spLocks noGrp="1"/>
          </p:cNvSpPr>
          <p:nvPr>
            <p:ph type="dt" sz="half" idx="10"/>
          </p:nvPr>
        </p:nvSpPr>
        <p:spPr/>
        <p:txBody>
          <a:bodyPr/>
          <a:lstStyle/>
          <a:p>
            <a:fld id="{76144EA4-54EC-48E1-93E2-5269CAF3E414}" type="datetime1">
              <a:rPr lang="en-GB" smtClean="0"/>
              <a:t>16/07/2024</a:t>
            </a:fld>
            <a:endParaRPr lang="en-GB"/>
          </a:p>
        </p:txBody>
      </p:sp>
      <p:sp>
        <p:nvSpPr>
          <p:cNvPr id="5" name="Footer Placeholder 4">
            <a:extLst>
              <a:ext uri="{FF2B5EF4-FFF2-40B4-BE49-F238E27FC236}">
                <a16:creationId xmlns:a16="http://schemas.microsoft.com/office/drawing/2014/main" id="{D61C0F17-D357-75ED-9F1F-AF4B3D5E749B}"/>
              </a:ext>
            </a:extLst>
          </p:cNvPr>
          <p:cNvSpPr>
            <a:spLocks noGrp="1"/>
          </p:cNvSpPr>
          <p:nvPr>
            <p:ph type="ftr" sz="quarter" idx="11"/>
          </p:nvPr>
        </p:nvSpPr>
        <p:spPr/>
        <p:txBody>
          <a:bodyPr/>
          <a:lstStyle/>
          <a:p>
            <a:r>
              <a:rPr lang="en-GB"/>
              <a:t>1272-pa1-meng-prs-0021 v1.0 FFA</a:t>
            </a:r>
          </a:p>
        </p:txBody>
      </p:sp>
      <p:sp>
        <p:nvSpPr>
          <p:cNvPr id="6" name="Slide Number Placeholder 5">
            <a:extLst>
              <a:ext uri="{FF2B5EF4-FFF2-40B4-BE49-F238E27FC236}">
                <a16:creationId xmlns:a16="http://schemas.microsoft.com/office/drawing/2014/main" id="{3E4573BB-169E-A05B-DEDB-A436C285C103}"/>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1147089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3FE9-9D71-C999-BE71-DF799C3D7C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20BB379-2C66-D3BE-6DFD-FC19CFE4F6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E10E840-6654-57B9-4257-D0BA1729AE9A}"/>
              </a:ext>
            </a:extLst>
          </p:cNvPr>
          <p:cNvSpPr>
            <a:spLocks noGrp="1"/>
          </p:cNvSpPr>
          <p:nvPr>
            <p:ph type="dt" sz="half" idx="10"/>
          </p:nvPr>
        </p:nvSpPr>
        <p:spPr/>
        <p:txBody>
          <a:bodyPr/>
          <a:lstStyle/>
          <a:p>
            <a:fld id="{76748361-CA98-4409-AD28-1E5A43CFF8E9}" type="datetime1">
              <a:rPr lang="en-GB" smtClean="0"/>
              <a:t>16/07/2024</a:t>
            </a:fld>
            <a:endParaRPr lang="en-GB"/>
          </a:p>
        </p:txBody>
      </p:sp>
      <p:sp>
        <p:nvSpPr>
          <p:cNvPr id="5" name="Footer Placeholder 4">
            <a:extLst>
              <a:ext uri="{FF2B5EF4-FFF2-40B4-BE49-F238E27FC236}">
                <a16:creationId xmlns:a16="http://schemas.microsoft.com/office/drawing/2014/main" id="{2A3F3401-BB8D-A470-1546-5A7491C86DAF}"/>
              </a:ext>
            </a:extLst>
          </p:cNvPr>
          <p:cNvSpPr>
            <a:spLocks noGrp="1"/>
          </p:cNvSpPr>
          <p:nvPr>
            <p:ph type="ftr" sz="quarter" idx="11"/>
          </p:nvPr>
        </p:nvSpPr>
        <p:spPr/>
        <p:txBody>
          <a:bodyPr/>
          <a:lstStyle/>
          <a:p>
            <a:r>
              <a:rPr lang="en-GB"/>
              <a:t>1272-pa1-meng-prs-0021 v1.0 FFA</a:t>
            </a:r>
          </a:p>
        </p:txBody>
      </p:sp>
      <p:sp>
        <p:nvSpPr>
          <p:cNvPr id="6" name="Slide Number Placeholder 5">
            <a:extLst>
              <a:ext uri="{FF2B5EF4-FFF2-40B4-BE49-F238E27FC236}">
                <a16:creationId xmlns:a16="http://schemas.microsoft.com/office/drawing/2014/main" id="{8E13118B-4E75-A4BB-C258-5FB824223AB3}"/>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3177339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98F3E-BE41-E573-CCCE-7BB54AE9F4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A3B0F5-6A55-2C16-C779-9952F39F12F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67612E5-781F-328F-7109-BE20BF1DCBC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F4E569-CD9C-052E-FB99-11A57A1B55DC}"/>
              </a:ext>
            </a:extLst>
          </p:cNvPr>
          <p:cNvSpPr>
            <a:spLocks noGrp="1"/>
          </p:cNvSpPr>
          <p:nvPr>
            <p:ph type="dt" sz="half" idx="10"/>
          </p:nvPr>
        </p:nvSpPr>
        <p:spPr/>
        <p:txBody>
          <a:bodyPr/>
          <a:lstStyle/>
          <a:p>
            <a:fld id="{31C90C46-5E91-4787-9701-1A803628D33C}" type="datetime1">
              <a:rPr lang="en-GB" smtClean="0"/>
              <a:t>16/07/2024</a:t>
            </a:fld>
            <a:endParaRPr lang="en-GB"/>
          </a:p>
        </p:txBody>
      </p:sp>
      <p:sp>
        <p:nvSpPr>
          <p:cNvPr id="6" name="Footer Placeholder 5">
            <a:extLst>
              <a:ext uri="{FF2B5EF4-FFF2-40B4-BE49-F238E27FC236}">
                <a16:creationId xmlns:a16="http://schemas.microsoft.com/office/drawing/2014/main" id="{42F28FAE-339C-1504-B405-85F3F74C4C0C}"/>
              </a:ext>
            </a:extLst>
          </p:cNvPr>
          <p:cNvSpPr>
            <a:spLocks noGrp="1"/>
          </p:cNvSpPr>
          <p:nvPr>
            <p:ph type="ftr" sz="quarter" idx="11"/>
          </p:nvPr>
        </p:nvSpPr>
        <p:spPr/>
        <p:txBody>
          <a:bodyPr/>
          <a:lstStyle/>
          <a:p>
            <a:r>
              <a:rPr lang="en-GB"/>
              <a:t>1272-pa1-meng-prs-0021 v1.0 FFA</a:t>
            </a:r>
          </a:p>
        </p:txBody>
      </p:sp>
      <p:sp>
        <p:nvSpPr>
          <p:cNvPr id="7" name="Slide Number Placeholder 6">
            <a:extLst>
              <a:ext uri="{FF2B5EF4-FFF2-40B4-BE49-F238E27FC236}">
                <a16:creationId xmlns:a16="http://schemas.microsoft.com/office/drawing/2014/main" id="{683E3526-3899-525C-2B08-80B6C23DD2C0}"/>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4288148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68ED7-1B1C-7D03-42DF-993C30E2B7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E5B2BC-A362-D508-2F8F-ACC0424B62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7AB8FAC-5B26-F7B9-D645-3563996A93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E72ABF6-C9DF-BE4D-C1EA-52D2F394F8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3A8511-A2DE-6CEC-7A34-2E37C887408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783E3A-7F3B-2B99-CC59-7E0FB12B99FD}"/>
              </a:ext>
            </a:extLst>
          </p:cNvPr>
          <p:cNvSpPr>
            <a:spLocks noGrp="1"/>
          </p:cNvSpPr>
          <p:nvPr>
            <p:ph type="dt" sz="half" idx="10"/>
          </p:nvPr>
        </p:nvSpPr>
        <p:spPr/>
        <p:txBody>
          <a:bodyPr/>
          <a:lstStyle/>
          <a:p>
            <a:fld id="{6A712BCB-5F41-41F4-A5F1-093C2D9BEFC0}" type="datetime1">
              <a:rPr lang="en-GB" smtClean="0"/>
              <a:t>16/07/2024</a:t>
            </a:fld>
            <a:endParaRPr lang="en-GB"/>
          </a:p>
        </p:txBody>
      </p:sp>
      <p:sp>
        <p:nvSpPr>
          <p:cNvPr id="8" name="Footer Placeholder 7">
            <a:extLst>
              <a:ext uri="{FF2B5EF4-FFF2-40B4-BE49-F238E27FC236}">
                <a16:creationId xmlns:a16="http://schemas.microsoft.com/office/drawing/2014/main" id="{2D5DF62D-856E-4311-2ADA-9D2A7543E97F}"/>
              </a:ext>
            </a:extLst>
          </p:cNvPr>
          <p:cNvSpPr>
            <a:spLocks noGrp="1"/>
          </p:cNvSpPr>
          <p:nvPr>
            <p:ph type="ftr" sz="quarter" idx="11"/>
          </p:nvPr>
        </p:nvSpPr>
        <p:spPr/>
        <p:txBody>
          <a:bodyPr/>
          <a:lstStyle/>
          <a:p>
            <a:r>
              <a:rPr lang="en-GB"/>
              <a:t>1272-pa1-meng-prs-0021 v1.0 FFA</a:t>
            </a:r>
          </a:p>
        </p:txBody>
      </p:sp>
      <p:sp>
        <p:nvSpPr>
          <p:cNvPr id="9" name="Slide Number Placeholder 8">
            <a:extLst>
              <a:ext uri="{FF2B5EF4-FFF2-40B4-BE49-F238E27FC236}">
                <a16:creationId xmlns:a16="http://schemas.microsoft.com/office/drawing/2014/main" id="{F6411039-5BA6-6215-74DD-61F7DF3B6584}"/>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2234980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EC237-F98D-7D64-7E50-C88DB869E1D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8779225-7515-5ACE-A267-0A9169BE6A6B}"/>
              </a:ext>
            </a:extLst>
          </p:cNvPr>
          <p:cNvSpPr>
            <a:spLocks noGrp="1"/>
          </p:cNvSpPr>
          <p:nvPr>
            <p:ph type="dt" sz="half" idx="10"/>
          </p:nvPr>
        </p:nvSpPr>
        <p:spPr/>
        <p:txBody>
          <a:bodyPr/>
          <a:lstStyle/>
          <a:p>
            <a:fld id="{128415BB-DCC4-44F1-930F-F55B31DB6233}" type="datetime1">
              <a:rPr lang="en-GB" smtClean="0"/>
              <a:t>16/07/2024</a:t>
            </a:fld>
            <a:endParaRPr lang="en-GB"/>
          </a:p>
        </p:txBody>
      </p:sp>
      <p:sp>
        <p:nvSpPr>
          <p:cNvPr id="4" name="Footer Placeholder 3">
            <a:extLst>
              <a:ext uri="{FF2B5EF4-FFF2-40B4-BE49-F238E27FC236}">
                <a16:creationId xmlns:a16="http://schemas.microsoft.com/office/drawing/2014/main" id="{ABB4B075-4461-8C95-2E79-FE36712FE5E2}"/>
              </a:ext>
            </a:extLst>
          </p:cNvPr>
          <p:cNvSpPr>
            <a:spLocks noGrp="1"/>
          </p:cNvSpPr>
          <p:nvPr>
            <p:ph type="ftr" sz="quarter" idx="11"/>
          </p:nvPr>
        </p:nvSpPr>
        <p:spPr/>
        <p:txBody>
          <a:bodyPr/>
          <a:lstStyle/>
          <a:p>
            <a:r>
              <a:rPr lang="en-GB"/>
              <a:t>1272-pa1-meng-prs-0021 v1.0 FFA</a:t>
            </a:r>
          </a:p>
        </p:txBody>
      </p:sp>
      <p:sp>
        <p:nvSpPr>
          <p:cNvPr id="5" name="Slide Number Placeholder 4">
            <a:extLst>
              <a:ext uri="{FF2B5EF4-FFF2-40B4-BE49-F238E27FC236}">
                <a16:creationId xmlns:a16="http://schemas.microsoft.com/office/drawing/2014/main" id="{E269CFD8-F28F-8E65-3EF5-E175791B47DE}"/>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1709915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7F8097-9C7D-88ED-3A75-4A1CECC41ABC}"/>
              </a:ext>
            </a:extLst>
          </p:cNvPr>
          <p:cNvSpPr>
            <a:spLocks noGrp="1"/>
          </p:cNvSpPr>
          <p:nvPr>
            <p:ph type="dt" sz="half" idx="10"/>
          </p:nvPr>
        </p:nvSpPr>
        <p:spPr/>
        <p:txBody>
          <a:bodyPr/>
          <a:lstStyle/>
          <a:p>
            <a:fld id="{50259CE7-72D2-4ED5-89E4-7AF5C04DEAF2}" type="datetime1">
              <a:rPr lang="en-GB" smtClean="0"/>
              <a:t>16/07/2024</a:t>
            </a:fld>
            <a:endParaRPr lang="en-GB"/>
          </a:p>
        </p:txBody>
      </p:sp>
      <p:sp>
        <p:nvSpPr>
          <p:cNvPr id="3" name="Footer Placeholder 2">
            <a:extLst>
              <a:ext uri="{FF2B5EF4-FFF2-40B4-BE49-F238E27FC236}">
                <a16:creationId xmlns:a16="http://schemas.microsoft.com/office/drawing/2014/main" id="{6FC9D05D-254D-3665-DE9F-638B7C0D09A1}"/>
              </a:ext>
            </a:extLst>
          </p:cNvPr>
          <p:cNvSpPr>
            <a:spLocks noGrp="1"/>
          </p:cNvSpPr>
          <p:nvPr>
            <p:ph type="ftr" sz="quarter" idx="11"/>
          </p:nvPr>
        </p:nvSpPr>
        <p:spPr/>
        <p:txBody>
          <a:bodyPr/>
          <a:lstStyle/>
          <a:p>
            <a:r>
              <a:rPr lang="en-GB"/>
              <a:t>1272-pa1-meng-prs-0021 v1.0 FFA</a:t>
            </a:r>
          </a:p>
        </p:txBody>
      </p:sp>
      <p:sp>
        <p:nvSpPr>
          <p:cNvPr id="4" name="Slide Number Placeholder 3">
            <a:extLst>
              <a:ext uri="{FF2B5EF4-FFF2-40B4-BE49-F238E27FC236}">
                <a16:creationId xmlns:a16="http://schemas.microsoft.com/office/drawing/2014/main" id="{EE1EE3B1-4427-6CDB-2E88-F57CE01D9923}"/>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1808911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35F64-C025-1DB8-A321-48D1C08D31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68129F7-4B9C-6C2E-DCE8-33EE55A586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CB8F815-7733-71A7-CCC9-66A4C5FDF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CF9439-3BA2-53DA-21D1-D0056D646ADE}"/>
              </a:ext>
            </a:extLst>
          </p:cNvPr>
          <p:cNvSpPr>
            <a:spLocks noGrp="1"/>
          </p:cNvSpPr>
          <p:nvPr>
            <p:ph type="dt" sz="half" idx="10"/>
          </p:nvPr>
        </p:nvSpPr>
        <p:spPr/>
        <p:txBody>
          <a:bodyPr/>
          <a:lstStyle/>
          <a:p>
            <a:fld id="{33BD881A-4EA4-4C3F-B0F7-F1B36CAD63D6}" type="datetime1">
              <a:rPr lang="en-GB" smtClean="0"/>
              <a:t>16/07/2024</a:t>
            </a:fld>
            <a:endParaRPr lang="en-GB"/>
          </a:p>
        </p:txBody>
      </p:sp>
      <p:sp>
        <p:nvSpPr>
          <p:cNvPr id="6" name="Footer Placeholder 5">
            <a:extLst>
              <a:ext uri="{FF2B5EF4-FFF2-40B4-BE49-F238E27FC236}">
                <a16:creationId xmlns:a16="http://schemas.microsoft.com/office/drawing/2014/main" id="{0AA7A9D0-CB5D-DC55-6C55-32D3F6FA2564}"/>
              </a:ext>
            </a:extLst>
          </p:cNvPr>
          <p:cNvSpPr>
            <a:spLocks noGrp="1"/>
          </p:cNvSpPr>
          <p:nvPr>
            <p:ph type="ftr" sz="quarter" idx="11"/>
          </p:nvPr>
        </p:nvSpPr>
        <p:spPr/>
        <p:txBody>
          <a:bodyPr/>
          <a:lstStyle/>
          <a:p>
            <a:r>
              <a:rPr lang="en-GB"/>
              <a:t>1272-pa1-meng-prs-0021 v1.0 FFA</a:t>
            </a:r>
          </a:p>
        </p:txBody>
      </p:sp>
      <p:sp>
        <p:nvSpPr>
          <p:cNvPr id="7" name="Slide Number Placeholder 6">
            <a:extLst>
              <a:ext uri="{FF2B5EF4-FFF2-40B4-BE49-F238E27FC236}">
                <a16:creationId xmlns:a16="http://schemas.microsoft.com/office/drawing/2014/main" id="{F43C2107-5D87-F2AE-023D-49091F61AFA6}"/>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2081745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0D515-5396-538E-4ADF-D643FAB6C2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C2A2E33-0A4F-F06C-0D5A-7E731C93CE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9301287-552E-81AF-10C0-43849EC59F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D46EA0-B994-3590-267C-DA103B687FF7}"/>
              </a:ext>
            </a:extLst>
          </p:cNvPr>
          <p:cNvSpPr>
            <a:spLocks noGrp="1"/>
          </p:cNvSpPr>
          <p:nvPr>
            <p:ph type="dt" sz="half" idx="10"/>
          </p:nvPr>
        </p:nvSpPr>
        <p:spPr/>
        <p:txBody>
          <a:bodyPr/>
          <a:lstStyle/>
          <a:p>
            <a:fld id="{A2899DF5-02D5-4569-8046-B1216B840EAA}" type="datetime1">
              <a:rPr lang="en-GB" smtClean="0"/>
              <a:t>16/07/2024</a:t>
            </a:fld>
            <a:endParaRPr lang="en-GB"/>
          </a:p>
        </p:txBody>
      </p:sp>
      <p:sp>
        <p:nvSpPr>
          <p:cNvPr id="6" name="Footer Placeholder 5">
            <a:extLst>
              <a:ext uri="{FF2B5EF4-FFF2-40B4-BE49-F238E27FC236}">
                <a16:creationId xmlns:a16="http://schemas.microsoft.com/office/drawing/2014/main" id="{C626D1B2-E067-1D18-6253-D23E357D981B}"/>
              </a:ext>
            </a:extLst>
          </p:cNvPr>
          <p:cNvSpPr>
            <a:spLocks noGrp="1"/>
          </p:cNvSpPr>
          <p:nvPr>
            <p:ph type="ftr" sz="quarter" idx="11"/>
          </p:nvPr>
        </p:nvSpPr>
        <p:spPr/>
        <p:txBody>
          <a:bodyPr/>
          <a:lstStyle/>
          <a:p>
            <a:r>
              <a:rPr lang="en-GB"/>
              <a:t>1272-pa1-meng-prs-0021 v1.0 FFA</a:t>
            </a:r>
          </a:p>
        </p:txBody>
      </p:sp>
      <p:sp>
        <p:nvSpPr>
          <p:cNvPr id="7" name="Slide Number Placeholder 6">
            <a:extLst>
              <a:ext uri="{FF2B5EF4-FFF2-40B4-BE49-F238E27FC236}">
                <a16:creationId xmlns:a16="http://schemas.microsoft.com/office/drawing/2014/main" id="{58D4550A-9755-79C7-3725-75FFBA56C4B6}"/>
              </a:ext>
            </a:extLst>
          </p:cNvPr>
          <p:cNvSpPr>
            <a:spLocks noGrp="1"/>
          </p:cNvSpPr>
          <p:nvPr>
            <p:ph type="sldNum" sz="quarter" idx="12"/>
          </p:nvPr>
        </p:nvSpPr>
        <p:spPr/>
        <p:txBody>
          <a:bodyPr/>
          <a:lstStyle/>
          <a:p>
            <a:fld id="{530F8DDF-FD40-4399-A21C-DE87179B9E62}" type="slidenum">
              <a:rPr lang="en-GB" smtClean="0"/>
              <a:t>‹#›</a:t>
            </a:fld>
            <a:endParaRPr lang="en-GB"/>
          </a:p>
        </p:txBody>
      </p:sp>
    </p:spTree>
    <p:extLst>
      <p:ext uri="{BB962C8B-B14F-4D97-AF65-F5344CB8AC3E}">
        <p14:creationId xmlns:p14="http://schemas.microsoft.com/office/powerpoint/2010/main" val="178502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71E6CA-18C9-9B8D-77E7-5546631D5D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FA0105-F9E8-2BF9-DAB7-E5C9DED9E7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F332E4-A1D2-3120-F158-9D47BB3B9A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28FBE4-493D-45E9-B99E-086916625950}" type="datetime1">
              <a:rPr lang="en-GB" smtClean="0"/>
              <a:t>16/07/2024</a:t>
            </a:fld>
            <a:endParaRPr lang="en-GB"/>
          </a:p>
        </p:txBody>
      </p:sp>
      <p:sp>
        <p:nvSpPr>
          <p:cNvPr id="5" name="Footer Placeholder 4">
            <a:extLst>
              <a:ext uri="{FF2B5EF4-FFF2-40B4-BE49-F238E27FC236}">
                <a16:creationId xmlns:a16="http://schemas.microsoft.com/office/drawing/2014/main" id="{E21227FE-05F2-04F1-9615-AF04CE71DE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1272-pa1-meng-prs-0021 v1.0 FFA</a:t>
            </a:r>
          </a:p>
        </p:txBody>
      </p:sp>
      <p:sp>
        <p:nvSpPr>
          <p:cNvPr id="6" name="Slide Number Placeholder 5">
            <a:extLst>
              <a:ext uri="{FF2B5EF4-FFF2-40B4-BE49-F238E27FC236}">
                <a16:creationId xmlns:a16="http://schemas.microsoft.com/office/drawing/2014/main" id="{5A955A78-BF78-1091-3B60-03B1E67D34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0F8DDF-FD40-4399-A21C-DE87179B9E62}" type="slidenum">
              <a:rPr lang="en-GB" smtClean="0"/>
              <a:t>‹#›</a:t>
            </a:fld>
            <a:endParaRPr lang="en-GB"/>
          </a:p>
        </p:txBody>
      </p:sp>
    </p:spTree>
    <p:extLst>
      <p:ext uri="{BB962C8B-B14F-4D97-AF65-F5344CB8AC3E}">
        <p14:creationId xmlns:p14="http://schemas.microsoft.com/office/powerpoint/2010/main" val="4147375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g"/><Relationship Id="rId7" Type="http://schemas.openxmlformats.org/officeDocument/2006/relationships/image" Target="../media/image30.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1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7.xml"/><Relationship Id="rId5" Type="http://schemas.openxmlformats.org/officeDocument/2006/relationships/image" Target="../media/image34.jpg"/><Relationship Id="rId4" Type="http://schemas.openxmlformats.org/officeDocument/2006/relationships/image" Target="../media/image33.jp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3.xml"/><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4.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2.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image" Target="../media/image6.jpg"/><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5" name="Rectangle 4">
            <a:extLst>
              <a:ext uri="{FF2B5EF4-FFF2-40B4-BE49-F238E27FC236}">
                <a16:creationId xmlns:a16="http://schemas.microsoft.com/office/drawing/2014/main" id="{0BEB0AE4-391E-6F41-84C6-D4EEDF519A31}"/>
              </a:ext>
            </a:extLst>
          </p:cNvPr>
          <p:cNvSpPr/>
          <p:nvPr/>
        </p:nvSpPr>
        <p:spPr>
          <a:xfrm>
            <a:off x="515938" y="2628925"/>
            <a:ext cx="5745669" cy="3170099"/>
          </a:xfrm>
          <a:prstGeom prst="rect">
            <a:avLst/>
          </a:prstGeom>
        </p:spPr>
        <p:txBody>
          <a:bodyPr wrap="square">
            <a:spAutoFit/>
          </a:bodyPr>
          <a:lstStyle/>
          <a:p>
            <a:r>
              <a:rPr lang="en-GB" sz="4800" b="1" spc="-150" dirty="0">
                <a:solidFill>
                  <a:srgbClr val="002060"/>
                </a:solidFill>
                <a:latin typeface="Arial" panose="020B0604020202020204" pitchFamily="34" charset="0"/>
                <a:cs typeface="Arial" panose="020B0604020202020204" pitchFamily="34" charset="0"/>
              </a:rPr>
              <a:t>ITRF Project </a:t>
            </a:r>
          </a:p>
          <a:p>
            <a:endParaRPr lang="en-GB" sz="2000" b="1" spc="-150" dirty="0">
              <a:solidFill>
                <a:srgbClr val="002060"/>
              </a:solidFill>
              <a:latin typeface="Arial" panose="020B0604020202020204" pitchFamily="34" charset="0"/>
              <a:cs typeface="Arial" panose="020B0604020202020204" pitchFamily="34" charset="0"/>
            </a:endParaRPr>
          </a:p>
          <a:p>
            <a:r>
              <a:rPr lang="en-GB" sz="2000" b="1" spc="-150" dirty="0">
                <a:solidFill>
                  <a:srgbClr val="002060"/>
                </a:solidFill>
                <a:latin typeface="Arial" panose="020B0604020202020204" pitchFamily="34" charset="0"/>
                <a:cs typeface="Arial" panose="020B0604020202020204" pitchFamily="34" charset="0"/>
              </a:rPr>
              <a:t>Mechanical Engineering Design</a:t>
            </a:r>
          </a:p>
          <a:p>
            <a:endParaRPr lang="en-GB" sz="2000" b="1" spc="-150" dirty="0">
              <a:solidFill>
                <a:srgbClr val="002060"/>
              </a:solidFill>
              <a:latin typeface="Arial" panose="020B0604020202020204" pitchFamily="34" charset="0"/>
              <a:cs typeface="Arial" panose="020B0604020202020204" pitchFamily="34" charset="0"/>
            </a:endParaRPr>
          </a:p>
          <a:p>
            <a:r>
              <a:rPr lang="en-GB" sz="2000" b="1" spc="-150" dirty="0">
                <a:solidFill>
                  <a:schemeClr val="bg1">
                    <a:lumMod val="50000"/>
                  </a:schemeClr>
                </a:solidFill>
                <a:latin typeface="Arial" panose="020B0604020202020204" pitchFamily="34" charset="0"/>
                <a:cs typeface="Arial" panose="020B0604020202020204" pitchFamily="34" charset="0"/>
              </a:rPr>
              <a:t>FFA Ring</a:t>
            </a:r>
            <a:endParaRPr lang="en-GB" sz="2400" b="1"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Clive Hill</a:t>
            </a:r>
          </a:p>
          <a:p>
            <a:r>
              <a:rPr lang="en-GB" dirty="0">
                <a:solidFill>
                  <a:srgbClr val="626262"/>
                </a:solidFill>
                <a:latin typeface="Arial" panose="020B0604020202020204" pitchFamily="34" charset="0"/>
                <a:cs typeface="Arial" panose="020B0604020202020204" pitchFamily="34" charset="0"/>
              </a:rPr>
              <a:t>16/07/24</a:t>
            </a:r>
          </a:p>
          <a:p>
            <a:r>
              <a:rPr lang="en-GB" dirty="0">
                <a:solidFill>
                  <a:srgbClr val="626262"/>
                </a:solidFill>
                <a:latin typeface="Arial" panose="020B0604020202020204" pitchFamily="34" charset="0"/>
                <a:cs typeface="Arial" panose="020B0604020202020204" pitchFamily="34" charset="0"/>
              </a:rPr>
              <a:t>1272-pa1-meng-prs-0021 v1.0</a:t>
            </a:r>
          </a:p>
          <a:p>
            <a:endParaRPr lang="en-GB" dirty="0">
              <a:solidFill>
                <a:srgbClr val="626262"/>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1674839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85FE47-C50D-82C1-2579-0BA8274A171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459174" y="3158432"/>
            <a:ext cx="3353608" cy="2258945"/>
          </a:xfrm>
          <a:prstGeom prst="rect">
            <a:avLst/>
          </a:prstGeom>
        </p:spPr>
      </p:pic>
      <p:pic>
        <p:nvPicPr>
          <p:cNvPr id="7" name="Picture 6" descr="A screenshot of a web page&#10;&#10;Description automatically generated">
            <a:extLst>
              <a:ext uri="{FF2B5EF4-FFF2-40B4-BE49-F238E27FC236}">
                <a16:creationId xmlns:a16="http://schemas.microsoft.com/office/drawing/2014/main" id="{152DE210-3687-74FD-94C7-F572953348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33" y="1133881"/>
            <a:ext cx="6248373" cy="5724119"/>
          </a:xfrm>
          <a:prstGeom prst="rect">
            <a:avLst/>
          </a:prstGeom>
          <a:ln>
            <a:solidFill>
              <a:schemeClr val="tx1"/>
            </a:solidFill>
          </a:ln>
        </p:spPr>
      </p:pic>
      <p:pic>
        <p:nvPicPr>
          <p:cNvPr id="9" name="Picture 8">
            <a:extLst>
              <a:ext uri="{FF2B5EF4-FFF2-40B4-BE49-F238E27FC236}">
                <a16:creationId xmlns:a16="http://schemas.microsoft.com/office/drawing/2014/main" id="{E85410B3-2088-C0C3-33BE-CCB73264DB7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62888" y="5947736"/>
            <a:ext cx="3793824" cy="785740"/>
          </a:xfrm>
          <a:prstGeom prst="rect">
            <a:avLst/>
          </a:prstGeom>
        </p:spPr>
      </p:pic>
      <p:cxnSp>
        <p:nvCxnSpPr>
          <p:cNvPr id="11" name="Straight Connector 10">
            <a:extLst>
              <a:ext uri="{FF2B5EF4-FFF2-40B4-BE49-F238E27FC236}">
                <a16:creationId xmlns:a16="http://schemas.microsoft.com/office/drawing/2014/main" id="{17C06E1C-C691-473F-20A5-95AA7FAF82FD}"/>
              </a:ext>
            </a:extLst>
          </p:cNvPr>
          <p:cNvCxnSpPr>
            <a:cxnSpLocks/>
          </p:cNvCxnSpPr>
          <p:nvPr/>
        </p:nvCxnSpPr>
        <p:spPr>
          <a:xfrm flipV="1">
            <a:off x="8070470" y="5691554"/>
            <a:ext cx="868" cy="690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124E780-EAF8-D340-8F49-347F065172DA}"/>
              </a:ext>
            </a:extLst>
          </p:cNvPr>
          <p:cNvCxnSpPr>
            <a:cxnSpLocks/>
          </p:cNvCxnSpPr>
          <p:nvPr/>
        </p:nvCxnSpPr>
        <p:spPr>
          <a:xfrm flipH="1" flipV="1">
            <a:off x="11582400" y="5457092"/>
            <a:ext cx="3162" cy="8981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D7195CD-8C49-A2A0-9EE4-56A84FF9F81C}"/>
              </a:ext>
            </a:extLst>
          </p:cNvPr>
          <p:cNvCxnSpPr>
            <a:cxnSpLocks/>
          </p:cNvCxnSpPr>
          <p:nvPr/>
        </p:nvCxnSpPr>
        <p:spPr>
          <a:xfrm flipV="1">
            <a:off x="7936523" y="5524501"/>
            <a:ext cx="3640113" cy="8791"/>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08602EC-0D86-6FAE-DE2E-3BC774A2BB87}"/>
              </a:ext>
            </a:extLst>
          </p:cNvPr>
          <p:cNvCxnSpPr>
            <a:cxnSpLocks/>
          </p:cNvCxnSpPr>
          <p:nvPr/>
        </p:nvCxnSpPr>
        <p:spPr>
          <a:xfrm flipH="1" flipV="1">
            <a:off x="7930662" y="5445369"/>
            <a:ext cx="1697" cy="9231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29CCDE1-3218-8602-0203-69C375ACD792}"/>
              </a:ext>
            </a:extLst>
          </p:cNvPr>
          <p:cNvCxnSpPr>
            <a:cxnSpLocks/>
          </p:cNvCxnSpPr>
          <p:nvPr/>
        </p:nvCxnSpPr>
        <p:spPr>
          <a:xfrm flipH="1" flipV="1">
            <a:off x="11441723" y="5697415"/>
            <a:ext cx="964" cy="7245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3D30D07-4CEB-4A81-6C89-C629FEE424B2}"/>
              </a:ext>
            </a:extLst>
          </p:cNvPr>
          <p:cNvCxnSpPr>
            <a:cxnSpLocks/>
          </p:cNvCxnSpPr>
          <p:nvPr/>
        </p:nvCxnSpPr>
        <p:spPr>
          <a:xfrm flipV="1">
            <a:off x="8059615" y="5756031"/>
            <a:ext cx="3382108" cy="5861"/>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353B75E-6417-AD5B-F92B-84DC51CAF032}"/>
              </a:ext>
            </a:extLst>
          </p:cNvPr>
          <p:cNvSpPr txBox="1"/>
          <p:nvPr/>
        </p:nvSpPr>
        <p:spPr>
          <a:xfrm>
            <a:off x="9495103" y="5305333"/>
            <a:ext cx="738909" cy="246221"/>
          </a:xfrm>
          <a:prstGeom prst="rect">
            <a:avLst/>
          </a:prstGeom>
          <a:noFill/>
        </p:spPr>
        <p:txBody>
          <a:bodyPr wrap="square" rtlCol="0">
            <a:spAutoFit/>
          </a:bodyPr>
          <a:lstStyle/>
          <a:p>
            <a:r>
              <a:rPr lang="en-GB" sz="1000" dirty="0"/>
              <a:t>770mm</a:t>
            </a:r>
          </a:p>
        </p:txBody>
      </p:sp>
      <p:sp>
        <p:nvSpPr>
          <p:cNvPr id="24" name="TextBox 23">
            <a:extLst>
              <a:ext uri="{FF2B5EF4-FFF2-40B4-BE49-F238E27FC236}">
                <a16:creationId xmlns:a16="http://schemas.microsoft.com/office/drawing/2014/main" id="{08647766-EC49-B8EF-2E9E-3344E902FD28}"/>
              </a:ext>
            </a:extLst>
          </p:cNvPr>
          <p:cNvSpPr txBox="1"/>
          <p:nvPr/>
        </p:nvSpPr>
        <p:spPr>
          <a:xfrm>
            <a:off x="9479439" y="5545482"/>
            <a:ext cx="738909" cy="246221"/>
          </a:xfrm>
          <a:prstGeom prst="rect">
            <a:avLst/>
          </a:prstGeom>
          <a:noFill/>
        </p:spPr>
        <p:txBody>
          <a:bodyPr wrap="square" rtlCol="0">
            <a:spAutoFit/>
          </a:bodyPr>
          <a:lstStyle/>
          <a:p>
            <a:r>
              <a:rPr lang="en-GB" sz="1000" dirty="0"/>
              <a:t>710mm</a:t>
            </a:r>
          </a:p>
        </p:txBody>
      </p:sp>
      <p:cxnSp>
        <p:nvCxnSpPr>
          <p:cNvPr id="25" name="Straight Connector 24">
            <a:extLst>
              <a:ext uri="{FF2B5EF4-FFF2-40B4-BE49-F238E27FC236}">
                <a16:creationId xmlns:a16="http://schemas.microsoft.com/office/drawing/2014/main" id="{39ABDBE8-8F54-11D9-5177-E8298AE4680E}"/>
              </a:ext>
            </a:extLst>
          </p:cNvPr>
          <p:cNvCxnSpPr>
            <a:cxnSpLocks/>
          </p:cNvCxnSpPr>
          <p:nvPr/>
        </p:nvCxnSpPr>
        <p:spPr>
          <a:xfrm>
            <a:off x="7676784" y="6645154"/>
            <a:ext cx="438150" cy="21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54CB80E-6135-0FA8-41FE-B2A421E3D086}"/>
              </a:ext>
            </a:extLst>
          </p:cNvPr>
          <p:cNvCxnSpPr>
            <a:cxnSpLocks/>
          </p:cNvCxnSpPr>
          <p:nvPr/>
        </p:nvCxnSpPr>
        <p:spPr>
          <a:xfrm>
            <a:off x="7658331" y="6066997"/>
            <a:ext cx="438150" cy="21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75A3984-B83C-AFE5-8208-776C56C1900F}"/>
              </a:ext>
            </a:extLst>
          </p:cNvPr>
          <p:cNvCxnSpPr>
            <a:cxnSpLocks/>
          </p:cNvCxnSpPr>
          <p:nvPr/>
        </p:nvCxnSpPr>
        <p:spPr>
          <a:xfrm>
            <a:off x="7739795" y="6072554"/>
            <a:ext cx="9159" cy="562708"/>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CDE0C5C-A8C7-F331-1B24-AA8072CC3BFD}"/>
              </a:ext>
            </a:extLst>
          </p:cNvPr>
          <p:cNvSpPr txBox="1"/>
          <p:nvPr/>
        </p:nvSpPr>
        <p:spPr>
          <a:xfrm rot="16200000">
            <a:off x="7278864" y="6107943"/>
            <a:ext cx="738909" cy="246221"/>
          </a:xfrm>
          <a:prstGeom prst="rect">
            <a:avLst/>
          </a:prstGeom>
          <a:noFill/>
        </p:spPr>
        <p:txBody>
          <a:bodyPr wrap="square" rtlCol="0">
            <a:spAutoFit/>
          </a:bodyPr>
          <a:lstStyle/>
          <a:p>
            <a:r>
              <a:rPr lang="en-GB" sz="1000" dirty="0"/>
              <a:t>120mm</a:t>
            </a:r>
          </a:p>
        </p:txBody>
      </p:sp>
      <p:cxnSp>
        <p:nvCxnSpPr>
          <p:cNvPr id="35" name="Straight Connector 34">
            <a:extLst>
              <a:ext uri="{FF2B5EF4-FFF2-40B4-BE49-F238E27FC236}">
                <a16:creationId xmlns:a16="http://schemas.microsoft.com/office/drawing/2014/main" id="{7A81A98E-135E-5929-FEED-11211470D493}"/>
              </a:ext>
            </a:extLst>
          </p:cNvPr>
          <p:cNvCxnSpPr>
            <a:cxnSpLocks/>
          </p:cNvCxnSpPr>
          <p:nvPr/>
        </p:nvCxnSpPr>
        <p:spPr>
          <a:xfrm>
            <a:off x="11419742" y="6206270"/>
            <a:ext cx="438150" cy="21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87CC5F-8064-8A09-22BE-218E5DB12B9D}"/>
              </a:ext>
            </a:extLst>
          </p:cNvPr>
          <p:cNvCxnSpPr>
            <a:cxnSpLocks/>
          </p:cNvCxnSpPr>
          <p:nvPr/>
        </p:nvCxnSpPr>
        <p:spPr>
          <a:xfrm flipV="1">
            <a:off x="11366989" y="6494585"/>
            <a:ext cx="502626" cy="62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EEA2680C-2820-6908-C93E-A05830B43827}"/>
              </a:ext>
            </a:extLst>
          </p:cNvPr>
          <p:cNvCxnSpPr>
            <a:cxnSpLocks/>
          </p:cNvCxnSpPr>
          <p:nvPr/>
        </p:nvCxnSpPr>
        <p:spPr>
          <a:xfrm>
            <a:off x="11790851" y="5722693"/>
            <a:ext cx="3160" cy="495300"/>
          </a:xfrm>
          <a:prstGeom prst="straightConnector1">
            <a:avLst/>
          </a:prstGeom>
          <a:ln>
            <a:headEnd type="none" w="sm" len="lg"/>
            <a:tailEnd type="triangle" w="sm"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14B073F-A91A-FA74-6547-D3A78D6EA33C}"/>
              </a:ext>
            </a:extLst>
          </p:cNvPr>
          <p:cNvSpPr txBox="1"/>
          <p:nvPr/>
        </p:nvSpPr>
        <p:spPr>
          <a:xfrm rot="16200000">
            <a:off x="11351720" y="5369034"/>
            <a:ext cx="738909" cy="246221"/>
          </a:xfrm>
          <a:prstGeom prst="rect">
            <a:avLst/>
          </a:prstGeom>
          <a:noFill/>
        </p:spPr>
        <p:txBody>
          <a:bodyPr wrap="square" rtlCol="0">
            <a:spAutoFit/>
          </a:bodyPr>
          <a:lstStyle/>
          <a:p>
            <a:r>
              <a:rPr lang="en-GB" sz="1000" dirty="0"/>
              <a:t>65mm</a:t>
            </a:r>
          </a:p>
        </p:txBody>
      </p:sp>
      <p:cxnSp>
        <p:nvCxnSpPr>
          <p:cNvPr id="41" name="Straight Arrow Connector 40">
            <a:extLst>
              <a:ext uri="{FF2B5EF4-FFF2-40B4-BE49-F238E27FC236}">
                <a16:creationId xmlns:a16="http://schemas.microsoft.com/office/drawing/2014/main" id="{E8416A92-B2A2-4394-AC0B-65B3D66627F3}"/>
              </a:ext>
            </a:extLst>
          </p:cNvPr>
          <p:cNvCxnSpPr>
            <a:cxnSpLocks/>
          </p:cNvCxnSpPr>
          <p:nvPr/>
        </p:nvCxnSpPr>
        <p:spPr>
          <a:xfrm flipV="1">
            <a:off x="11800973" y="6470040"/>
            <a:ext cx="0" cy="395287"/>
          </a:xfrm>
          <a:prstGeom prst="straightConnector1">
            <a:avLst/>
          </a:prstGeom>
          <a:ln>
            <a:headEnd type="none" w="sm" len="lg"/>
            <a:tailEnd type="triangle" w="sm" len="lg"/>
          </a:ln>
        </p:spPr>
        <p:style>
          <a:lnRef idx="1">
            <a:schemeClr val="accent1"/>
          </a:lnRef>
          <a:fillRef idx="0">
            <a:schemeClr val="accent1"/>
          </a:fillRef>
          <a:effectRef idx="0">
            <a:schemeClr val="accent1"/>
          </a:effectRef>
          <a:fontRef idx="minor">
            <a:schemeClr val="tx1"/>
          </a:fontRef>
        </p:style>
      </p:cxnSp>
      <p:pic>
        <p:nvPicPr>
          <p:cNvPr id="4" name="Picture 3" descr="A drawing of a structure&#10;&#10;Description automatically generated with medium confidence">
            <a:extLst>
              <a:ext uri="{FF2B5EF4-FFF2-40B4-BE49-F238E27FC236}">
                <a16:creationId xmlns:a16="http://schemas.microsoft.com/office/drawing/2014/main" id="{98A75501-F900-2D89-D363-FD3FFB5461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8843" y="21637"/>
            <a:ext cx="2874270" cy="3070478"/>
          </a:xfrm>
          <a:prstGeom prst="rect">
            <a:avLst/>
          </a:prstGeom>
        </p:spPr>
      </p:pic>
      <p:pic>
        <p:nvPicPr>
          <p:cNvPr id="8" name="Picture 7" descr="A green line in a white background&#10;&#10;Description automatically generated">
            <a:extLst>
              <a:ext uri="{FF2B5EF4-FFF2-40B4-BE49-F238E27FC236}">
                <a16:creationId xmlns:a16="http://schemas.microsoft.com/office/drawing/2014/main" id="{E8D53F61-7A81-528E-6E64-E3A9442B0D3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29127" y="781050"/>
            <a:ext cx="713560" cy="2917032"/>
          </a:xfrm>
          <a:prstGeom prst="rect">
            <a:avLst/>
          </a:prstGeom>
        </p:spPr>
      </p:pic>
      <p:sp>
        <p:nvSpPr>
          <p:cNvPr id="12" name="TextBox 11">
            <a:extLst>
              <a:ext uri="{FF2B5EF4-FFF2-40B4-BE49-F238E27FC236}">
                <a16:creationId xmlns:a16="http://schemas.microsoft.com/office/drawing/2014/main" id="{9CE31F6C-13C7-344B-85D1-00D32A9A6763}"/>
              </a:ext>
            </a:extLst>
          </p:cNvPr>
          <p:cNvSpPr txBox="1"/>
          <p:nvPr/>
        </p:nvSpPr>
        <p:spPr>
          <a:xfrm>
            <a:off x="159640" y="41564"/>
            <a:ext cx="7168713" cy="461665"/>
          </a:xfrm>
          <a:prstGeom prst="rect">
            <a:avLst/>
          </a:prstGeom>
          <a:noFill/>
        </p:spPr>
        <p:txBody>
          <a:bodyPr wrap="square" rtlCol="0">
            <a:spAutoFit/>
          </a:bodyPr>
          <a:lstStyle/>
          <a:p>
            <a:r>
              <a:rPr lang="en-GB" sz="2400" dirty="0"/>
              <a:t>Non Circular Bellows</a:t>
            </a:r>
          </a:p>
        </p:txBody>
      </p:sp>
      <p:cxnSp>
        <p:nvCxnSpPr>
          <p:cNvPr id="14" name="Straight Connector 13">
            <a:extLst>
              <a:ext uri="{FF2B5EF4-FFF2-40B4-BE49-F238E27FC236}">
                <a16:creationId xmlns:a16="http://schemas.microsoft.com/office/drawing/2014/main" id="{56AB297A-29C3-11DB-7492-7095B4711C8B}"/>
              </a:ext>
            </a:extLst>
          </p:cNvPr>
          <p:cNvCxnSpPr>
            <a:cxnSpLocks/>
          </p:cNvCxnSpPr>
          <p:nvPr/>
        </p:nvCxnSpPr>
        <p:spPr>
          <a:xfrm flipV="1">
            <a:off x="11132691" y="456150"/>
            <a:ext cx="1601" cy="345016"/>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D130A66-EA2E-B4AA-0AA0-FCFC8B25B172}"/>
              </a:ext>
            </a:extLst>
          </p:cNvPr>
          <p:cNvSpPr txBox="1"/>
          <p:nvPr/>
        </p:nvSpPr>
        <p:spPr>
          <a:xfrm>
            <a:off x="9944639" y="323329"/>
            <a:ext cx="905933" cy="553998"/>
          </a:xfrm>
          <a:prstGeom prst="rect">
            <a:avLst/>
          </a:prstGeom>
          <a:noFill/>
        </p:spPr>
        <p:txBody>
          <a:bodyPr wrap="square" rtlCol="0">
            <a:spAutoFit/>
          </a:bodyPr>
          <a:lstStyle/>
          <a:p>
            <a:r>
              <a:rPr lang="en-GB" sz="1000" dirty="0"/>
              <a:t>30mm</a:t>
            </a:r>
          </a:p>
          <a:p>
            <a:r>
              <a:rPr lang="en-GB" sz="1000" dirty="0"/>
              <a:t>5 bellows convolutions</a:t>
            </a:r>
          </a:p>
        </p:txBody>
      </p:sp>
      <p:cxnSp>
        <p:nvCxnSpPr>
          <p:cNvPr id="18" name="Straight Arrow Connector 17">
            <a:extLst>
              <a:ext uri="{FF2B5EF4-FFF2-40B4-BE49-F238E27FC236}">
                <a16:creationId xmlns:a16="http://schemas.microsoft.com/office/drawing/2014/main" id="{7682AEEF-954C-C69A-1DC0-CE8910CA1647}"/>
              </a:ext>
            </a:extLst>
          </p:cNvPr>
          <p:cNvCxnSpPr>
            <a:cxnSpLocks/>
          </p:cNvCxnSpPr>
          <p:nvPr/>
        </p:nvCxnSpPr>
        <p:spPr>
          <a:xfrm flipH="1">
            <a:off x="11130525" y="534764"/>
            <a:ext cx="374496" cy="0"/>
          </a:xfrm>
          <a:prstGeom prst="straightConnector1">
            <a:avLst/>
          </a:prstGeom>
          <a:ln>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2DED768-BB3D-9103-8563-56A505B527A6}"/>
              </a:ext>
            </a:extLst>
          </p:cNvPr>
          <p:cNvCxnSpPr>
            <a:cxnSpLocks/>
          </p:cNvCxnSpPr>
          <p:nvPr/>
        </p:nvCxnSpPr>
        <p:spPr>
          <a:xfrm flipV="1">
            <a:off x="11011464" y="456150"/>
            <a:ext cx="1601" cy="345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F5995B8-9DB7-E321-9F5B-C2F150CAE5A0}"/>
              </a:ext>
            </a:extLst>
          </p:cNvPr>
          <p:cNvCxnSpPr>
            <a:cxnSpLocks/>
          </p:cNvCxnSpPr>
          <p:nvPr/>
        </p:nvCxnSpPr>
        <p:spPr>
          <a:xfrm>
            <a:off x="10590934" y="533464"/>
            <a:ext cx="429491" cy="4764"/>
          </a:xfrm>
          <a:prstGeom prst="straightConnector1">
            <a:avLst/>
          </a:prstGeom>
          <a:ln>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4F2295-763A-E73A-E0ED-C35EE20168A8}"/>
              </a:ext>
            </a:extLst>
          </p:cNvPr>
          <p:cNvCxnSpPr>
            <a:cxnSpLocks/>
          </p:cNvCxnSpPr>
          <p:nvPr/>
        </p:nvCxnSpPr>
        <p:spPr>
          <a:xfrm flipH="1" flipV="1">
            <a:off x="10820400" y="93785"/>
            <a:ext cx="3495" cy="701519"/>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50FF2F2-088C-447B-F1D7-C7619AEEB00B}"/>
              </a:ext>
            </a:extLst>
          </p:cNvPr>
          <p:cNvCxnSpPr>
            <a:cxnSpLocks/>
          </p:cNvCxnSpPr>
          <p:nvPr/>
        </p:nvCxnSpPr>
        <p:spPr>
          <a:xfrm flipH="1" flipV="1">
            <a:off x="11295184" y="93785"/>
            <a:ext cx="3495" cy="7015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2E84B93D-FE5A-3DB8-F477-DDF20CBD7450}"/>
              </a:ext>
            </a:extLst>
          </p:cNvPr>
          <p:cNvCxnSpPr>
            <a:cxnSpLocks/>
          </p:cNvCxnSpPr>
          <p:nvPr/>
        </p:nvCxnSpPr>
        <p:spPr>
          <a:xfrm flipH="1">
            <a:off x="10814002" y="211015"/>
            <a:ext cx="475321" cy="7226"/>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6FD18CBA-701C-B631-A574-D0F5D288413A}"/>
              </a:ext>
            </a:extLst>
          </p:cNvPr>
          <p:cNvSpPr txBox="1"/>
          <p:nvPr/>
        </p:nvSpPr>
        <p:spPr>
          <a:xfrm>
            <a:off x="10788714" y="-20619"/>
            <a:ext cx="738909" cy="246221"/>
          </a:xfrm>
          <a:prstGeom prst="rect">
            <a:avLst/>
          </a:prstGeom>
          <a:noFill/>
        </p:spPr>
        <p:txBody>
          <a:bodyPr wrap="square" rtlCol="0">
            <a:spAutoFit/>
          </a:bodyPr>
          <a:lstStyle/>
          <a:p>
            <a:r>
              <a:rPr lang="en-GB" sz="1000" dirty="0"/>
              <a:t>136mm</a:t>
            </a:r>
          </a:p>
        </p:txBody>
      </p:sp>
      <p:sp>
        <p:nvSpPr>
          <p:cNvPr id="54" name="TextBox 53">
            <a:extLst>
              <a:ext uri="{FF2B5EF4-FFF2-40B4-BE49-F238E27FC236}">
                <a16:creationId xmlns:a16="http://schemas.microsoft.com/office/drawing/2014/main" id="{C6B3585E-4240-71BF-0EE7-6CA907564FB7}"/>
              </a:ext>
            </a:extLst>
          </p:cNvPr>
          <p:cNvSpPr txBox="1"/>
          <p:nvPr/>
        </p:nvSpPr>
        <p:spPr>
          <a:xfrm>
            <a:off x="9750669" y="3995940"/>
            <a:ext cx="2115784" cy="1200329"/>
          </a:xfrm>
          <a:prstGeom prst="rect">
            <a:avLst/>
          </a:prstGeom>
          <a:noFill/>
        </p:spPr>
        <p:txBody>
          <a:bodyPr wrap="square" rtlCol="0">
            <a:spAutoFit/>
          </a:bodyPr>
          <a:lstStyle/>
          <a:p>
            <a:r>
              <a:rPr lang="en-GB" sz="1200" dirty="0"/>
              <a:t>Mewasa Bellows (Bespoke)</a:t>
            </a:r>
          </a:p>
          <a:p>
            <a:r>
              <a:rPr lang="en-GB" sz="1200" dirty="0"/>
              <a:t>5 convolutions</a:t>
            </a:r>
          </a:p>
          <a:p>
            <a:r>
              <a:rPr lang="en-GB" sz="1200" dirty="0"/>
              <a:t>10mm axial translation</a:t>
            </a:r>
          </a:p>
          <a:p>
            <a:r>
              <a:rPr lang="en-GB" sz="1200" dirty="0"/>
              <a:t>0mm lateral translation</a:t>
            </a:r>
          </a:p>
          <a:p>
            <a:r>
              <a:rPr lang="en-GB" sz="1200" dirty="0"/>
              <a:t>£70k tooling cost</a:t>
            </a:r>
          </a:p>
          <a:p>
            <a:endParaRPr lang="en-GB" sz="1200" dirty="0"/>
          </a:p>
        </p:txBody>
      </p:sp>
      <p:sp>
        <p:nvSpPr>
          <p:cNvPr id="55" name="TextBox 54">
            <a:extLst>
              <a:ext uri="{FF2B5EF4-FFF2-40B4-BE49-F238E27FC236}">
                <a16:creationId xmlns:a16="http://schemas.microsoft.com/office/drawing/2014/main" id="{E84863F7-1F13-904B-D4B6-6254775A623F}"/>
              </a:ext>
            </a:extLst>
          </p:cNvPr>
          <p:cNvSpPr txBox="1"/>
          <p:nvPr/>
        </p:nvSpPr>
        <p:spPr>
          <a:xfrm>
            <a:off x="3235062" y="200218"/>
            <a:ext cx="3010320" cy="830997"/>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10</a:t>
            </a:r>
          </a:p>
          <a:p>
            <a:r>
              <a:rPr lang="en-GB" sz="1200" dirty="0"/>
              <a:t>Q1 Bellows unit has 65mm vertical aperture. Is this ok if so is the aperture required to be tapered on each side of bellows?</a:t>
            </a:r>
          </a:p>
        </p:txBody>
      </p:sp>
      <p:sp>
        <p:nvSpPr>
          <p:cNvPr id="56" name="Footer Placeholder 55">
            <a:extLst>
              <a:ext uri="{FF2B5EF4-FFF2-40B4-BE49-F238E27FC236}">
                <a16:creationId xmlns:a16="http://schemas.microsoft.com/office/drawing/2014/main" id="{49449387-E553-12CA-A05D-D1E9302990DE}"/>
              </a:ext>
            </a:extLst>
          </p:cNvPr>
          <p:cNvSpPr>
            <a:spLocks noGrp="1"/>
          </p:cNvSpPr>
          <p:nvPr>
            <p:ph type="ftr" sz="quarter" idx="11"/>
          </p:nvPr>
        </p:nvSpPr>
        <p:spPr>
          <a:xfrm>
            <a:off x="5380303" y="6586145"/>
            <a:ext cx="4114800" cy="365125"/>
          </a:xfrm>
        </p:spPr>
        <p:txBody>
          <a:bodyPr/>
          <a:lstStyle/>
          <a:p>
            <a:r>
              <a:rPr lang="en-GB" dirty="0"/>
              <a:t>1272-pa1-meng-prs-0021 v1.0 FFA</a:t>
            </a:r>
          </a:p>
        </p:txBody>
      </p:sp>
      <p:sp>
        <p:nvSpPr>
          <p:cNvPr id="57" name="Slide Number Placeholder 56">
            <a:extLst>
              <a:ext uri="{FF2B5EF4-FFF2-40B4-BE49-F238E27FC236}">
                <a16:creationId xmlns:a16="http://schemas.microsoft.com/office/drawing/2014/main" id="{0BE54E09-B750-3DA0-8389-8E6DF0BE11E6}"/>
              </a:ext>
            </a:extLst>
          </p:cNvPr>
          <p:cNvSpPr>
            <a:spLocks noGrp="1"/>
          </p:cNvSpPr>
          <p:nvPr>
            <p:ph type="sldNum" sz="quarter" idx="12"/>
          </p:nvPr>
        </p:nvSpPr>
        <p:spPr/>
        <p:txBody>
          <a:bodyPr/>
          <a:lstStyle/>
          <a:p>
            <a:fld id="{530F8DDF-FD40-4399-A21C-DE87179B9E62}" type="slidenum">
              <a:rPr lang="en-GB" smtClean="0"/>
              <a:t>10</a:t>
            </a:fld>
            <a:endParaRPr lang="en-GB"/>
          </a:p>
        </p:txBody>
      </p:sp>
    </p:spTree>
    <p:extLst>
      <p:ext uri="{BB962C8B-B14F-4D97-AF65-F5344CB8AC3E}">
        <p14:creationId xmlns:p14="http://schemas.microsoft.com/office/powerpoint/2010/main" val="2930831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yellow and grey metal box&#10;&#10;Description automatically generated with medium confidence">
            <a:extLst>
              <a:ext uri="{FF2B5EF4-FFF2-40B4-BE49-F238E27FC236}">
                <a16:creationId xmlns:a16="http://schemas.microsoft.com/office/drawing/2014/main" id="{26BC9282-3FD6-9927-EB7B-0AFC814CD3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788" y="4331076"/>
            <a:ext cx="3058574" cy="2115249"/>
          </a:xfrm>
          <a:prstGeom prst="rect">
            <a:avLst/>
          </a:prstGeom>
        </p:spPr>
      </p:pic>
      <p:pic>
        <p:nvPicPr>
          <p:cNvPr id="5" name="Picture 4" descr="A white rectangular object with a gold stripe&#10;&#10;Description automatically generated">
            <a:extLst>
              <a:ext uri="{FF2B5EF4-FFF2-40B4-BE49-F238E27FC236}">
                <a16:creationId xmlns:a16="http://schemas.microsoft.com/office/drawing/2014/main" id="{7F5D620D-288B-2301-EAFF-F0A300EB91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640" y="981429"/>
            <a:ext cx="1928539" cy="3349647"/>
          </a:xfrm>
          <a:prstGeom prst="rect">
            <a:avLst/>
          </a:prstGeom>
        </p:spPr>
      </p:pic>
      <p:cxnSp>
        <p:nvCxnSpPr>
          <p:cNvPr id="6" name="Straight Arrow Connector 5">
            <a:extLst>
              <a:ext uri="{FF2B5EF4-FFF2-40B4-BE49-F238E27FC236}">
                <a16:creationId xmlns:a16="http://schemas.microsoft.com/office/drawing/2014/main" id="{0AA0DC58-B58C-5688-E530-B612EEA02195}"/>
              </a:ext>
            </a:extLst>
          </p:cNvPr>
          <p:cNvCxnSpPr>
            <a:cxnSpLocks/>
          </p:cNvCxnSpPr>
          <p:nvPr/>
        </p:nvCxnSpPr>
        <p:spPr>
          <a:xfrm flipV="1">
            <a:off x="1476474" y="731410"/>
            <a:ext cx="1662765" cy="9496"/>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B96E173-FCB5-8504-38FB-3510D3BF4155}"/>
              </a:ext>
            </a:extLst>
          </p:cNvPr>
          <p:cNvSpPr txBox="1"/>
          <p:nvPr/>
        </p:nvSpPr>
        <p:spPr>
          <a:xfrm>
            <a:off x="2008320" y="500128"/>
            <a:ext cx="704850" cy="276999"/>
          </a:xfrm>
          <a:prstGeom prst="rect">
            <a:avLst/>
          </a:prstGeom>
          <a:noFill/>
        </p:spPr>
        <p:txBody>
          <a:bodyPr wrap="square" rtlCol="0">
            <a:spAutoFit/>
          </a:bodyPr>
          <a:lstStyle/>
          <a:p>
            <a:r>
              <a:rPr lang="en-GB" sz="1200" dirty="0"/>
              <a:t>494mm</a:t>
            </a:r>
          </a:p>
        </p:txBody>
      </p:sp>
      <p:cxnSp>
        <p:nvCxnSpPr>
          <p:cNvPr id="9" name="Straight Arrow Connector 8">
            <a:extLst>
              <a:ext uri="{FF2B5EF4-FFF2-40B4-BE49-F238E27FC236}">
                <a16:creationId xmlns:a16="http://schemas.microsoft.com/office/drawing/2014/main" id="{A18FEAC7-1ECE-ECE0-8FE0-D615E1AEC350}"/>
              </a:ext>
            </a:extLst>
          </p:cNvPr>
          <p:cNvCxnSpPr>
            <a:cxnSpLocks/>
          </p:cNvCxnSpPr>
          <p:nvPr/>
        </p:nvCxnSpPr>
        <p:spPr>
          <a:xfrm flipH="1">
            <a:off x="3687879" y="1425303"/>
            <a:ext cx="2707" cy="2328440"/>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CB7CD42-276D-DC8F-6863-548389117917}"/>
              </a:ext>
            </a:extLst>
          </p:cNvPr>
          <p:cNvSpPr txBox="1"/>
          <p:nvPr/>
        </p:nvSpPr>
        <p:spPr>
          <a:xfrm rot="16200000">
            <a:off x="3238164" y="2443366"/>
            <a:ext cx="704850" cy="276999"/>
          </a:xfrm>
          <a:prstGeom prst="rect">
            <a:avLst/>
          </a:prstGeom>
          <a:noFill/>
        </p:spPr>
        <p:txBody>
          <a:bodyPr wrap="square" rtlCol="0">
            <a:spAutoFit/>
          </a:bodyPr>
          <a:lstStyle/>
          <a:p>
            <a:r>
              <a:rPr lang="en-GB" sz="1200" dirty="0"/>
              <a:t>760mm</a:t>
            </a:r>
          </a:p>
        </p:txBody>
      </p:sp>
      <p:sp>
        <p:nvSpPr>
          <p:cNvPr id="13" name="TextBox 12">
            <a:extLst>
              <a:ext uri="{FF2B5EF4-FFF2-40B4-BE49-F238E27FC236}">
                <a16:creationId xmlns:a16="http://schemas.microsoft.com/office/drawing/2014/main" id="{8A78B413-ECF8-45CA-4F73-9F682B0E6033}"/>
              </a:ext>
            </a:extLst>
          </p:cNvPr>
          <p:cNvSpPr txBox="1"/>
          <p:nvPr/>
        </p:nvSpPr>
        <p:spPr>
          <a:xfrm>
            <a:off x="974100" y="6350699"/>
            <a:ext cx="3841094" cy="369332"/>
          </a:xfrm>
          <a:prstGeom prst="rect">
            <a:avLst/>
          </a:prstGeom>
          <a:noFill/>
        </p:spPr>
        <p:txBody>
          <a:bodyPr wrap="square" rtlCol="0">
            <a:spAutoFit/>
          </a:bodyPr>
          <a:lstStyle/>
          <a:p>
            <a:r>
              <a:rPr lang="en-GB" dirty="0"/>
              <a:t>FETS FFA MA Cavity (for reference)</a:t>
            </a:r>
          </a:p>
        </p:txBody>
      </p:sp>
      <p:cxnSp>
        <p:nvCxnSpPr>
          <p:cNvPr id="16" name="Straight Arrow Connector 15">
            <a:extLst>
              <a:ext uri="{FF2B5EF4-FFF2-40B4-BE49-F238E27FC236}">
                <a16:creationId xmlns:a16="http://schemas.microsoft.com/office/drawing/2014/main" id="{BBC082FC-0671-569A-1715-789F061A639B}"/>
              </a:ext>
            </a:extLst>
          </p:cNvPr>
          <p:cNvCxnSpPr>
            <a:cxnSpLocks/>
          </p:cNvCxnSpPr>
          <p:nvPr/>
        </p:nvCxnSpPr>
        <p:spPr>
          <a:xfrm>
            <a:off x="8750595" y="255181"/>
            <a:ext cx="1190847" cy="0"/>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DD7C65D-CFEC-4B8C-A046-6F4CADF84B29}"/>
              </a:ext>
            </a:extLst>
          </p:cNvPr>
          <p:cNvSpPr txBox="1"/>
          <p:nvPr/>
        </p:nvSpPr>
        <p:spPr>
          <a:xfrm>
            <a:off x="9044540" y="33366"/>
            <a:ext cx="704850" cy="276999"/>
          </a:xfrm>
          <a:prstGeom prst="rect">
            <a:avLst/>
          </a:prstGeom>
          <a:noFill/>
        </p:spPr>
        <p:txBody>
          <a:bodyPr wrap="square" rtlCol="0">
            <a:spAutoFit/>
          </a:bodyPr>
          <a:lstStyle/>
          <a:p>
            <a:r>
              <a:rPr lang="en-GB" sz="1200" dirty="0"/>
              <a:t>400mm</a:t>
            </a:r>
          </a:p>
        </p:txBody>
      </p:sp>
      <p:sp>
        <p:nvSpPr>
          <p:cNvPr id="19" name="TextBox 18">
            <a:extLst>
              <a:ext uri="{FF2B5EF4-FFF2-40B4-BE49-F238E27FC236}">
                <a16:creationId xmlns:a16="http://schemas.microsoft.com/office/drawing/2014/main" id="{B9EFDF83-6FAE-A647-FAFE-9E5AFE4A6F8F}"/>
              </a:ext>
            </a:extLst>
          </p:cNvPr>
          <p:cNvSpPr txBox="1"/>
          <p:nvPr/>
        </p:nvSpPr>
        <p:spPr>
          <a:xfrm rot="16200000">
            <a:off x="10106369" y="2662645"/>
            <a:ext cx="704850" cy="276999"/>
          </a:xfrm>
          <a:prstGeom prst="rect">
            <a:avLst/>
          </a:prstGeom>
          <a:noFill/>
        </p:spPr>
        <p:txBody>
          <a:bodyPr wrap="square" rtlCol="0">
            <a:spAutoFit/>
          </a:bodyPr>
          <a:lstStyle/>
          <a:p>
            <a:r>
              <a:rPr lang="en-GB" sz="1200" dirty="0"/>
              <a:t>915mm</a:t>
            </a:r>
          </a:p>
        </p:txBody>
      </p:sp>
      <p:cxnSp>
        <p:nvCxnSpPr>
          <p:cNvPr id="21" name="Straight Connector 20">
            <a:extLst>
              <a:ext uri="{FF2B5EF4-FFF2-40B4-BE49-F238E27FC236}">
                <a16:creationId xmlns:a16="http://schemas.microsoft.com/office/drawing/2014/main" id="{CB1D6C6C-C622-8349-EE40-84F2822AEB48}"/>
              </a:ext>
            </a:extLst>
          </p:cNvPr>
          <p:cNvCxnSpPr>
            <a:cxnSpLocks/>
          </p:cNvCxnSpPr>
          <p:nvPr/>
        </p:nvCxnSpPr>
        <p:spPr>
          <a:xfrm flipH="1" flipV="1">
            <a:off x="3174532" y="1421622"/>
            <a:ext cx="609600" cy="2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7FB5215-3E38-7E2C-6D7C-20089E4CB28F}"/>
              </a:ext>
            </a:extLst>
          </p:cNvPr>
          <p:cNvCxnSpPr>
            <a:cxnSpLocks/>
          </p:cNvCxnSpPr>
          <p:nvPr/>
        </p:nvCxnSpPr>
        <p:spPr>
          <a:xfrm flipH="1" flipV="1">
            <a:off x="3155282" y="3760561"/>
            <a:ext cx="609600" cy="2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33C10F6-1DFF-0F3C-EE0C-F0B91886D383}"/>
              </a:ext>
            </a:extLst>
          </p:cNvPr>
          <p:cNvCxnSpPr>
            <a:cxnSpLocks/>
          </p:cNvCxnSpPr>
          <p:nvPr/>
        </p:nvCxnSpPr>
        <p:spPr>
          <a:xfrm flipH="1">
            <a:off x="10565294" y="1417468"/>
            <a:ext cx="2092" cy="2777132"/>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4EF6557-AB26-0247-8E28-978628603430}"/>
              </a:ext>
            </a:extLst>
          </p:cNvPr>
          <p:cNvCxnSpPr>
            <a:cxnSpLocks/>
          </p:cNvCxnSpPr>
          <p:nvPr/>
        </p:nvCxnSpPr>
        <p:spPr>
          <a:xfrm flipH="1">
            <a:off x="1461235" y="661226"/>
            <a:ext cx="4512" cy="69301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0874E3E-4EE2-DE3C-B5D2-1EB280B4BC48}"/>
              </a:ext>
            </a:extLst>
          </p:cNvPr>
          <p:cNvCxnSpPr>
            <a:cxnSpLocks/>
          </p:cNvCxnSpPr>
          <p:nvPr/>
        </p:nvCxnSpPr>
        <p:spPr>
          <a:xfrm flipH="1">
            <a:off x="3107155" y="690101"/>
            <a:ext cx="4512" cy="693019"/>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25C5CE3-72FB-F726-11EE-B52F3DEBBE65}"/>
              </a:ext>
            </a:extLst>
          </p:cNvPr>
          <p:cNvSpPr txBox="1"/>
          <p:nvPr/>
        </p:nvSpPr>
        <p:spPr>
          <a:xfrm>
            <a:off x="7686288" y="6362497"/>
            <a:ext cx="3933938" cy="369332"/>
          </a:xfrm>
          <a:prstGeom prst="rect">
            <a:avLst/>
          </a:prstGeom>
          <a:noFill/>
        </p:spPr>
        <p:txBody>
          <a:bodyPr wrap="square" rtlCol="0">
            <a:spAutoFit/>
          </a:bodyPr>
          <a:lstStyle/>
          <a:p>
            <a:r>
              <a:rPr lang="en-GB" dirty="0"/>
              <a:t>FETS FFA Ferrite Cavity (for reference)</a:t>
            </a:r>
          </a:p>
        </p:txBody>
      </p:sp>
      <p:pic>
        <p:nvPicPr>
          <p:cNvPr id="4" name="Picture 3" descr="A yellow and grey metal object&#10;&#10;Description automatically generated">
            <a:extLst>
              <a:ext uri="{FF2B5EF4-FFF2-40B4-BE49-F238E27FC236}">
                <a16:creationId xmlns:a16="http://schemas.microsoft.com/office/drawing/2014/main" id="{0B421E06-C670-7558-99B8-9F72838D2B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22823" y="4307398"/>
            <a:ext cx="1697471" cy="2162603"/>
          </a:xfrm>
          <a:prstGeom prst="rect">
            <a:avLst/>
          </a:prstGeom>
        </p:spPr>
      </p:pic>
      <p:pic>
        <p:nvPicPr>
          <p:cNvPr id="10" name="Picture 9" descr="A blue rectangular object with a corner&#10;&#10;Description automatically generated">
            <a:extLst>
              <a:ext uri="{FF2B5EF4-FFF2-40B4-BE49-F238E27FC236}">
                <a16:creationId xmlns:a16="http://schemas.microsoft.com/office/drawing/2014/main" id="{9E48FCAC-3B03-6871-B92E-9E0C61DDA6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05537" y="501750"/>
            <a:ext cx="1653312" cy="3914872"/>
          </a:xfrm>
          <a:prstGeom prst="rect">
            <a:avLst/>
          </a:prstGeom>
        </p:spPr>
      </p:pic>
      <p:cxnSp>
        <p:nvCxnSpPr>
          <p:cNvPr id="37" name="Straight Connector 36">
            <a:extLst>
              <a:ext uri="{FF2B5EF4-FFF2-40B4-BE49-F238E27FC236}">
                <a16:creationId xmlns:a16="http://schemas.microsoft.com/office/drawing/2014/main" id="{D2783B8D-FFB0-2963-4A47-4B6F9DA18567}"/>
              </a:ext>
            </a:extLst>
          </p:cNvPr>
          <p:cNvCxnSpPr>
            <a:cxnSpLocks/>
          </p:cNvCxnSpPr>
          <p:nvPr/>
        </p:nvCxnSpPr>
        <p:spPr>
          <a:xfrm>
            <a:off x="9941442" y="148856"/>
            <a:ext cx="7648" cy="11744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9E783AE-5A00-878A-F856-2964BCCA8CC2}"/>
              </a:ext>
            </a:extLst>
          </p:cNvPr>
          <p:cNvCxnSpPr>
            <a:cxnSpLocks/>
          </p:cNvCxnSpPr>
          <p:nvPr/>
        </p:nvCxnSpPr>
        <p:spPr>
          <a:xfrm>
            <a:off x="8746829" y="134440"/>
            <a:ext cx="6417" cy="96934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ECF07C7-4250-7D38-0558-DC55D5CF7514}"/>
              </a:ext>
            </a:extLst>
          </p:cNvPr>
          <p:cNvCxnSpPr>
            <a:cxnSpLocks/>
          </p:cNvCxnSpPr>
          <p:nvPr/>
        </p:nvCxnSpPr>
        <p:spPr>
          <a:xfrm flipH="1">
            <a:off x="10018388" y="1417468"/>
            <a:ext cx="603811" cy="3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9783876-0A36-CFDB-BD92-08AA0BBE73A4}"/>
              </a:ext>
            </a:extLst>
          </p:cNvPr>
          <p:cNvCxnSpPr>
            <a:cxnSpLocks/>
          </p:cNvCxnSpPr>
          <p:nvPr/>
        </p:nvCxnSpPr>
        <p:spPr>
          <a:xfrm flipH="1" flipV="1">
            <a:off x="10046350" y="4159896"/>
            <a:ext cx="609600" cy="2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4CE91A34-FC5C-B58E-FF48-A183BC680BDA}"/>
              </a:ext>
            </a:extLst>
          </p:cNvPr>
          <p:cNvCxnSpPr>
            <a:cxnSpLocks/>
          </p:cNvCxnSpPr>
          <p:nvPr/>
        </p:nvCxnSpPr>
        <p:spPr>
          <a:xfrm>
            <a:off x="8999313" y="383511"/>
            <a:ext cx="1386" cy="2101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B82BD32-57B4-478B-A257-D7ED9AEF950E}"/>
              </a:ext>
            </a:extLst>
          </p:cNvPr>
          <p:cNvCxnSpPr>
            <a:cxnSpLocks/>
          </p:cNvCxnSpPr>
          <p:nvPr/>
        </p:nvCxnSpPr>
        <p:spPr>
          <a:xfrm>
            <a:off x="9476985" y="383511"/>
            <a:ext cx="1386" cy="2101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02B3518-113C-D5BF-A2A7-0D78F4C23F95}"/>
              </a:ext>
            </a:extLst>
          </p:cNvPr>
          <p:cNvCxnSpPr>
            <a:cxnSpLocks/>
          </p:cNvCxnSpPr>
          <p:nvPr/>
        </p:nvCxnSpPr>
        <p:spPr>
          <a:xfrm flipV="1">
            <a:off x="8996039" y="506028"/>
            <a:ext cx="476435" cy="5919"/>
          </a:xfrm>
          <a:prstGeom prst="straightConnector1">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C813DEA-434F-D802-5C32-DBBCC6825DE1}"/>
              </a:ext>
            </a:extLst>
          </p:cNvPr>
          <p:cNvCxnSpPr>
            <a:cxnSpLocks/>
          </p:cNvCxnSpPr>
          <p:nvPr/>
        </p:nvCxnSpPr>
        <p:spPr>
          <a:xfrm flipH="1">
            <a:off x="8387856" y="514905"/>
            <a:ext cx="603811" cy="3165"/>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4EE5796-63C0-76B6-D6DA-C12E8868AD9D}"/>
              </a:ext>
            </a:extLst>
          </p:cNvPr>
          <p:cNvSpPr txBox="1"/>
          <p:nvPr/>
        </p:nvSpPr>
        <p:spPr>
          <a:xfrm>
            <a:off x="7528121" y="276023"/>
            <a:ext cx="1040539" cy="461665"/>
          </a:xfrm>
          <a:prstGeom prst="rect">
            <a:avLst/>
          </a:prstGeom>
          <a:noFill/>
        </p:spPr>
        <p:txBody>
          <a:bodyPr wrap="square" rtlCol="0">
            <a:spAutoFit/>
          </a:bodyPr>
          <a:lstStyle/>
          <a:p>
            <a:r>
              <a:rPr lang="en-GB" sz="1200" dirty="0"/>
              <a:t>5 cores 25mm thick</a:t>
            </a:r>
          </a:p>
        </p:txBody>
      </p:sp>
      <p:sp>
        <p:nvSpPr>
          <p:cNvPr id="8" name="TextBox 7">
            <a:extLst>
              <a:ext uri="{FF2B5EF4-FFF2-40B4-BE49-F238E27FC236}">
                <a16:creationId xmlns:a16="http://schemas.microsoft.com/office/drawing/2014/main" id="{534668A7-8F4F-59DC-B8A7-C18AC1058057}"/>
              </a:ext>
            </a:extLst>
          </p:cNvPr>
          <p:cNvSpPr txBox="1"/>
          <p:nvPr/>
        </p:nvSpPr>
        <p:spPr>
          <a:xfrm>
            <a:off x="159640" y="41564"/>
            <a:ext cx="7168713" cy="461665"/>
          </a:xfrm>
          <a:prstGeom prst="rect">
            <a:avLst/>
          </a:prstGeom>
          <a:noFill/>
        </p:spPr>
        <p:txBody>
          <a:bodyPr wrap="square" rtlCol="0">
            <a:spAutoFit/>
          </a:bodyPr>
          <a:lstStyle/>
          <a:p>
            <a:r>
              <a:rPr lang="en-GB" sz="2400" dirty="0"/>
              <a:t>RF Cavity</a:t>
            </a:r>
          </a:p>
        </p:txBody>
      </p:sp>
      <p:sp>
        <p:nvSpPr>
          <p:cNvPr id="11" name="TextBox 10">
            <a:extLst>
              <a:ext uri="{FF2B5EF4-FFF2-40B4-BE49-F238E27FC236}">
                <a16:creationId xmlns:a16="http://schemas.microsoft.com/office/drawing/2014/main" id="{AB6E96FD-BEB3-8439-3BFD-4DD7CD617CBD}"/>
              </a:ext>
            </a:extLst>
          </p:cNvPr>
          <p:cNvSpPr txBox="1"/>
          <p:nvPr/>
        </p:nvSpPr>
        <p:spPr>
          <a:xfrm>
            <a:off x="4592901" y="1291233"/>
            <a:ext cx="2360349" cy="458859"/>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11</a:t>
            </a:r>
          </a:p>
          <a:p>
            <a:r>
              <a:rPr lang="en-GB" sz="1200" dirty="0"/>
              <a:t>Q1 Parameters for cavity?</a:t>
            </a:r>
          </a:p>
        </p:txBody>
      </p:sp>
      <p:sp>
        <p:nvSpPr>
          <p:cNvPr id="18" name="Footer Placeholder 17">
            <a:extLst>
              <a:ext uri="{FF2B5EF4-FFF2-40B4-BE49-F238E27FC236}">
                <a16:creationId xmlns:a16="http://schemas.microsoft.com/office/drawing/2014/main" id="{F3F7C3DA-EF47-7AEA-3B73-15D76D8A809F}"/>
              </a:ext>
            </a:extLst>
          </p:cNvPr>
          <p:cNvSpPr>
            <a:spLocks noGrp="1"/>
          </p:cNvSpPr>
          <p:nvPr>
            <p:ph type="ftr" sz="quarter" idx="11"/>
          </p:nvPr>
        </p:nvSpPr>
        <p:spPr/>
        <p:txBody>
          <a:bodyPr/>
          <a:lstStyle/>
          <a:p>
            <a:r>
              <a:rPr lang="en-GB"/>
              <a:t>1272-pa1-meng-prs-0021 v1.0 FFA</a:t>
            </a:r>
          </a:p>
        </p:txBody>
      </p:sp>
      <p:sp>
        <p:nvSpPr>
          <p:cNvPr id="20" name="Slide Number Placeholder 19">
            <a:extLst>
              <a:ext uri="{FF2B5EF4-FFF2-40B4-BE49-F238E27FC236}">
                <a16:creationId xmlns:a16="http://schemas.microsoft.com/office/drawing/2014/main" id="{BA59AC9A-D069-017B-EF5F-1DF4D60BC41C}"/>
              </a:ext>
            </a:extLst>
          </p:cNvPr>
          <p:cNvSpPr>
            <a:spLocks noGrp="1"/>
          </p:cNvSpPr>
          <p:nvPr>
            <p:ph type="sldNum" sz="quarter" idx="12"/>
          </p:nvPr>
        </p:nvSpPr>
        <p:spPr/>
        <p:txBody>
          <a:bodyPr/>
          <a:lstStyle/>
          <a:p>
            <a:fld id="{530F8DDF-FD40-4399-A21C-DE87179B9E62}" type="slidenum">
              <a:rPr lang="en-GB" smtClean="0"/>
              <a:t>11</a:t>
            </a:fld>
            <a:endParaRPr lang="en-GB"/>
          </a:p>
        </p:txBody>
      </p:sp>
    </p:spTree>
    <p:extLst>
      <p:ext uri="{BB962C8B-B14F-4D97-AF65-F5344CB8AC3E}">
        <p14:creationId xmlns:p14="http://schemas.microsoft.com/office/powerpoint/2010/main" val="1656370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FETS-FFA BPM"/>
          <p:cNvSpPr txBox="1">
            <a:spLocks noGrp="1"/>
          </p:cNvSpPr>
          <p:nvPr>
            <p:ph type="title"/>
          </p:nvPr>
        </p:nvSpPr>
        <p:spPr>
          <a:xfrm>
            <a:off x="1512807" y="349585"/>
            <a:ext cx="8429626" cy="857251"/>
          </a:xfrm>
          <a:prstGeom prst="rect">
            <a:avLst/>
          </a:prstGeom>
        </p:spPr>
        <p:txBody>
          <a:bodyPr/>
          <a:lstStyle/>
          <a:p>
            <a:r>
              <a:t>FETS-FFA BPM</a:t>
            </a:r>
          </a:p>
        </p:txBody>
      </p:sp>
      <p:sp>
        <p:nvSpPr>
          <p:cNvPr id="190" name="A pair of electrodes (grey components in Fig.1), separated with a diagonal cut are placed along the beam direction.…"/>
          <p:cNvSpPr txBox="1">
            <a:spLocks noGrp="1"/>
          </p:cNvSpPr>
          <p:nvPr>
            <p:ph type="body" sz="half" idx="1"/>
          </p:nvPr>
        </p:nvSpPr>
        <p:spPr>
          <a:xfrm>
            <a:off x="1620830" y="1552438"/>
            <a:ext cx="4962502" cy="3212928"/>
          </a:xfrm>
          <a:prstGeom prst="rect">
            <a:avLst/>
          </a:prstGeom>
        </p:spPr>
        <p:txBody>
          <a:bodyPr>
            <a:normAutofit fontScale="92500" lnSpcReduction="20000"/>
          </a:bodyPr>
          <a:lstStyle/>
          <a:p>
            <a:pPr marL="146838" indent="-146838" defTabSz="514332">
              <a:spcBef>
                <a:spcPts val="422"/>
              </a:spcBef>
              <a:defRPr sz="2080">
                <a:solidFill>
                  <a:srgbClr val="000000"/>
                </a:solidFill>
              </a:defRPr>
            </a:pPr>
            <a:r>
              <a:rPr dirty="0"/>
              <a:t>A pair of electrodes (grey components in Fig.1), separated with a diagonal cut are placed along the beam direction.</a:t>
            </a:r>
          </a:p>
          <a:p>
            <a:pPr marL="146838" indent="-146838" defTabSz="514332">
              <a:spcBef>
                <a:spcPts val="422"/>
              </a:spcBef>
              <a:defRPr sz="2080">
                <a:solidFill>
                  <a:srgbClr val="000000"/>
                </a:solidFill>
              </a:defRPr>
            </a:pPr>
            <a:r>
              <a:rPr dirty="0"/>
              <a:t>Earthed rings (blue components in Fig.1) are placed between adjacent electrodes to prevent electrical coupling between electrodes, improving position sensitivity.</a:t>
            </a:r>
          </a:p>
          <a:p>
            <a:pPr marL="146838" indent="-146838" defTabSz="514332">
              <a:spcBef>
                <a:spcPts val="422"/>
              </a:spcBef>
              <a:defRPr sz="2080">
                <a:solidFill>
                  <a:srgbClr val="000000"/>
                </a:solidFill>
              </a:defRPr>
            </a:pPr>
            <a:r>
              <a:rPr dirty="0"/>
              <a:t>To demonstrate feasibility of preliminary design, half size prototype FETS-FFA BPM (Fig.2) has been manufactured and tested at ISIS Diag. Lab.</a:t>
            </a:r>
          </a:p>
          <a:p>
            <a:pPr marL="146838" indent="-146838" defTabSz="514332">
              <a:spcBef>
                <a:spcPts val="422"/>
              </a:spcBef>
              <a:defRPr sz="2080">
                <a:solidFill>
                  <a:srgbClr val="000000"/>
                </a:solidFill>
              </a:defRPr>
            </a:pPr>
            <a:r>
              <a:rPr dirty="0"/>
              <a:t> Signal amplifier has been also provided with gain of 30dB with 70MHz bandwidth (Fig.3).</a:t>
            </a:r>
          </a:p>
        </p:txBody>
      </p:sp>
      <p:sp>
        <p:nvSpPr>
          <p:cNvPr id="191" name="Fig.1. Preliminary design of FETS-FFA BPM."/>
          <p:cNvSpPr txBox="1"/>
          <p:nvPr/>
        </p:nvSpPr>
        <p:spPr>
          <a:xfrm>
            <a:off x="6882377" y="3601020"/>
            <a:ext cx="3554112" cy="35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defTabSz="914400">
              <a:spcBef>
                <a:spcPts val="700"/>
              </a:spcBef>
              <a:buClr>
                <a:srgbClr val="333399"/>
              </a:buClr>
              <a:buFont typeface="Wingdings 2"/>
              <a:defRPr sz="1600" i="1">
                <a:latin typeface="Palatino"/>
                <a:ea typeface="Palatino"/>
                <a:cs typeface="Palatino"/>
                <a:sym typeface="Palatino"/>
              </a:defRPr>
            </a:lvl1pPr>
          </a:lstStyle>
          <a:p>
            <a:r>
              <a:rPr sz="1125"/>
              <a:t>Fig.1. Preliminary design of FETS-FFA BPM. </a:t>
            </a:r>
          </a:p>
        </p:txBody>
      </p:sp>
      <p:grpSp>
        <p:nvGrpSpPr>
          <p:cNvPr id="197" name="Group"/>
          <p:cNvGrpSpPr/>
          <p:nvPr/>
        </p:nvGrpSpPr>
        <p:grpSpPr>
          <a:xfrm>
            <a:off x="6741841" y="1181641"/>
            <a:ext cx="3835186" cy="2492220"/>
            <a:chOff x="0" y="0"/>
            <a:chExt cx="5454486" cy="3544490"/>
          </a:xfrm>
        </p:grpSpPr>
        <p:pic>
          <p:nvPicPr>
            <p:cNvPr id="192" name="Image" descr="Image"/>
            <p:cNvPicPr>
              <a:picLocks noChangeAspect="1"/>
            </p:cNvPicPr>
            <p:nvPr/>
          </p:nvPicPr>
          <p:blipFill>
            <a:blip r:embed="rId2"/>
            <a:stretch>
              <a:fillRect/>
            </a:stretch>
          </p:blipFill>
          <p:spPr>
            <a:xfrm>
              <a:off x="0" y="136458"/>
              <a:ext cx="5029586" cy="3397933"/>
            </a:xfrm>
            <a:prstGeom prst="rect">
              <a:avLst/>
            </a:prstGeom>
            <a:ln w="12700" cap="flat">
              <a:noFill/>
              <a:miter lim="400000"/>
            </a:ln>
            <a:effectLst/>
          </p:spPr>
        </p:pic>
        <p:sp>
          <p:nvSpPr>
            <p:cNvPr id="193" name="Line"/>
            <p:cNvSpPr/>
            <p:nvPr/>
          </p:nvSpPr>
          <p:spPr>
            <a:xfrm>
              <a:off x="1298489" y="0"/>
              <a:ext cx="3681167" cy="1659014"/>
            </a:xfrm>
            <a:prstGeom prst="line">
              <a:avLst/>
            </a:prstGeom>
            <a:noFill/>
            <a:ln w="12700" cap="flat">
              <a:solidFill>
                <a:srgbClr val="FF40FF"/>
              </a:solidFill>
              <a:prstDash val="solid"/>
              <a:miter lim="400000"/>
              <a:headEnd type="triangle" w="med" len="med"/>
              <a:tailEnd type="triangle" w="med" len="med"/>
            </a:ln>
            <a:effectLst/>
          </p:spPr>
          <p:txBody>
            <a:bodyPr wrap="square" lIns="19050" tIns="19050" rIns="19050" bIns="19050" numCol="1" anchor="ctr">
              <a:noAutofit/>
            </a:bodyPr>
            <a:lstStyle/>
            <a:p>
              <a:pPr algn="ctr" defTabSz="412735">
                <a:defRPr sz="2800">
                  <a:solidFill>
                    <a:srgbClr val="202020"/>
                  </a:solidFill>
                  <a:latin typeface="Palatino"/>
                  <a:ea typeface="Palatino"/>
                  <a:cs typeface="Palatino"/>
                  <a:sym typeface="Palatino"/>
                </a:defRPr>
              </a:pPr>
              <a:endParaRPr sz="1969"/>
            </a:p>
          </p:txBody>
        </p:sp>
        <p:sp>
          <p:nvSpPr>
            <p:cNvPr id="194" name="Line"/>
            <p:cNvSpPr/>
            <p:nvPr/>
          </p:nvSpPr>
          <p:spPr>
            <a:xfrm flipV="1">
              <a:off x="3907261" y="2463981"/>
              <a:ext cx="1080510" cy="1080510"/>
            </a:xfrm>
            <a:prstGeom prst="line">
              <a:avLst/>
            </a:prstGeom>
            <a:noFill/>
            <a:ln w="12700" cap="flat">
              <a:solidFill>
                <a:srgbClr val="FF40FF"/>
              </a:solidFill>
              <a:prstDash val="solid"/>
              <a:miter lim="400000"/>
              <a:headEnd type="triangle" w="med" len="med"/>
              <a:tailEnd type="triangle" w="med" len="med"/>
            </a:ln>
            <a:effectLst/>
          </p:spPr>
          <p:txBody>
            <a:bodyPr wrap="square" lIns="19050" tIns="19050" rIns="19050" bIns="19050" numCol="1" anchor="ctr">
              <a:noAutofit/>
            </a:bodyPr>
            <a:lstStyle/>
            <a:p>
              <a:pPr algn="ctr" defTabSz="412735">
                <a:defRPr sz="2800">
                  <a:solidFill>
                    <a:srgbClr val="202020"/>
                  </a:solidFill>
                  <a:latin typeface="Palatino"/>
                  <a:ea typeface="Palatino"/>
                  <a:cs typeface="Palatino"/>
                  <a:sym typeface="Palatino"/>
                </a:defRPr>
              </a:pPr>
              <a:endParaRPr sz="1969"/>
            </a:p>
          </p:txBody>
        </p:sp>
        <p:sp>
          <p:nvSpPr>
            <p:cNvPr id="195" name="778mm"/>
            <p:cNvSpPr txBox="1"/>
            <p:nvPr/>
          </p:nvSpPr>
          <p:spPr>
            <a:xfrm>
              <a:off x="2966085" y="434620"/>
              <a:ext cx="1217587" cy="4440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algn="ctr" defTabSz="587022">
                <a:spcBef>
                  <a:spcPts val="0"/>
                </a:spcBef>
                <a:defRPr sz="2000">
                  <a:solidFill>
                    <a:srgbClr val="FF40FF"/>
                  </a:solidFill>
                  <a:latin typeface="Palatino"/>
                  <a:ea typeface="Palatino"/>
                  <a:cs typeface="Palatino"/>
                  <a:sym typeface="Palatino"/>
                </a:defRPr>
              </a:lvl1pPr>
            </a:lstStyle>
            <a:p>
              <a:r>
                <a:rPr sz="1406"/>
                <a:t>778mm</a:t>
              </a:r>
            </a:p>
          </p:txBody>
        </p:sp>
        <p:sp>
          <p:nvSpPr>
            <p:cNvPr id="196" name="317mm"/>
            <p:cNvSpPr txBox="1"/>
            <p:nvPr/>
          </p:nvSpPr>
          <p:spPr>
            <a:xfrm>
              <a:off x="4506663" y="2930786"/>
              <a:ext cx="947824" cy="53460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algn="ctr" defTabSz="587022">
                <a:spcBef>
                  <a:spcPts val="0"/>
                </a:spcBef>
                <a:defRPr sz="2000">
                  <a:solidFill>
                    <a:srgbClr val="FF40FF"/>
                  </a:solidFill>
                  <a:latin typeface="Palatino"/>
                  <a:ea typeface="Palatino"/>
                  <a:cs typeface="Palatino"/>
                  <a:sym typeface="Palatino"/>
                </a:defRPr>
              </a:lvl1pPr>
            </a:lstStyle>
            <a:p>
              <a:r>
                <a:rPr sz="1406"/>
                <a:t>317mm</a:t>
              </a:r>
            </a:p>
          </p:txBody>
        </p:sp>
      </p:grpSp>
      <p:pic>
        <p:nvPicPr>
          <p:cNvPr id="198" name="Image" descr="Image"/>
          <p:cNvPicPr>
            <a:picLocks noChangeAspect="1"/>
          </p:cNvPicPr>
          <p:nvPr/>
        </p:nvPicPr>
        <p:blipFill>
          <a:blip r:embed="rId3"/>
          <a:stretch>
            <a:fillRect/>
          </a:stretch>
        </p:blipFill>
        <p:spPr>
          <a:xfrm rot="16200000">
            <a:off x="2195996" y="4454504"/>
            <a:ext cx="1725660" cy="2260129"/>
          </a:xfrm>
          <a:prstGeom prst="rect">
            <a:avLst/>
          </a:prstGeom>
          <a:ln w="12700">
            <a:miter lim="400000"/>
          </a:ln>
        </p:spPr>
      </p:pic>
      <p:sp>
        <p:nvSpPr>
          <p:cNvPr id="199" name="Fig.3. Signal amplifier assembly."/>
          <p:cNvSpPr txBox="1"/>
          <p:nvPr/>
        </p:nvSpPr>
        <p:spPr>
          <a:xfrm>
            <a:off x="1710501" y="6403148"/>
            <a:ext cx="2442902" cy="2896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defTabSz="914400">
              <a:spcBef>
                <a:spcPts val="700"/>
              </a:spcBef>
              <a:buClr>
                <a:srgbClr val="333399"/>
              </a:buClr>
              <a:buFont typeface="Wingdings 2"/>
              <a:defRPr sz="1600" i="1">
                <a:latin typeface="Palatino"/>
                <a:ea typeface="Palatino"/>
                <a:cs typeface="Palatino"/>
                <a:sym typeface="Palatino"/>
              </a:defRPr>
            </a:lvl1pPr>
          </a:lstStyle>
          <a:p>
            <a:r>
              <a:rPr sz="1125"/>
              <a:t>Fig.3. Signal amplifier assembly.</a:t>
            </a:r>
          </a:p>
        </p:txBody>
      </p:sp>
      <p:grpSp>
        <p:nvGrpSpPr>
          <p:cNvPr id="218" name="Group"/>
          <p:cNvGrpSpPr/>
          <p:nvPr/>
        </p:nvGrpSpPr>
        <p:grpSpPr>
          <a:xfrm>
            <a:off x="5140461" y="3990974"/>
            <a:ext cx="5409361" cy="2594854"/>
            <a:chOff x="0" y="0"/>
            <a:chExt cx="7693313" cy="3690458"/>
          </a:xfrm>
        </p:grpSpPr>
        <p:sp>
          <p:nvSpPr>
            <p:cNvPr id="200" name="Fig.2. Half size prototype FETS-FFA BPM."/>
            <p:cNvSpPr txBox="1"/>
            <p:nvPr/>
          </p:nvSpPr>
          <p:spPr>
            <a:xfrm>
              <a:off x="349244" y="3278448"/>
              <a:ext cx="7344070" cy="4120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defTabSz="914400">
                <a:spcBef>
                  <a:spcPts val="700"/>
                </a:spcBef>
                <a:buClr>
                  <a:srgbClr val="333399"/>
                </a:buClr>
                <a:buFont typeface="Wingdings 2"/>
                <a:defRPr sz="1600" i="1">
                  <a:latin typeface="Palatino"/>
                  <a:ea typeface="Palatino"/>
                  <a:cs typeface="Palatino"/>
                  <a:sym typeface="Palatino"/>
                </a:defRPr>
              </a:lvl1pPr>
            </a:lstStyle>
            <a:p>
              <a:r>
                <a:rPr sz="1125"/>
                <a:t>Fig.2. Half size prototype FETS-FFA BPM. </a:t>
              </a:r>
            </a:p>
          </p:txBody>
        </p:sp>
        <p:grpSp>
          <p:nvGrpSpPr>
            <p:cNvPr id="212" name="Group"/>
            <p:cNvGrpSpPr/>
            <p:nvPr/>
          </p:nvGrpSpPr>
          <p:grpSpPr>
            <a:xfrm rot="16200000">
              <a:off x="3723942" y="-551015"/>
              <a:ext cx="3306084" cy="4408113"/>
              <a:chOff x="0" y="0"/>
              <a:chExt cx="3306083" cy="4408112"/>
            </a:xfrm>
          </p:grpSpPr>
          <p:pic>
            <p:nvPicPr>
              <p:cNvPr id="201" name="IMG_0129.jpg" descr="IMG_0129.jpg"/>
              <p:cNvPicPr>
                <a:picLocks noChangeAspect="1"/>
              </p:cNvPicPr>
              <p:nvPr/>
            </p:nvPicPr>
            <p:blipFill>
              <a:blip r:embed="rId4"/>
              <a:stretch>
                <a:fillRect/>
              </a:stretch>
            </p:blipFill>
            <p:spPr>
              <a:xfrm>
                <a:off x="0" y="0"/>
                <a:ext cx="3306084" cy="4408113"/>
              </a:xfrm>
              <a:prstGeom prst="rect">
                <a:avLst/>
              </a:prstGeom>
              <a:ln w="12700" cap="flat">
                <a:noFill/>
                <a:miter lim="400000"/>
              </a:ln>
              <a:effectLst/>
            </p:spPr>
          </p:pic>
          <p:sp>
            <p:nvSpPr>
              <p:cNvPr id="202" name="Line"/>
              <p:cNvSpPr/>
              <p:nvPr/>
            </p:nvSpPr>
            <p:spPr>
              <a:xfrm>
                <a:off x="47541" y="541748"/>
                <a:ext cx="3211000" cy="3"/>
              </a:xfrm>
              <a:prstGeom prst="line">
                <a:avLst/>
              </a:prstGeom>
              <a:noFill/>
              <a:ln w="25400" cap="flat">
                <a:solidFill>
                  <a:srgbClr val="FF2600"/>
                </a:solidFill>
                <a:prstDash val="solid"/>
                <a:round/>
                <a:headEnd type="triangle" w="med" len="med"/>
                <a:tailEnd type="triangle" w="med" len="med"/>
              </a:ln>
              <a:effectLst/>
            </p:spPr>
            <p:txBody>
              <a:bodyPr wrap="square" lIns="18082" tIns="18082" rIns="18082" bIns="18082" numCol="1" anchor="ctr">
                <a:noAutofit/>
              </a:bodyPr>
              <a:lstStyle/>
              <a:p>
                <a:pPr defTabSz="914367">
                  <a:defRPr sz="1200">
                    <a:solidFill>
                      <a:srgbClr val="FFFFFF"/>
                    </a:solidFill>
                    <a:latin typeface="Bodoni SvtyTwo ITC TT-Book"/>
                    <a:ea typeface="Bodoni SvtyTwo ITC TT-Book"/>
                    <a:cs typeface="Bodoni SvtyTwo ITC TT-Book"/>
                    <a:sym typeface="Bodoni SvtyTwo ITC TT-Book"/>
                  </a:defRPr>
                </a:pPr>
                <a:endParaRPr sz="844"/>
              </a:p>
            </p:txBody>
          </p:sp>
          <p:sp>
            <p:nvSpPr>
              <p:cNvPr id="203" name="477mm"/>
              <p:cNvSpPr txBox="1"/>
              <p:nvPr/>
            </p:nvSpPr>
            <p:spPr>
              <a:xfrm>
                <a:off x="1104636" y="237736"/>
                <a:ext cx="833222" cy="3575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717" tIns="25717" rIns="25717" bIns="25717" numCol="1" anchor="ctr">
                <a:noAutofit/>
              </a:bodyPr>
              <a:lstStyle>
                <a:lvl1pPr algn="ctr" defTabSz="1300480">
                  <a:spcBef>
                    <a:spcPts val="0"/>
                  </a:spcBef>
                  <a:defRPr sz="1600">
                    <a:solidFill>
                      <a:srgbClr val="FFFFFF"/>
                    </a:solidFill>
                    <a:latin typeface="Arial"/>
                    <a:ea typeface="Arial"/>
                    <a:cs typeface="Arial"/>
                    <a:sym typeface="Arial"/>
                  </a:defRPr>
                </a:lvl1pPr>
              </a:lstStyle>
              <a:p>
                <a:r>
                  <a:rPr sz="1125"/>
                  <a:t>477mm</a:t>
                </a:r>
              </a:p>
            </p:txBody>
          </p:sp>
          <p:sp>
            <p:nvSpPr>
              <p:cNvPr id="204" name="Line"/>
              <p:cNvSpPr/>
              <p:nvPr/>
            </p:nvSpPr>
            <p:spPr>
              <a:xfrm>
                <a:off x="513878" y="3943156"/>
                <a:ext cx="2278622" cy="2"/>
              </a:xfrm>
              <a:prstGeom prst="line">
                <a:avLst/>
              </a:prstGeom>
              <a:noFill/>
              <a:ln w="25400" cap="flat">
                <a:solidFill>
                  <a:srgbClr val="FF2600"/>
                </a:solidFill>
                <a:prstDash val="solid"/>
                <a:round/>
                <a:headEnd type="triangle" w="med" len="med"/>
                <a:tailEnd type="triangle" w="med" len="med"/>
              </a:ln>
              <a:effectLst/>
            </p:spPr>
            <p:txBody>
              <a:bodyPr wrap="square" lIns="18082" tIns="18082" rIns="18082" bIns="18082" numCol="1" anchor="ctr">
                <a:noAutofit/>
              </a:bodyPr>
              <a:lstStyle/>
              <a:p>
                <a:pPr defTabSz="914367">
                  <a:defRPr sz="1200">
                    <a:solidFill>
                      <a:srgbClr val="FFFFFF"/>
                    </a:solidFill>
                    <a:latin typeface="Bodoni SvtyTwo ITC TT-Book"/>
                    <a:ea typeface="Bodoni SvtyTwo ITC TT-Book"/>
                    <a:cs typeface="Bodoni SvtyTwo ITC TT-Book"/>
                    <a:sym typeface="Bodoni SvtyTwo ITC TT-Book"/>
                  </a:defRPr>
                </a:pPr>
                <a:endParaRPr sz="844"/>
              </a:p>
            </p:txBody>
          </p:sp>
          <p:sp>
            <p:nvSpPr>
              <p:cNvPr id="205" name="317mm"/>
              <p:cNvSpPr txBox="1"/>
              <p:nvPr/>
            </p:nvSpPr>
            <p:spPr>
              <a:xfrm>
                <a:off x="1236577" y="3925391"/>
                <a:ext cx="957775" cy="3575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717" tIns="25717" rIns="25717" bIns="25717" numCol="1" anchor="ctr">
                <a:noAutofit/>
              </a:bodyPr>
              <a:lstStyle>
                <a:lvl1pPr algn="ctr" defTabSz="1300480">
                  <a:spcBef>
                    <a:spcPts val="0"/>
                  </a:spcBef>
                  <a:defRPr sz="1900">
                    <a:solidFill>
                      <a:srgbClr val="FFFFFF"/>
                    </a:solidFill>
                    <a:latin typeface="Arial"/>
                    <a:ea typeface="Arial"/>
                    <a:cs typeface="Arial"/>
                    <a:sym typeface="Arial"/>
                  </a:defRPr>
                </a:lvl1pPr>
              </a:lstStyle>
              <a:p>
                <a:r>
                  <a:rPr sz="1336"/>
                  <a:t>317mm</a:t>
                </a:r>
              </a:p>
            </p:txBody>
          </p:sp>
          <p:sp>
            <p:nvSpPr>
              <p:cNvPr id="206" name="Line"/>
              <p:cNvSpPr/>
              <p:nvPr/>
            </p:nvSpPr>
            <p:spPr>
              <a:xfrm flipV="1">
                <a:off x="1154277" y="1176463"/>
                <a:ext cx="1" cy="2377312"/>
              </a:xfrm>
              <a:prstGeom prst="line">
                <a:avLst/>
              </a:prstGeom>
              <a:noFill/>
              <a:ln w="25400" cap="flat">
                <a:solidFill>
                  <a:srgbClr val="FFFFFF"/>
                </a:solidFill>
                <a:prstDash val="solid"/>
                <a:miter lim="400000"/>
                <a:headEnd type="triangle" w="med" len="med"/>
                <a:tailEnd type="triangle" w="med" len="med"/>
              </a:ln>
              <a:effectLst/>
            </p:spPr>
            <p:txBody>
              <a:bodyPr wrap="square" lIns="19050" tIns="19050" rIns="19050" bIns="19050" numCol="1" anchor="ctr">
                <a:noAutofit/>
              </a:bodyPr>
              <a:lstStyle/>
              <a:p>
                <a:pPr algn="ctr" defTabSz="412735">
                  <a:defRPr sz="2800">
                    <a:solidFill>
                      <a:srgbClr val="202020"/>
                    </a:solidFill>
                    <a:latin typeface="Palatino"/>
                    <a:ea typeface="Palatino"/>
                    <a:cs typeface="Palatino"/>
                    <a:sym typeface="Palatino"/>
                  </a:defRPr>
                </a:pPr>
                <a:endParaRPr sz="1969"/>
              </a:p>
            </p:txBody>
          </p:sp>
          <p:sp>
            <p:nvSpPr>
              <p:cNvPr id="207" name="360mm"/>
              <p:cNvSpPr txBox="1"/>
              <p:nvPr/>
            </p:nvSpPr>
            <p:spPr>
              <a:xfrm>
                <a:off x="337640" y="2184445"/>
                <a:ext cx="833221" cy="2614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algn="ctr" defTabSz="587022">
                  <a:spcBef>
                    <a:spcPts val="0"/>
                  </a:spcBef>
                  <a:defRPr sz="1200">
                    <a:solidFill>
                      <a:srgbClr val="FFFFFF"/>
                    </a:solidFill>
                    <a:latin typeface="Palatino"/>
                    <a:ea typeface="Palatino"/>
                    <a:cs typeface="Palatino"/>
                    <a:sym typeface="Palatino"/>
                  </a:defRPr>
                </a:lvl1pPr>
              </a:lstStyle>
              <a:p>
                <a:r>
                  <a:rPr sz="844"/>
                  <a:t>360mm</a:t>
                </a:r>
              </a:p>
            </p:txBody>
          </p:sp>
          <p:sp>
            <p:nvSpPr>
              <p:cNvPr id="208" name="Line"/>
              <p:cNvSpPr/>
              <p:nvPr/>
            </p:nvSpPr>
            <p:spPr>
              <a:xfrm>
                <a:off x="735143" y="1135573"/>
                <a:ext cx="743277" cy="1"/>
              </a:xfrm>
              <a:prstGeom prst="line">
                <a:avLst/>
              </a:prstGeom>
              <a:noFill/>
              <a:ln w="25400" cap="flat">
                <a:solidFill>
                  <a:srgbClr val="FFFFFF"/>
                </a:solidFill>
                <a:prstDash val="solid"/>
                <a:miter lim="400000"/>
                <a:headEnd type="triangle" w="med" len="med"/>
                <a:tailEnd type="triangle" w="med" len="med"/>
              </a:ln>
              <a:effectLst/>
            </p:spPr>
            <p:txBody>
              <a:bodyPr wrap="square" lIns="19050" tIns="19050" rIns="19050" bIns="19050" numCol="1" anchor="ctr">
                <a:noAutofit/>
              </a:bodyPr>
              <a:lstStyle/>
              <a:p>
                <a:pPr algn="ctr" defTabSz="412735">
                  <a:defRPr sz="2800">
                    <a:solidFill>
                      <a:srgbClr val="202020"/>
                    </a:solidFill>
                    <a:latin typeface="Palatino"/>
                    <a:ea typeface="Palatino"/>
                    <a:cs typeface="Palatino"/>
                    <a:sym typeface="Palatino"/>
                  </a:defRPr>
                </a:pPr>
                <a:endParaRPr sz="1969"/>
              </a:p>
            </p:txBody>
          </p:sp>
          <p:sp>
            <p:nvSpPr>
              <p:cNvPr id="209" name="120mm"/>
              <p:cNvSpPr txBox="1"/>
              <p:nvPr/>
            </p:nvSpPr>
            <p:spPr>
              <a:xfrm>
                <a:off x="652202" y="776637"/>
                <a:ext cx="826218" cy="2614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algn="ctr" defTabSz="587022">
                  <a:spcBef>
                    <a:spcPts val="0"/>
                  </a:spcBef>
                  <a:defRPr sz="1300">
                    <a:solidFill>
                      <a:srgbClr val="FFFFFF"/>
                    </a:solidFill>
                    <a:latin typeface="Palatino"/>
                    <a:ea typeface="Palatino"/>
                    <a:cs typeface="Palatino"/>
                    <a:sym typeface="Palatino"/>
                  </a:defRPr>
                </a:lvl1pPr>
              </a:lstStyle>
              <a:p>
                <a:r>
                  <a:rPr sz="914"/>
                  <a:t>120mm</a:t>
                </a:r>
              </a:p>
            </p:txBody>
          </p:sp>
          <p:sp>
            <p:nvSpPr>
              <p:cNvPr id="210" name="98mm"/>
              <p:cNvSpPr txBox="1"/>
              <p:nvPr/>
            </p:nvSpPr>
            <p:spPr>
              <a:xfrm>
                <a:off x="1890559" y="769412"/>
                <a:ext cx="573454" cy="3545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algn="ctr" defTabSz="587022">
                  <a:spcBef>
                    <a:spcPts val="0"/>
                  </a:spcBef>
                  <a:defRPr sz="1200">
                    <a:solidFill>
                      <a:srgbClr val="FFFFFF"/>
                    </a:solidFill>
                    <a:latin typeface="Palatino"/>
                    <a:ea typeface="Palatino"/>
                    <a:cs typeface="Palatino"/>
                    <a:sym typeface="Palatino"/>
                  </a:defRPr>
                </a:lvl1pPr>
              </a:lstStyle>
              <a:p>
                <a:r>
                  <a:rPr sz="844"/>
                  <a:t>98mm</a:t>
                </a:r>
              </a:p>
            </p:txBody>
          </p:sp>
          <p:sp>
            <p:nvSpPr>
              <p:cNvPr id="211" name="Line"/>
              <p:cNvSpPr/>
              <p:nvPr/>
            </p:nvSpPr>
            <p:spPr>
              <a:xfrm>
                <a:off x="1822221" y="1135573"/>
                <a:ext cx="632729" cy="1"/>
              </a:xfrm>
              <a:prstGeom prst="line">
                <a:avLst/>
              </a:prstGeom>
              <a:noFill/>
              <a:ln w="25400" cap="flat">
                <a:solidFill>
                  <a:srgbClr val="FFFFFF"/>
                </a:solidFill>
                <a:prstDash val="solid"/>
                <a:miter lim="400000"/>
                <a:headEnd type="triangle" w="med" len="med"/>
                <a:tailEnd type="triangle" w="med" len="med"/>
              </a:ln>
              <a:effectLst/>
            </p:spPr>
            <p:txBody>
              <a:bodyPr wrap="square" lIns="19050" tIns="19050" rIns="19050" bIns="19050" numCol="1" anchor="ctr">
                <a:noAutofit/>
              </a:bodyPr>
              <a:lstStyle/>
              <a:p>
                <a:pPr algn="ctr" defTabSz="412735">
                  <a:defRPr sz="2800">
                    <a:solidFill>
                      <a:srgbClr val="202020"/>
                    </a:solidFill>
                    <a:latin typeface="Palatino"/>
                    <a:ea typeface="Palatino"/>
                    <a:cs typeface="Palatino"/>
                    <a:sym typeface="Palatino"/>
                  </a:defRPr>
                </a:pPr>
                <a:endParaRPr sz="1969"/>
              </a:p>
            </p:txBody>
          </p:sp>
        </p:grpSp>
        <p:pic>
          <p:nvPicPr>
            <p:cNvPr id="213" name="Image" descr="Image"/>
            <p:cNvPicPr>
              <a:picLocks noChangeAspect="1"/>
            </p:cNvPicPr>
            <p:nvPr/>
          </p:nvPicPr>
          <p:blipFill>
            <a:blip r:embed="rId5"/>
            <a:stretch>
              <a:fillRect/>
            </a:stretch>
          </p:blipFill>
          <p:spPr>
            <a:xfrm>
              <a:off x="0" y="859083"/>
              <a:ext cx="3299480" cy="2454272"/>
            </a:xfrm>
            <a:prstGeom prst="rect">
              <a:avLst/>
            </a:prstGeom>
            <a:ln w="12700" cap="flat">
              <a:noFill/>
              <a:miter lim="400000"/>
            </a:ln>
            <a:effectLst/>
          </p:spPr>
        </p:pic>
        <p:sp>
          <p:nvSpPr>
            <p:cNvPr id="214" name="Line"/>
            <p:cNvSpPr/>
            <p:nvPr/>
          </p:nvSpPr>
          <p:spPr>
            <a:xfrm flipH="1" flipV="1">
              <a:off x="2560938" y="1065499"/>
              <a:ext cx="335133" cy="1742609"/>
            </a:xfrm>
            <a:prstGeom prst="line">
              <a:avLst/>
            </a:prstGeom>
            <a:noFill/>
            <a:ln w="25400" cap="flat">
              <a:solidFill>
                <a:srgbClr val="FF2600"/>
              </a:solidFill>
              <a:prstDash val="solid"/>
              <a:round/>
              <a:headEnd type="triangle" w="med" len="med"/>
              <a:tailEnd type="triangle" w="med" len="med"/>
            </a:ln>
            <a:effectLst/>
          </p:spPr>
          <p:txBody>
            <a:bodyPr wrap="square" lIns="18082" tIns="18082" rIns="18082" bIns="18082" numCol="1" anchor="ctr">
              <a:noAutofit/>
            </a:bodyPr>
            <a:lstStyle/>
            <a:p>
              <a:pPr defTabSz="914367">
                <a:defRPr sz="1200">
                  <a:solidFill>
                    <a:srgbClr val="FFFFFF"/>
                  </a:solidFill>
                  <a:latin typeface="Bodoni SvtyTwo ITC TT-Book"/>
                  <a:ea typeface="Bodoni SvtyTwo ITC TT-Book"/>
                  <a:cs typeface="Bodoni SvtyTwo ITC TT-Book"/>
                  <a:sym typeface="Bodoni SvtyTwo ITC TT-Book"/>
                </a:defRPr>
              </a:pPr>
              <a:endParaRPr sz="844"/>
            </a:p>
          </p:txBody>
        </p:sp>
        <p:sp>
          <p:nvSpPr>
            <p:cNvPr id="215" name="436mm"/>
            <p:cNvSpPr txBox="1"/>
            <p:nvPr/>
          </p:nvSpPr>
          <p:spPr>
            <a:xfrm>
              <a:off x="1720474" y="1494968"/>
              <a:ext cx="1021907" cy="31614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717" tIns="25717" rIns="25717" bIns="25717" numCol="1" anchor="ctr">
              <a:noAutofit/>
            </a:bodyPr>
            <a:lstStyle>
              <a:lvl1pPr algn="ctr" defTabSz="1300480">
                <a:spcBef>
                  <a:spcPts val="0"/>
                </a:spcBef>
                <a:defRPr sz="1600">
                  <a:solidFill>
                    <a:srgbClr val="FFFFFF"/>
                  </a:solidFill>
                  <a:latin typeface="Arial"/>
                  <a:ea typeface="Arial"/>
                  <a:cs typeface="Arial"/>
                  <a:sym typeface="Arial"/>
                </a:defRPr>
              </a:lvl1pPr>
            </a:lstStyle>
            <a:p>
              <a:r>
                <a:rPr sz="1125"/>
                <a:t>436mm</a:t>
              </a:r>
            </a:p>
          </p:txBody>
        </p:sp>
        <p:sp>
          <p:nvSpPr>
            <p:cNvPr id="216" name="Line"/>
            <p:cNvSpPr/>
            <p:nvPr/>
          </p:nvSpPr>
          <p:spPr>
            <a:xfrm flipH="1" flipV="1">
              <a:off x="37636" y="2790731"/>
              <a:ext cx="412011" cy="412011"/>
            </a:xfrm>
            <a:prstGeom prst="line">
              <a:avLst/>
            </a:prstGeom>
            <a:noFill/>
            <a:ln w="25400" cap="flat">
              <a:solidFill>
                <a:srgbClr val="FF2600"/>
              </a:solidFill>
              <a:prstDash val="solid"/>
              <a:round/>
              <a:headEnd type="triangle" w="med" len="med"/>
              <a:tailEnd type="triangle" w="med" len="med"/>
            </a:ln>
            <a:effectLst/>
          </p:spPr>
          <p:txBody>
            <a:bodyPr wrap="square" lIns="18082" tIns="18082" rIns="18082" bIns="18082" numCol="1" anchor="ctr">
              <a:noAutofit/>
            </a:bodyPr>
            <a:lstStyle/>
            <a:p>
              <a:pPr defTabSz="914367">
                <a:defRPr sz="1200">
                  <a:solidFill>
                    <a:srgbClr val="FFFFFF"/>
                  </a:solidFill>
                  <a:latin typeface="Bodoni SvtyTwo ITC TT-Book"/>
                  <a:ea typeface="Bodoni SvtyTwo ITC TT-Book"/>
                  <a:cs typeface="Bodoni SvtyTwo ITC TT-Book"/>
                  <a:sym typeface="Bodoni SvtyTwo ITC TT-Book"/>
                </a:defRPr>
              </a:pPr>
              <a:endParaRPr sz="844"/>
            </a:p>
          </p:txBody>
        </p:sp>
        <p:sp>
          <p:nvSpPr>
            <p:cNvPr id="217" name="146mm"/>
            <p:cNvSpPr txBox="1"/>
            <p:nvPr/>
          </p:nvSpPr>
          <p:spPr>
            <a:xfrm>
              <a:off x="341889" y="2752796"/>
              <a:ext cx="840028" cy="4120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717" tIns="25717" rIns="25717" bIns="25717" numCol="1" anchor="ctr">
              <a:noAutofit/>
            </a:bodyPr>
            <a:lstStyle>
              <a:lvl1pPr algn="ctr" defTabSz="1300480">
                <a:spcBef>
                  <a:spcPts val="0"/>
                </a:spcBef>
                <a:defRPr sz="1700">
                  <a:solidFill>
                    <a:srgbClr val="FFFFFF"/>
                  </a:solidFill>
                  <a:latin typeface="Arial"/>
                  <a:ea typeface="Arial"/>
                  <a:cs typeface="Arial"/>
                  <a:sym typeface="Arial"/>
                </a:defRPr>
              </a:lvl1pPr>
            </a:lstStyle>
            <a:p>
              <a:r>
                <a:rPr sz="1195"/>
                <a:t>146mm</a:t>
              </a:r>
            </a:p>
          </p:txBody>
        </p:sp>
      </p:grpSp>
      <p:sp>
        <p:nvSpPr>
          <p:cNvPr id="219" name="Slide Number"/>
          <p:cNvSpPr txBox="1">
            <a:spLocks noGrp="1"/>
          </p:cNvSpPr>
          <p:nvPr>
            <p:ph type="sldNum" sz="quarter" idx="4294967295"/>
          </p:nvPr>
        </p:nvSpPr>
        <p:spPr>
          <a:xfrm>
            <a:off x="10151674" y="156682"/>
            <a:ext cx="160735" cy="2857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266">
                <a:solidFill>
                  <a:srgbClr val="4C4946"/>
                </a:solidFill>
                <a:latin typeface="Palatino"/>
                <a:ea typeface="Palatino"/>
                <a:cs typeface="Palatino"/>
                <a:sym typeface="Palatino"/>
              </a:defRPr>
            </a:lvl1pPr>
          </a:lstStyle>
          <a:p>
            <a:fld id="{86CB4B4D-7CA3-9044-876B-883B54F8677D}" type="slidenum">
              <a:rPr/>
              <a:t>12</a:t>
            </a:fld>
            <a:endParaRPr/>
          </a:p>
        </p:txBody>
      </p:sp>
      <p:sp>
        <p:nvSpPr>
          <p:cNvPr id="2" name="TextBox 1">
            <a:extLst>
              <a:ext uri="{FF2B5EF4-FFF2-40B4-BE49-F238E27FC236}">
                <a16:creationId xmlns:a16="http://schemas.microsoft.com/office/drawing/2014/main" id="{3097DC0F-E78B-02C0-A12A-D8EFB066AB2E}"/>
              </a:ext>
            </a:extLst>
          </p:cNvPr>
          <p:cNvSpPr txBox="1"/>
          <p:nvPr/>
        </p:nvSpPr>
        <p:spPr>
          <a:xfrm>
            <a:off x="159640" y="41564"/>
            <a:ext cx="7168713" cy="461665"/>
          </a:xfrm>
          <a:prstGeom prst="rect">
            <a:avLst/>
          </a:prstGeom>
          <a:noFill/>
        </p:spPr>
        <p:txBody>
          <a:bodyPr wrap="square" rtlCol="0">
            <a:spAutoFit/>
          </a:bodyPr>
          <a:lstStyle/>
          <a:p>
            <a:r>
              <a:rPr lang="en-GB" sz="2400" dirty="0"/>
              <a:t>Take from FETS-FFA diagnostics talk by Emi </a:t>
            </a:r>
            <a:r>
              <a:rPr lang="en-GB" sz="2400" dirty="0" err="1"/>
              <a:t>Yamakawa</a:t>
            </a:r>
            <a:endParaRPr lang="en-GB" sz="2400" dirty="0"/>
          </a:p>
        </p:txBody>
      </p:sp>
      <p:sp>
        <p:nvSpPr>
          <p:cNvPr id="3" name="TextBox 2">
            <a:extLst>
              <a:ext uri="{FF2B5EF4-FFF2-40B4-BE49-F238E27FC236}">
                <a16:creationId xmlns:a16="http://schemas.microsoft.com/office/drawing/2014/main" id="{7BFFE3B3-4FA2-D977-4B6E-B46268F34932}"/>
              </a:ext>
            </a:extLst>
          </p:cNvPr>
          <p:cNvSpPr txBox="1"/>
          <p:nvPr/>
        </p:nvSpPr>
        <p:spPr>
          <a:xfrm>
            <a:off x="8449466" y="101911"/>
            <a:ext cx="2360349" cy="830997"/>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12</a:t>
            </a:r>
          </a:p>
          <a:p>
            <a:r>
              <a:rPr lang="en-GB" sz="1200" dirty="0"/>
              <a:t>Q1 Is this design relevant for ITRF?</a:t>
            </a:r>
          </a:p>
          <a:p>
            <a:r>
              <a:rPr lang="en-GB" sz="1200" dirty="0"/>
              <a:t>Q2 What are the required parameters?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FFA-WCM model in CST"/>
          <p:cNvSpPr txBox="1">
            <a:spLocks noGrp="1"/>
          </p:cNvSpPr>
          <p:nvPr>
            <p:ph type="title"/>
          </p:nvPr>
        </p:nvSpPr>
        <p:spPr>
          <a:xfrm>
            <a:off x="879020" y="-74218"/>
            <a:ext cx="10429197" cy="1512442"/>
          </a:xfrm>
          <a:prstGeom prst="rect">
            <a:avLst/>
          </a:prstGeom>
        </p:spPr>
        <p:txBody>
          <a:bodyPr>
            <a:normAutofit fontScale="90000"/>
          </a:bodyPr>
          <a:lstStyle>
            <a:lvl1pPr defTabSz="560831">
              <a:defRPr sz="7679"/>
            </a:lvl1pPr>
          </a:lstStyle>
          <a:p>
            <a:r>
              <a:rPr lang="en-GB" dirty="0"/>
              <a:t>FETS </a:t>
            </a:r>
            <a:r>
              <a:rPr dirty="0"/>
              <a:t>FFA-WCM model in CST</a:t>
            </a:r>
          </a:p>
        </p:txBody>
      </p:sp>
      <p:pic>
        <p:nvPicPr>
          <p:cNvPr id="304" name="ceramic_v9.png" descr="ceramic_v9.png"/>
          <p:cNvPicPr>
            <a:picLocks noChangeAspect="1"/>
          </p:cNvPicPr>
          <p:nvPr/>
        </p:nvPicPr>
        <p:blipFill>
          <a:blip r:embed="rId2"/>
          <a:stretch>
            <a:fillRect/>
          </a:stretch>
        </p:blipFill>
        <p:spPr>
          <a:xfrm>
            <a:off x="4346958" y="1270819"/>
            <a:ext cx="9144001" cy="2703689"/>
          </a:xfrm>
          <a:prstGeom prst="rect">
            <a:avLst/>
          </a:prstGeom>
          <a:ln w="12700">
            <a:miter lim="400000"/>
          </a:ln>
        </p:spPr>
      </p:pic>
      <p:pic>
        <p:nvPicPr>
          <p:cNvPr id="305" name="core_v9.png" descr="core_v9.png"/>
          <p:cNvPicPr>
            <a:picLocks noChangeAspect="1"/>
          </p:cNvPicPr>
          <p:nvPr/>
        </p:nvPicPr>
        <p:blipFill>
          <a:blip r:embed="rId3"/>
          <a:stretch>
            <a:fillRect/>
          </a:stretch>
        </p:blipFill>
        <p:spPr>
          <a:xfrm>
            <a:off x="1692758" y="3965536"/>
            <a:ext cx="9144001" cy="2703689"/>
          </a:xfrm>
          <a:prstGeom prst="rect">
            <a:avLst/>
          </a:prstGeom>
          <a:ln w="12700">
            <a:miter lim="400000"/>
          </a:ln>
        </p:spPr>
      </p:pic>
      <p:grpSp>
        <p:nvGrpSpPr>
          <p:cNvPr id="314" name="Group"/>
          <p:cNvGrpSpPr/>
          <p:nvPr/>
        </p:nvGrpSpPr>
        <p:grpSpPr>
          <a:xfrm>
            <a:off x="1587801" y="1268270"/>
            <a:ext cx="4792744" cy="1694736"/>
            <a:chOff x="0" y="0"/>
            <a:chExt cx="6816345" cy="2410290"/>
          </a:xfrm>
        </p:grpSpPr>
        <p:pic>
          <p:nvPicPr>
            <p:cNvPr id="306" name="ceramic_resistor.png" descr="ceramic_resistor.png"/>
            <p:cNvPicPr>
              <a:picLocks noChangeAspect="1"/>
            </p:cNvPicPr>
            <p:nvPr/>
          </p:nvPicPr>
          <p:blipFill>
            <a:blip r:embed="rId4"/>
            <a:stretch>
              <a:fillRect/>
            </a:stretch>
          </p:blipFill>
          <p:spPr>
            <a:xfrm>
              <a:off x="0" y="0"/>
              <a:ext cx="6816346" cy="2409480"/>
            </a:xfrm>
            <a:prstGeom prst="rect">
              <a:avLst/>
            </a:prstGeom>
            <a:ln w="12700" cap="flat">
              <a:noFill/>
              <a:miter lim="400000"/>
            </a:ln>
            <a:effectLst/>
          </p:spPr>
        </p:pic>
        <p:sp>
          <p:nvSpPr>
            <p:cNvPr id="307" name="Vacuum box"/>
            <p:cNvSpPr txBox="1"/>
            <p:nvPr/>
          </p:nvSpPr>
          <p:spPr>
            <a:xfrm>
              <a:off x="4851370" y="455519"/>
              <a:ext cx="1764272" cy="455865"/>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lvl1pPr>
                <a:defRPr sz="2300"/>
              </a:lvl1pPr>
            </a:lstStyle>
            <a:p>
              <a:r>
                <a:rPr sz="1617"/>
                <a:t>Vacuum box</a:t>
              </a:r>
            </a:p>
          </p:txBody>
        </p:sp>
        <p:sp>
          <p:nvSpPr>
            <p:cNvPr id="308" name="Core"/>
            <p:cNvSpPr txBox="1"/>
            <p:nvPr/>
          </p:nvSpPr>
          <p:spPr>
            <a:xfrm>
              <a:off x="4543" y="536383"/>
              <a:ext cx="836119" cy="5063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lvl1pPr>
                <a:defRPr sz="2600"/>
              </a:lvl1pPr>
            </a:lstStyle>
            <a:p>
              <a:r>
                <a:rPr sz="1828"/>
                <a:t>Core</a:t>
              </a:r>
            </a:p>
          </p:txBody>
        </p:sp>
        <p:sp>
          <p:nvSpPr>
            <p:cNvPr id="309" name="Ceramic…"/>
            <p:cNvSpPr txBox="1"/>
            <p:nvPr/>
          </p:nvSpPr>
          <p:spPr>
            <a:xfrm>
              <a:off x="2092374" y="1577682"/>
              <a:ext cx="1177205" cy="7914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p>
              <a:pPr>
                <a:defRPr sz="2200"/>
              </a:pPr>
              <a:r>
                <a:rPr sz="1547"/>
                <a:t>Ceramic</a:t>
              </a:r>
            </a:p>
            <a:p>
              <a:pPr>
                <a:defRPr sz="2200"/>
              </a:pPr>
              <a:r>
                <a:rPr sz="1547"/>
                <a:t>Spacer</a:t>
              </a:r>
            </a:p>
          </p:txBody>
        </p:sp>
        <p:sp>
          <p:nvSpPr>
            <p:cNvPr id="310" name="Line"/>
            <p:cNvSpPr/>
            <p:nvPr/>
          </p:nvSpPr>
          <p:spPr>
            <a:xfrm flipH="1">
              <a:off x="4431012" y="698989"/>
              <a:ext cx="420165" cy="186608"/>
            </a:xfrm>
            <a:prstGeom prst="line">
              <a:avLst/>
            </a:prstGeom>
            <a:noFill/>
            <a:ln w="25400" cap="flat">
              <a:solidFill>
                <a:srgbClr val="FFFFFF"/>
              </a:solidFill>
              <a:prstDash val="solid"/>
              <a:miter lim="400000"/>
              <a:tailEnd type="triangle" w="med" len="med"/>
            </a:ln>
            <a:effectLst/>
          </p:spPr>
          <p:txBody>
            <a:bodyPr wrap="square" lIns="35719" tIns="35719" rIns="35719" bIns="35719" numCol="1" anchor="ctr">
              <a:noAutofit/>
            </a:bodyPr>
            <a:lstStyle/>
            <a:p>
              <a:endParaRPr sz="1266"/>
            </a:p>
          </p:txBody>
        </p:sp>
        <p:sp>
          <p:nvSpPr>
            <p:cNvPr id="311" name="Lumped Element (R)"/>
            <p:cNvSpPr txBox="1"/>
            <p:nvPr/>
          </p:nvSpPr>
          <p:spPr>
            <a:xfrm>
              <a:off x="3883323" y="1954427"/>
              <a:ext cx="2808131" cy="455864"/>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lvl1pPr>
                <a:defRPr sz="2300"/>
              </a:lvl1pPr>
            </a:lstStyle>
            <a:p>
              <a:r>
                <a:rPr sz="1617"/>
                <a:t>Lumped Element (R)</a:t>
              </a:r>
            </a:p>
          </p:txBody>
        </p:sp>
        <p:sp>
          <p:nvSpPr>
            <p:cNvPr id="312" name="Line"/>
            <p:cNvSpPr/>
            <p:nvPr/>
          </p:nvSpPr>
          <p:spPr>
            <a:xfrm flipH="1" flipV="1">
              <a:off x="3541321" y="1526813"/>
              <a:ext cx="446747" cy="446747"/>
            </a:xfrm>
            <a:prstGeom prst="line">
              <a:avLst/>
            </a:prstGeom>
            <a:noFill/>
            <a:ln w="25400" cap="flat">
              <a:solidFill>
                <a:srgbClr val="FFFFFF"/>
              </a:solidFill>
              <a:prstDash val="solid"/>
              <a:miter lim="400000"/>
              <a:tailEnd type="triangle" w="med" len="med"/>
            </a:ln>
            <a:effectLst/>
          </p:spPr>
          <p:txBody>
            <a:bodyPr wrap="square" lIns="35719" tIns="35719" rIns="35719" bIns="35719" numCol="1" anchor="ctr">
              <a:noAutofit/>
            </a:bodyPr>
            <a:lstStyle/>
            <a:p>
              <a:endParaRPr sz="1266"/>
            </a:p>
          </p:txBody>
        </p:sp>
        <p:sp>
          <p:nvSpPr>
            <p:cNvPr id="313" name="Chamber"/>
            <p:cNvSpPr txBox="1"/>
            <p:nvPr/>
          </p:nvSpPr>
          <p:spPr>
            <a:xfrm>
              <a:off x="479538" y="1954427"/>
              <a:ext cx="1341094" cy="455864"/>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lvl1pPr>
                <a:defRPr sz="2300"/>
              </a:lvl1pPr>
            </a:lstStyle>
            <a:p>
              <a:r>
                <a:rPr sz="1617"/>
                <a:t>Chamber</a:t>
              </a:r>
            </a:p>
          </p:txBody>
        </p:sp>
      </p:grpSp>
      <p:sp>
        <p:nvSpPr>
          <p:cNvPr id="315" name="Slide Number"/>
          <p:cNvSpPr txBox="1">
            <a:spLocks noGrp="1"/>
          </p:cNvSpPr>
          <p:nvPr>
            <p:ph type="sldNum" sz="quarter" idx="4294967295"/>
          </p:nvPr>
        </p:nvSpPr>
        <p:spPr>
          <a:xfrm>
            <a:off x="5973997" y="6536531"/>
            <a:ext cx="239245" cy="24110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latin typeface="Helvetica Light"/>
                <a:ea typeface="Helvetica Light"/>
                <a:cs typeface="Helvetica Light"/>
                <a:sym typeface="Helvetica Light"/>
              </a:defRPr>
            </a:lvl1pPr>
          </a:lstStyle>
          <a:p>
            <a:fld id="{86CB4B4D-7CA3-9044-876B-883B54F8677D}" type="slidenum">
              <a:rPr/>
              <a:t>13</a:t>
            </a:fld>
            <a:endParaRPr/>
          </a:p>
        </p:txBody>
      </p:sp>
      <p:sp>
        <p:nvSpPr>
          <p:cNvPr id="2" name="TextBox 1">
            <a:extLst>
              <a:ext uri="{FF2B5EF4-FFF2-40B4-BE49-F238E27FC236}">
                <a16:creationId xmlns:a16="http://schemas.microsoft.com/office/drawing/2014/main" id="{69AB8279-8D2A-D017-FF79-21F464B539EA}"/>
              </a:ext>
            </a:extLst>
          </p:cNvPr>
          <p:cNvSpPr txBox="1"/>
          <p:nvPr/>
        </p:nvSpPr>
        <p:spPr>
          <a:xfrm>
            <a:off x="195734" y="-62449"/>
            <a:ext cx="7168713" cy="461665"/>
          </a:xfrm>
          <a:prstGeom prst="rect">
            <a:avLst/>
          </a:prstGeom>
          <a:noFill/>
        </p:spPr>
        <p:txBody>
          <a:bodyPr wrap="square" rtlCol="0">
            <a:spAutoFit/>
          </a:bodyPr>
          <a:lstStyle/>
          <a:p>
            <a:r>
              <a:rPr lang="en-GB" sz="2400" dirty="0"/>
              <a:t>Take from FETS-FFA diagnostics talk by Emi </a:t>
            </a:r>
            <a:r>
              <a:rPr lang="en-GB" sz="2400" dirty="0" err="1"/>
              <a:t>Yamakawa</a:t>
            </a:r>
            <a:endParaRPr lang="en-GB" sz="2400" dirty="0"/>
          </a:p>
        </p:txBody>
      </p:sp>
      <p:sp>
        <p:nvSpPr>
          <p:cNvPr id="3" name="TextBox 2">
            <a:extLst>
              <a:ext uri="{FF2B5EF4-FFF2-40B4-BE49-F238E27FC236}">
                <a16:creationId xmlns:a16="http://schemas.microsoft.com/office/drawing/2014/main" id="{AB0DB379-691C-AB60-2BD1-7ACC6D235BA9}"/>
              </a:ext>
            </a:extLst>
          </p:cNvPr>
          <p:cNvSpPr txBox="1"/>
          <p:nvPr/>
        </p:nvSpPr>
        <p:spPr>
          <a:xfrm>
            <a:off x="9516266" y="4075371"/>
            <a:ext cx="2360349" cy="830997"/>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13</a:t>
            </a:r>
          </a:p>
          <a:p>
            <a:r>
              <a:rPr lang="en-GB" sz="1200" dirty="0"/>
              <a:t>Q1 Is this design relevant for ITRF?</a:t>
            </a:r>
          </a:p>
          <a:p>
            <a:r>
              <a:rPr lang="en-GB" sz="1200" dirty="0"/>
              <a:t>Q2 What are the required parameters?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WSM:Demonstration at KURNS"/>
          <p:cNvSpPr txBox="1">
            <a:spLocks noGrp="1"/>
          </p:cNvSpPr>
          <p:nvPr>
            <p:ph type="title" idx="4294967295"/>
          </p:nvPr>
        </p:nvSpPr>
        <p:spPr>
          <a:xfrm>
            <a:off x="2193727" y="201058"/>
            <a:ext cx="10283020" cy="955067"/>
          </a:xfrm>
          <a:prstGeom prst="rect">
            <a:avLst/>
          </a:prstGeom>
        </p:spPr>
        <p:txBody>
          <a:bodyPr>
            <a:normAutofit/>
          </a:bodyPr>
          <a:lstStyle>
            <a:lvl1pPr defTabSz="397256">
              <a:defRPr sz="5440"/>
            </a:lvl1pPr>
          </a:lstStyle>
          <a:p>
            <a:r>
              <a:rPr dirty="0" err="1"/>
              <a:t>S-WSM:Demonstration</a:t>
            </a:r>
            <a:r>
              <a:rPr dirty="0"/>
              <a:t> at KURNS</a:t>
            </a:r>
          </a:p>
        </p:txBody>
      </p:sp>
      <p:sp>
        <p:nvSpPr>
          <p:cNvPr id="367" name="Simulation was performed with vFFA parameters (Fig.1).…"/>
          <p:cNvSpPr txBox="1">
            <a:spLocks noGrp="1"/>
          </p:cNvSpPr>
          <p:nvPr>
            <p:ph type="body" sz="quarter" idx="4294967295"/>
          </p:nvPr>
        </p:nvSpPr>
        <p:spPr>
          <a:xfrm>
            <a:off x="1820270" y="1016690"/>
            <a:ext cx="4111488" cy="2857560"/>
          </a:xfrm>
          <a:prstGeom prst="rect">
            <a:avLst/>
          </a:prstGeom>
        </p:spPr>
        <p:txBody>
          <a:bodyPr>
            <a:normAutofit fontScale="77500" lnSpcReduction="20000"/>
          </a:bodyPr>
          <a:lstStyle/>
          <a:p>
            <a:pPr marL="195330" indent="-195330" defTabSz="321457">
              <a:spcBef>
                <a:spcPts val="844"/>
              </a:spcBef>
              <a:defRPr sz="2000">
                <a:latin typeface="Helvetica"/>
                <a:ea typeface="Helvetica"/>
                <a:cs typeface="Helvetica"/>
                <a:sym typeface="Helvetica"/>
              </a:defRPr>
            </a:pPr>
            <a:r>
              <a:rPr dirty="0"/>
              <a:t>Simulation was performed with </a:t>
            </a:r>
            <a:r>
              <a:rPr dirty="0" err="1"/>
              <a:t>vFFA</a:t>
            </a:r>
            <a:r>
              <a:rPr dirty="0"/>
              <a:t> parameters (Fig.1).</a:t>
            </a:r>
          </a:p>
          <a:p>
            <a:pPr marL="195330" indent="-195330" defTabSz="321457">
              <a:spcBef>
                <a:spcPts val="844"/>
              </a:spcBef>
              <a:defRPr sz="2000">
                <a:latin typeface="Helvetica"/>
                <a:ea typeface="Helvetica"/>
                <a:cs typeface="Helvetica"/>
                <a:sym typeface="Helvetica"/>
              </a:defRPr>
            </a:pPr>
            <a:r>
              <a:rPr dirty="0"/>
              <a:t>To demonstrate monitor concepts, beam tests were performed at KRNS FFA ring.</a:t>
            </a:r>
          </a:p>
          <a:p>
            <a:pPr marL="507858" lvl="1" indent="-195330" defTabSz="321457">
              <a:spcBef>
                <a:spcPts val="844"/>
              </a:spcBef>
              <a:defRPr sz="2000">
                <a:latin typeface="Helvetica"/>
                <a:ea typeface="Helvetica"/>
                <a:cs typeface="Helvetica"/>
                <a:sym typeface="Helvetica"/>
              </a:defRPr>
            </a:pPr>
            <a:r>
              <a:rPr dirty="0"/>
              <a:t>Test probe and wire frame were designed and manufactured.</a:t>
            </a:r>
          </a:p>
          <a:p>
            <a:pPr marL="507858" lvl="1" indent="-195330" defTabSz="321457">
              <a:spcBef>
                <a:spcPts val="844"/>
              </a:spcBef>
              <a:defRPr sz="2000">
                <a:latin typeface="Helvetica"/>
                <a:ea typeface="Helvetica"/>
                <a:cs typeface="Helvetica"/>
                <a:sym typeface="Helvetica"/>
              </a:defRPr>
            </a:pPr>
            <a:r>
              <a:rPr dirty="0"/>
              <a:t>φ10um was tested at 13.5 MeV orbit, where turn separation of about 30umm.</a:t>
            </a:r>
          </a:p>
          <a:p>
            <a:pPr marL="507858" lvl="1" indent="-195330" defTabSz="321457">
              <a:spcBef>
                <a:spcPts val="844"/>
              </a:spcBef>
              <a:defRPr sz="2000">
                <a:latin typeface="Helvetica"/>
                <a:ea typeface="Helvetica"/>
                <a:cs typeface="Helvetica"/>
                <a:sym typeface="Helvetica"/>
              </a:defRPr>
            </a:pPr>
            <a:r>
              <a:rPr dirty="0"/>
              <a:t>Pulse signal was measured by test monitor, which is within same order of the one measured by scraper. </a:t>
            </a:r>
          </a:p>
        </p:txBody>
      </p:sp>
      <p:pic>
        <p:nvPicPr>
          <p:cNvPr id="368" name="Image" descr="Image"/>
          <p:cNvPicPr>
            <a:picLocks noChangeAspect="1"/>
          </p:cNvPicPr>
          <p:nvPr/>
        </p:nvPicPr>
        <p:blipFill>
          <a:blip r:embed="rId2"/>
          <a:stretch>
            <a:fillRect/>
          </a:stretch>
        </p:blipFill>
        <p:spPr>
          <a:xfrm>
            <a:off x="5163554" y="3949903"/>
            <a:ext cx="5371020" cy="1777092"/>
          </a:xfrm>
          <a:prstGeom prst="rect">
            <a:avLst/>
          </a:prstGeom>
          <a:ln w="12700">
            <a:miter lim="400000"/>
          </a:ln>
        </p:spPr>
      </p:pic>
      <p:sp>
        <p:nvSpPr>
          <p:cNvPr id="369" name="When turn separations are smaller than wire thickness, the wire does not destroy whole beams and can estimate profile in the acceleration."/>
          <p:cNvSpPr txBox="1"/>
          <p:nvPr/>
        </p:nvSpPr>
        <p:spPr>
          <a:xfrm>
            <a:off x="1786541" y="6047487"/>
            <a:ext cx="8618919" cy="591380"/>
          </a:xfrm>
          <a:prstGeom prst="rect">
            <a:avLst/>
          </a:prstGeom>
          <a:solidFill>
            <a:srgbClr val="FFFFFF"/>
          </a:solidFill>
          <a:ln w="25400">
            <a:solidFill>
              <a:srgbClr val="66635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ctr">
              <a:spcBef>
                <a:spcPts val="0"/>
              </a:spcBef>
              <a:defRPr sz="2400">
                <a:solidFill>
                  <a:srgbClr val="414141"/>
                </a:solidFill>
                <a:latin typeface="Palatino"/>
                <a:ea typeface="Palatino"/>
                <a:cs typeface="Palatino"/>
                <a:sym typeface="Palatino"/>
              </a:defRPr>
            </a:lvl1pPr>
          </a:lstStyle>
          <a:p>
            <a:r>
              <a:rPr sz="1687"/>
              <a:t>When turn separations are smaller than wire thickness, the wire does not destroy whole beams and can estimate profile in the acceleration.</a:t>
            </a:r>
          </a:p>
        </p:txBody>
      </p:sp>
      <p:pic>
        <p:nvPicPr>
          <p:cNvPr id="370" name="Image" descr="Image"/>
          <p:cNvPicPr>
            <a:picLocks noChangeAspect="1"/>
          </p:cNvPicPr>
          <p:nvPr/>
        </p:nvPicPr>
        <p:blipFill>
          <a:blip r:embed="rId3"/>
          <a:stretch>
            <a:fillRect/>
          </a:stretch>
        </p:blipFill>
        <p:spPr>
          <a:xfrm>
            <a:off x="2587654" y="3949902"/>
            <a:ext cx="2332620" cy="1978293"/>
          </a:xfrm>
          <a:prstGeom prst="rect">
            <a:avLst/>
          </a:prstGeom>
          <a:ln w="12700">
            <a:miter lim="400000"/>
          </a:ln>
        </p:spPr>
      </p:pic>
      <p:sp>
        <p:nvSpPr>
          <p:cNvPr id="371" name="Slide Number"/>
          <p:cNvSpPr txBox="1">
            <a:spLocks noGrp="1"/>
          </p:cNvSpPr>
          <p:nvPr>
            <p:ph type="sldNum" sz="quarter" idx="4294967295"/>
          </p:nvPr>
        </p:nvSpPr>
        <p:spPr>
          <a:xfrm>
            <a:off x="10210569" y="171238"/>
            <a:ext cx="239245" cy="22802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14</a:t>
            </a:fld>
            <a:endParaRPr/>
          </a:p>
        </p:txBody>
      </p:sp>
      <p:sp>
        <p:nvSpPr>
          <p:cNvPr id="372" name="Fig. 1. Estimated beam profile at around 3MeV (left) and 12MeV (right) with vFFA parameters. Average turn separations are 64um  for 3MeV and 25um for 12MeV. Scattering angle and energy loss of particle at wires are neglected."/>
          <p:cNvSpPr txBox="1"/>
          <p:nvPr/>
        </p:nvSpPr>
        <p:spPr>
          <a:xfrm>
            <a:off x="6385029" y="3193562"/>
            <a:ext cx="3911005" cy="6779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defRPr sz="1400"/>
            </a:lvl1pPr>
          </a:lstStyle>
          <a:p>
            <a:r>
              <a:rPr sz="984"/>
              <a:t>Fig. 1. Estimated beam profile at around 3MeV (left) and 12MeV (right) with vFFA parameters. Average turn separations are 64um  for 3MeV and 25um for 12MeV. Scattering angle and energy loss of particle at wires are neglected.</a:t>
            </a:r>
          </a:p>
        </p:txBody>
      </p:sp>
      <p:pic>
        <p:nvPicPr>
          <p:cNvPr id="373" name="Image" descr="Image"/>
          <p:cNvPicPr>
            <a:picLocks noChangeAspect="1"/>
          </p:cNvPicPr>
          <p:nvPr/>
        </p:nvPicPr>
        <p:blipFill>
          <a:blip r:embed="rId4"/>
          <a:stretch>
            <a:fillRect/>
          </a:stretch>
        </p:blipFill>
        <p:spPr>
          <a:xfrm>
            <a:off x="6137901" y="952230"/>
            <a:ext cx="4194510" cy="2240814"/>
          </a:xfrm>
          <a:prstGeom prst="rect">
            <a:avLst/>
          </a:prstGeom>
          <a:ln w="12700">
            <a:miter lim="400000"/>
          </a:ln>
        </p:spPr>
      </p:pic>
      <p:sp>
        <p:nvSpPr>
          <p:cNvPr id="2" name="TextBox 1">
            <a:extLst>
              <a:ext uri="{FF2B5EF4-FFF2-40B4-BE49-F238E27FC236}">
                <a16:creationId xmlns:a16="http://schemas.microsoft.com/office/drawing/2014/main" id="{0CC5CD8B-57B6-B228-26B8-F10EF811FFA8}"/>
              </a:ext>
            </a:extLst>
          </p:cNvPr>
          <p:cNvSpPr txBox="1"/>
          <p:nvPr/>
        </p:nvSpPr>
        <p:spPr>
          <a:xfrm>
            <a:off x="0" y="-59595"/>
            <a:ext cx="7168713" cy="461665"/>
          </a:xfrm>
          <a:prstGeom prst="rect">
            <a:avLst/>
          </a:prstGeom>
          <a:noFill/>
        </p:spPr>
        <p:txBody>
          <a:bodyPr wrap="square" rtlCol="0">
            <a:spAutoFit/>
          </a:bodyPr>
          <a:lstStyle/>
          <a:p>
            <a:r>
              <a:rPr lang="en-GB" sz="2400" dirty="0"/>
              <a:t>Take from FETS-FFA diagnostics talk by Emi </a:t>
            </a:r>
            <a:r>
              <a:rPr lang="en-GB" sz="2400" dirty="0" err="1"/>
              <a:t>Yamakawa</a:t>
            </a:r>
            <a:endParaRPr lang="en-GB" sz="2400" dirty="0"/>
          </a:p>
        </p:txBody>
      </p:sp>
      <p:sp>
        <p:nvSpPr>
          <p:cNvPr id="3" name="TextBox 2">
            <a:extLst>
              <a:ext uri="{FF2B5EF4-FFF2-40B4-BE49-F238E27FC236}">
                <a16:creationId xmlns:a16="http://schemas.microsoft.com/office/drawing/2014/main" id="{47D32EBE-C9FD-8965-C7C6-E9C2A0213F53}"/>
              </a:ext>
            </a:extLst>
          </p:cNvPr>
          <p:cNvSpPr txBox="1"/>
          <p:nvPr/>
        </p:nvSpPr>
        <p:spPr>
          <a:xfrm>
            <a:off x="9831651" y="3871505"/>
            <a:ext cx="2360349" cy="646331"/>
          </a:xfrm>
          <a:prstGeom prst="rect">
            <a:avLst/>
          </a:prstGeom>
          <a:solidFill>
            <a:schemeClr val="accent1">
              <a:lumMod val="40000"/>
              <a:lumOff val="60000"/>
            </a:schemeClr>
          </a:solidFill>
          <a:ln>
            <a:solidFill>
              <a:schemeClr val="accent1">
                <a:lumMod val="60000"/>
                <a:lumOff val="40000"/>
              </a:schemeClr>
            </a:solidFill>
          </a:ln>
        </p:spPr>
        <p:txBody>
          <a:bodyPr wrap="square" rtlCol="0">
            <a:spAutoFit/>
          </a:bodyPr>
          <a:lstStyle/>
          <a:p>
            <a:r>
              <a:rPr lang="en-GB" sz="1200" dirty="0"/>
              <a:t>Slide 14</a:t>
            </a:r>
          </a:p>
          <a:p>
            <a:r>
              <a:rPr lang="en-GB" sz="1200" dirty="0"/>
              <a:t>Q1 What is the requirement for the WS?</a:t>
            </a:r>
          </a:p>
        </p:txBody>
      </p:sp>
      <p:sp>
        <p:nvSpPr>
          <p:cNvPr id="4" name="Footer Placeholder 3">
            <a:extLst>
              <a:ext uri="{FF2B5EF4-FFF2-40B4-BE49-F238E27FC236}">
                <a16:creationId xmlns:a16="http://schemas.microsoft.com/office/drawing/2014/main" id="{C410E008-B89D-4634-A46F-D0D81762B0A2}"/>
              </a:ext>
            </a:extLst>
          </p:cNvPr>
          <p:cNvSpPr>
            <a:spLocks noGrp="1"/>
          </p:cNvSpPr>
          <p:nvPr>
            <p:ph type="ftr" sz="quarter" idx="11"/>
          </p:nvPr>
        </p:nvSpPr>
        <p:spPr>
          <a:xfrm>
            <a:off x="8477174" y="6575596"/>
            <a:ext cx="4114800" cy="365125"/>
          </a:xfrm>
        </p:spPr>
        <p:txBody>
          <a:bodyPr/>
          <a:lstStyle/>
          <a:p>
            <a:r>
              <a:rPr lang="en-GB" dirty="0"/>
              <a:t>1272-pa1-meng-prs-0021 v1.0 FFA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999EA5-574F-1E69-F650-316F416B0DE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40253" y="630658"/>
            <a:ext cx="10680477" cy="5596683"/>
          </a:xfrm>
          <a:prstGeom prst="rect">
            <a:avLst/>
          </a:prstGeom>
        </p:spPr>
      </p:pic>
      <p:sp>
        <p:nvSpPr>
          <p:cNvPr id="2" name="TextBox 1">
            <a:extLst>
              <a:ext uri="{FF2B5EF4-FFF2-40B4-BE49-F238E27FC236}">
                <a16:creationId xmlns:a16="http://schemas.microsoft.com/office/drawing/2014/main" id="{4611D458-935D-17E1-BBB1-33B3073812E9}"/>
              </a:ext>
            </a:extLst>
          </p:cNvPr>
          <p:cNvSpPr txBox="1"/>
          <p:nvPr/>
        </p:nvSpPr>
        <p:spPr>
          <a:xfrm>
            <a:off x="159640" y="41564"/>
            <a:ext cx="7168713" cy="461665"/>
          </a:xfrm>
          <a:prstGeom prst="rect">
            <a:avLst/>
          </a:prstGeom>
          <a:noFill/>
        </p:spPr>
        <p:txBody>
          <a:bodyPr wrap="square" rtlCol="0">
            <a:spAutoFit/>
          </a:bodyPr>
          <a:lstStyle/>
          <a:p>
            <a:r>
              <a:rPr lang="en-GB" sz="2400" dirty="0"/>
              <a:t>High Energy Line</a:t>
            </a:r>
          </a:p>
        </p:txBody>
      </p:sp>
      <p:sp>
        <p:nvSpPr>
          <p:cNvPr id="5" name="TextBox 4">
            <a:extLst>
              <a:ext uri="{FF2B5EF4-FFF2-40B4-BE49-F238E27FC236}">
                <a16:creationId xmlns:a16="http://schemas.microsoft.com/office/drawing/2014/main" id="{725DD17F-6146-43F5-394C-A1F6CC6E827C}"/>
              </a:ext>
            </a:extLst>
          </p:cNvPr>
          <p:cNvSpPr txBox="1"/>
          <p:nvPr/>
        </p:nvSpPr>
        <p:spPr>
          <a:xfrm>
            <a:off x="1009192" y="3487016"/>
            <a:ext cx="1347537" cy="646331"/>
          </a:xfrm>
          <a:prstGeom prst="rect">
            <a:avLst/>
          </a:prstGeom>
          <a:noFill/>
        </p:spPr>
        <p:txBody>
          <a:bodyPr wrap="square" rtlCol="0">
            <a:spAutoFit/>
          </a:bodyPr>
          <a:lstStyle/>
          <a:p>
            <a:r>
              <a:rPr lang="en-GB" dirty="0"/>
              <a:t>High energy In-vitro</a:t>
            </a:r>
          </a:p>
        </p:txBody>
      </p:sp>
      <p:sp>
        <p:nvSpPr>
          <p:cNvPr id="6" name="TextBox 5">
            <a:extLst>
              <a:ext uri="{FF2B5EF4-FFF2-40B4-BE49-F238E27FC236}">
                <a16:creationId xmlns:a16="http://schemas.microsoft.com/office/drawing/2014/main" id="{7A76A48B-0D77-CBA6-A4CE-E28B2F981B41}"/>
              </a:ext>
            </a:extLst>
          </p:cNvPr>
          <p:cNvSpPr txBox="1"/>
          <p:nvPr/>
        </p:nvSpPr>
        <p:spPr>
          <a:xfrm>
            <a:off x="1714008" y="1044464"/>
            <a:ext cx="2995863" cy="738664"/>
          </a:xfrm>
          <a:prstGeom prst="rect">
            <a:avLst/>
          </a:prstGeom>
          <a:solidFill>
            <a:schemeClr val="bg1"/>
          </a:solidFill>
        </p:spPr>
        <p:txBody>
          <a:bodyPr wrap="square" rtlCol="0">
            <a:spAutoFit/>
          </a:bodyPr>
          <a:lstStyle/>
          <a:p>
            <a:r>
              <a:rPr lang="en-GB" sz="1400" dirty="0"/>
              <a:t>Magnet positions shown as defined on spreadsheet LhARAGeometrySurvey-v4.6.2</a:t>
            </a:r>
          </a:p>
        </p:txBody>
      </p:sp>
      <p:cxnSp>
        <p:nvCxnSpPr>
          <p:cNvPr id="10" name="Straight Arrow Connector 9">
            <a:extLst>
              <a:ext uri="{FF2B5EF4-FFF2-40B4-BE49-F238E27FC236}">
                <a16:creationId xmlns:a16="http://schemas.microsoft.com/office/drawing/2014/main" id="{79B3C303-1BB8-E1EE-BC5E-61620F0267C7}"/>
              </a:ext>
            </a:extLst>
          </p:cNvPr>
          <p:cNvCxnSpPr>
            <a:cxnSpLocks/>
          </p:cNvCxnSpPr>
          <p:nvPr/>
        </p:nvCxnSpPr>
        <p:spPr>
          <a:xfrm>
            <a:off x="3916278" y="1718591"/>
            <a:ext cx="122322" cy="938884"/>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4A432E3-237B-D837-8339-D7DCDDEFEB51}"/>
              </a:ext>
            </a:extLst>
          </p:cNvPr>
          <p:cNvSpPr txBox="1"/>
          <p:nvPr/>
        </p:nvSpPr>
        <p:spPr>
          <a:xfrm>
            <a:off x="4411926" y="4133347"/>
            <a:ext cx="2360349" cy="646331"/>
          </a:xfrm>
          <a:prstGeom prst="rect">
            <a:avLst/>
          </a:prstGeom>
          <a:solidFill>
            <a:schemeClr val="accent1">
              <a:lumMod val="40000"/>
              <a:lumOff val="60000"/>
            </a:schemeClr>
          </a:solidFill>
          <a:ln>
            <a:solidFill>
              <a:schemeClr val="accent1">
                <a:lumMod val="60000"/>
                <a:lumOff val="40000"/>
              </a:schemeClr>
            </a:solidFill>
          </a:ln>
        </p:spPr>
        <p:txBody>
          <a:bodyPr wrap="square" rtlCol="0">
            <a:spAutoFit/>
          </a:bodyPr>
          <a:lstStyle/>
          <a:p>
            <a:r>
              <a:rPr lang="en-GB" sz="1200" dirty="0"/>
              <a:t>Slide 15</a:t>
            </a:r>
          </a:p>
          <a:p>
            <a:r>
              <a:rPr lang="en-GB" sz="1200" dirty="0"/>
              <a:t>Q1 Propose to adjust this extraction line?</a:t>
            </a:r>
          </a:p>
        </p:txBody>
      </p:sp>
      <p:cxnSp>
        <p:nvCxnSpPr>
          <p:cNvPr id="27" name="Straight Arrow Connector 26">
            <a:extLst>
              <a:ext uri="{FF2B5EF4-FFF2-40B4-BE49-F238E27FC236}">
                <a16:creationId xmlns:a16="http://schemas.microsoft.com/office/drawing/2014/main" id="{67CC4F9B-EEC5-7942-D8F1-4F4A1AE59139}"/>
              </a:ext>
            </a:extLst>
          </p:cNvPr>
          <p:cNvCxnSpPr>
            <a:cxnSpLocks/>
          </p:cNvCxnSpPr>
          <p:nvPr/>
        </p:nvCxnSpPr>
        <p:spPr>
          <a:xfrm flipH="1" flipV="1">
            <a:off x="5210175" y="3324225"/>
            <a:ext cx="209550" cy="809122"/>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9" name="Footer Placeholder 28">
            <a:extLst>
              <a:ext uri="{FF2B5EF4-FFF2-40B4-BE49-F238E27FC236}">
                <a16:creationId xmlns:a16="http://schemas.microsoft.com/office/drawing/2014/main" id="{809F8571-C61E-98DC-1F3A-A14C0475BDAD}"/>
              </a:ext>
            </a:extLst>
          </p:cNvPr>
          <p:cNvSpPr>
            <a:spLocks noGrp="1"/>
          </p:cNvSpPr>
          <p:nvPr>
            <p:ph type="ftr" sz="quarter" idx="11"/>
          </p:nvPr>
        </p:nvSpPr>
        <p:spPr/>
        <p:txBody>
          <a:bodyPr/>
          <a:lstStyle/>
          <a:p>
            <a:r>
              <a:rPr lang="en-GB"/>
              <a:t>1272-pa1-meng-prs-0021 v1.0 FFA</a:t>
            </a:r>
          </a:p>
        </p:txBody>
      </p:sp>
      <p:sp>
        <p:nvSpPr>
          <p:cNvPr id="30" name="Slide Number Placeholder 29">
            <a:extLst>
              <a:ext uri="{FF2B5EF4-FFF2-40B4-BE49-F238E27FC236}">
                <a16:creationId xmlns:a16="http://schemas.microsoft.com/office/drawing/2014/main" id="{09143F96-3DEA-6ADA-261F-89B0497B59B1}"/>
              </a:ext>
            </a:extLst>
          </p:cNvPr>
          <p:cNvSpPr>
            <a:spLocks noGrp="1"/>
          </p:cNvSpPr>
          <p:nvPr>
            <p:ph type="sldNum" sz="quarter" idx="12"/>
          </p:nvPr>
        </p:nvSpPr>
        <p:spPr/>
        <p:txBody>
          <a:bodyPr/>
          <a:lstStyle/>
          <a:p>
            <a:fld id="{530F8DDF-FD40-4399-A21C-DE87179B9E62}" type="slidenum">
              <a:rPr lang="en-GB" smtClean="0"/>
              <a:t>15</a:t>
            </a:fld>
            <a:endParaRPr lang="en-GB"/>
          </a:p>
        </p:txBody>
      </p:sp>
    </p:spTree>
    <p:extLst>
      <p:ext uri="{BB962C8B-B14F-4D97-AF65-F5344CB8AC3E}">
        <p14:creationId xmlns:p14="http://schemas.microsoft.com/office/powerpoint/2010/main" val="586692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9EBFFAC-159E-CB0A-A58B-3870B25AF84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58203" y="314695"/>
            <a:ext cx="3861441" cy="6228609"/>
          </a:xfrm>
          <a:prstGeom prst="rect">
            <a:avLst/>
          </a:prstGeom>
        </p:spPr>
      </p:pic>
      <p:sp>
        <p:nvSpPr>
          <p:cNvPr id="58" name="TextBox 57">
            <a:extLst>
              <a:ext uri="{FF2B5EF4-FFF2-40B4-BE49-F238E27FC236}">
                <a16:creationId xmlns:a16="http://schemas.microsoft.com/office/drawing/2014/main" id="{43FEA45F-F9D0-20F0-3FE3-502585052146}"/>
              </a:ext>
            </a:extLst>
          </p:cNvPr>
          <p:cNvSpPr txBox="1"/>
          <p:nvPr/>
        </p:nvSpPr>
        <p:spPr>
          <a:xfrm>
            <a:off x="216844" y="-43694"/>
            <a:ext cx="7168713" cy="461665"/>
          </a:xfrm>
          <a:prstGeom prst="rect">
            <a:avLst/>
          </a:prstGeom>
          <a:noFill/>
        </p:spPr>
        <p:txBody>
          <a:bodyPr wrap="square" rtlCol="0">
            <a:spAutoFit/>
          </a:bodyPr>
          <a:lstStyle/>
          <a:p>
            <a:r>
              <a:rPr lang="en-GB" sz="2400" dirty="0"/>
              <a:t>FFA Ring with Injection Line</a:t>
            </a:r>
          </a:p>
        </p:txBody>
      </p:sp>
      <p:pic>
        <p:nvPicPr>
          <p:cNvPr id="2" name="Picture 1">
            <a:extLst>
              <a:ext uri="{FF2B5EF4-FFF2-40B4-BE49-F238E27FC236}">
                <a16:creationId xmlns:a16="http://schemas.microsoft.com/office/drawing/2014/main" id="{1B46EB65-0F54-2FA9-2DF5-A73F146EB15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783948" y="417971"/>
            <a:ext cx="4084682" cy="6364798"/>
          </a:xfrm>
          <a:prstGeom prst="rect">
            <a:avLst/>
          </a:prstGeom>
        </p:spPr>
      </p:pic>
      <p:pic>
        <p:nvPicPr>
          <p:cNvPr id="3" name="Picture 2">
            <a:extLst>
              <a:ext uri="{FF2B5EF4-FFF2-40B4-BE49-F238E27FC236}">
                <a16:creationId xmlns:a16="http://schemas.microsoft.com/office/drawing/2014/main" id="{3EE51A1A-3296-2AED-D40A-1A90D1136F9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74341" y="417971"/>
            <a:ext cx="3861441" cy="6228609"/>
          </a:xfrm>
          <a:prstGeom prst="rect">
            <a:avLst/>
          </a:prstGeom>
        </p:spPr>
      </p:pic>
      <p:sp>
        <p:nvSpPr>
          <p:cNvPr id="4" name="TextBox 3">
            <a:extLst>
              <a:ext uri="{FF2B5EF4-FFF2-40B4-BE49-F238E27FC236}">
                <a16:creationId xmlns:a16="http://schemas.microsoft.com/office/drawing/2014/main" id="{E44772B2-572D-702B-8B77-EEF65C11EF68}"/>
              </a:ext>
            </a:extLst>
          </p:cNvPr>
          <p:cNvSpPr txBox="1"/>
          <p:nvPr/>
        </p:nvSpPr>
        <p:spPr>
          <a:xfrm>
            <a:off x="415212" y="2286000"/>
            <a:ext cx="1427584" cy="646331"/>
          </a:xfrm>
          <a:prstGeom prst="rect">
            <a:avLst/>
          </a:prstGeom>
          <a:noFill/>
        </p:spPr>
        <p:txBody>
          <a:bodyPr wrap="square" rtlCol="0">
            <a:spAutoFit/>
          </a:bodyPr>
          <a:lstStyle/>
          <a:p>
            <a:r>
              <a:rPr lang="en-GB" dirty="0"/>
              <a:t>Magnet Option 1</a:t>
            </a:r>
          </a:p>
        </p:txBody>
      </p:sp>
      <p:sp>
        <p:nvSpPr>
          <p:cNvPr id="5" name="TextBox 4">
            <a:extLst>
              <a:ext uri="{FF2B5EF4-FFF2-40B4-BE49-F238E27FC236}">
                <a16:creationId xmlns:a16="http://schemas.microsoft.com/office/drawing/2014/main" id="{3F70152D-FC5C-E5CB-3DA3-D2996B6F0648}"/>
              </a:ext>
            </a:extLst>
          </p:cNvPr>
          <p:cNvSpPr txBox="1"/>
          <p:nvPr/>
        </p:nvSpPr>
        <p:spPr>
          <a:xfrm>
            <a:off x="10912150" y="2286000"/>
            <a:ext cx="1427584" cy="646331"/>
          </a:xfrm>
          <a:prstGeom prst="rect">
            <a:avLst/>
          </a:prstGeom>
          <a:noFill/>
        </p:spPr>
        <p:txBody>
          <a:bodyPr wrap="square" rtlCol="0">
            <a:spAutoFit/>
          </a:bodyPr>
          <a:lstStyle/>
          <a:p>
            <a:r>
              <a:rPr lang="en-GB" dirty="0"/>
              <a:t>Magnet Option 2</a:t>
            </a:r>
          </a:p>
        </p:txBody>
      </p:sp>
      <p:sp>
        <p:nvSpPr>
          <p:cNvPr id="6" name="Footer Placeholder 5">
            <a:extLst>
              <a:ext uri="{FF2B5EF4-FFF2-40B4-BE49-F238E27FC236}">
                <a16:creationId xmlns:a16="http://schemas.microsoft.com/office/drawing/2014/main" id="{D68969B3-F784-8249-EA3F-BEE357DC9D83}"/>
              </a:ext>
            </a:extLst>
          </p:cNvPr>
          <p:cNvSpPr>
            <a:spLocks noGrp="1"/>
          </p:cNvSpPr>
          <p:nvPr>
            <p:ph type="ftr" sz="quarter" idx="11"/>
          </p:nvPr>
        </p:nvSpPr>
        <p:spPr/>
        <p:txBody>
          <a:bodyPr/>
          <a:lstStyle/>
          <a:p>
            <a:r>
              <a:rPr lang="en-GB"/>
              <a:t>1272-pa1-meng-prs-0021 v1.0 FFA</a:t>
            </a:r>
          </a:p>
        </p:txBody>
      </p:sp>
      <p:sp>
        <p:nvSpPr>
          <p:cNvPr id="7" name="Slide Number Placeholder 6">
            <a:extLst>
              <a:ext uri="{FF2B5EF4-FFF2-40B4-BE49-F238E27FC236}">
                <a16:creationId xmlns:a16="http://schemas.microsoft.com/office/drawing/2014/main" id="{34B6D737-D7F9-DAB4-C78E-A10199727CF0}"/>
              </a:ext>
            </a:extLst>
          </p:cNvPr>
          <p:cNvSpPr>
            <a:spLocks noGrp="1"/>
          </p:cNvSpPr>
          <p:nvPr>
            <p:ph type="sldNum" sz="quarter" idx="12"/>
          </p:nvPr>
        </p:nvSpPr>
        <p:spPr/>
        <p:txBody>
          <a:bodyPr/>
          <a:lstStyle/>
          <a:p>
            <a:fld id="{530F8DDF-FD40-4399-A21C-DE87179B9E62}" type="slidenum">
              <a:rPr lang="en-GB" smtClean="0"/>
              <a:t>2</a:t>
            </a:fld>
            <a:endParaRPr lang="en-GB"/>
          </a:p>
        </p:txBody>
      </p:sp>
    </p:spTree>
    <p:extLst>
      <p:ext uri="{BB962C8B-B14F-4D97-AF65-F5344CB8AC3E}">
        <p14:creationId xmlns:p14="http://schemas.microsoft.com/office/powerpoint/2010/main" val="2402379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9EBFFAC-159E-CB0A-A58B-3870B25AF84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58203" y="390288"/>
            <a:ext cx="3861441" cy="6077423"/>
          </a:xfrm>
          <a:prstGeom prst="rect">
            <a:avLst/>
          </a:prstGeom>
        </p:spPr>
      </p:pic>
      <p:pic>
        <p:nvPicPr>
          <p:cNvPr id="2" name="Picture 1">
            <a:extLst>
              <a:ext uri="{FF2B5EF4-FFF2-40B4-BE49-F238E27FC236}">
                <a16:creationId xmlns:a16="http://schemas.microsoft.com/office/drawing/2014/main" id="{1B46EB65-0F54-2FA9-2DF5-A73F146EB15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962091" y="352436"/>
            <a:ext cx="3787555" cy="6016939"/>
          </a:xfrm>
          <a:prstGeom prst="rect">
            <a:avLst/>
          </a:prstGeom>
        </p:spPr>
      </p:pic>
      <p:sp>
        <p:nvSpPr>
          <p:cNvPr id="3" name="TextBox 2">
            <a:extLst>
              <a:ext uri="{FF2B5EF4-FFF2-40B4-BE49-F238E27FC236}">
                <a16:creationId xmlns:a16="http://schemas.microsoft.com/office/drawing/2014/main" id="{7F33F75C-A424-8DD9-F81D-AA8C3B6B2053}"/>
              </a:ext>
            </a:extLst>
          </p:cNvPr>
          <p:cNvSpPr txBox="1"/>
          <p:nvPr/>
        </p:nvSpPr>
        <p:spPr>
          <a:xfrm>
            <a:off x="10912150" y="2286000"/>
            <a:ext cx="1427584" cy="646331"/>
          </a:xfrm>
          <a:prstGeom prst="rect">
            <a:avLst/>
          </a:prstGeom>
          <a:noFill/>
        </p:spPr>
        <p:txBody>
          <a:bodyPr wrap="square" rtlCol="0">
            <a:spAutoFit/>
          </a:bodyPr>
          <a:lstStyle/>
          <a:p>
            <a:r>
              <a:rPr lang="en-GB" dirty="0"/>
              <a:t>Magnet Option 4</a:t>
            </a:r>
          </a:p>
        </p:txBody>
      </p:sp>
      <p:sp>
        <p:nvSpPr>
          <p:cNvPr id="4" name="TextBox 3">
            <a:extLst>
              <a:ext uri="{FF2B5EF4-FFF2-40B4-BE49-F238E27FC236}">
                <a16:creationId xmlns:a16="http://schemas.microsoft.com/office/drawing/2014/main" id="{DA53A6C3-C8AC-DF45-4F26-0884CD702EA6}"/>
              </a:ext>
            </a:extLst>
          </p:cNvPr>
          <p:cNvSpPr txBox="1"/>
          <p:nvPr/>
        </p:nvSpPr>
        <p:spPr>
          <a:xfrm>
            <a:off x="129172" y="2285999"/>
            <a:ext cx="1427584" cy="646331"/>
          </a:xfrm>
          <a:prstGeom prst="rect">
            <a:avLst/>
          </a:prstGeom>
          <a:noFill/>
        </p:spPr>
        <p:txBody>
          <a:bodyPr wrap="square" rtlCol="0">
            <a:spAutoFit/>
          </a:bodyPr>
          <a:lstStyle/>
          <a:p>
            <a:r>
              <a:rPr lang="en-GB" dirty="0"/>
              <a:t>Magnet Option 3</a:t>
            </a:r>
          </a:p>
        </p:txBody>
      </p:sp>
      <p:sp>
        <p:nvSpPr>
          <p:cNvPr id="5" name="TextBox 4">
            <a:extLst>
              <a:ext uri="{FF2B5EF4-FFF2-40B4-BE49-F238E27FC236}">
                <a16:creationId xmlns:a16="http://schemas.microsoft.com/office/drawing/2014/main" id="{8696664A-1FA8-FD3A-410B-B2C557020AF8}"/>
              </a:ext>
            </a:extLst>
          </p:cNvPr>
          <p:cNvSpPr txBox="1"/>
          <p:nvPr/>
        </p:nvSpPr>
        <p:spPr>
          <a:xfrm>
            <a:off x="216844" y="-43694"/>
            <a:ext cx="7168713" cy="461665"/>
          </a:xfrm>
          <a:prstGeom prst="rect">
            <a:avLst/>
          </a:prstGeom>
          <a:noFill/>
        </p:spPr>
        <p:txBody>
          <a:bodyPr wrap="square" rtlCol="0">
            <a:spAutoFit/>
          </a:bodyPr>
          <a:lstStyle/>
          <a:p>
            <a:r>
              <a:rPr lang="en-GB" sz="2400" dirty="0"/>
              <a:t>FFA Ring with Injection Line</a:t>
            </a:r>
          </a:p>
        </p:txBody>
      </p:sp>
      <p:sp>
        <p:nvSpPr>
          <p:cNvPr id="6" name="Footer Placeholder 5">
            <a:extLst>
              <a:ext uri="{FF2B5EF4-FFF2-40B4-BE49-F238E27FC236}">
                <a16:creationId xmlns:a16="http://schemas.microsoft.com/office/drawing/2014/main" id="{FDAF8D75-3C50-A92E-65F0-666AF74328C1}"/>
              </a:ext>
            </a:extLst>
          </p:cNvPr>
          <p:cNvSpPr>
            <a:spLocks noGrp="1"/>
          </p:cNvSpPr>
          <p:nvPr>
            <p:ph type="ftr" sz="quarter" idx="11"/>
          </p:nvPr>
        </p:nvSpPr>
        <p:spPr/>
        <p:txBody>
          <a:bodyPr/>
          <a:lstStyle/>
          <a:p>
            <a:r>
              <a:rPr lang="en-GB"/>
              <a:t>1272-pa1-meng-prs-0021 v1.0 FFA</a:t>
            </a:r>
          </a:p>
        </p:txBody>
      </p:sp>
      <p:sp>
        <p:nvSpPr>
          <p:cNvPr id="7" name="Slide Number Placeholder 6">
            <a:extLst>
              <a:ext uri="{FF2B5EF4-FFF2-40B4-BE49-F238E27FC236}">
                <a16:creationId xmlns:a16="http://schemas.microsoft.com/office/drawing/2014/main" id="{50ABB12D-CDAE-D619-20D9-341E58E5837D}"/>
              </a:ext>
            </a:extLst>
          </p:cNvPr>
          <p:cNvSpPr>
            <a:spLocks noGrp="1"/>
          </p:cNvSpPr>
          <p:nvPr>
            <p:ph type="sldNum" sz="quarter" idx="12"/>
          </p:nvPr>
        </p:nvSpPr>
        <p:spPr/>
        <p:txBody>
          <a:bodyPr/>
          <a:lstStyle/>
          <a:p>
            <a:fld id="{530F8DDF-FD40-4399-A21C-DE87179B9E62}" type="slidenum">
              <a:rPr lang="en-GB" smtClean="0"/>
              <a:t>3</a:t>
            </a:fld>
            <a:endParaRPr lang="en-GB"/>
          </a:p>
        </p:txBody>
      </p:sp>
    </p:spTree>
    <p:extLst>
      <p:ext uri="{BB962C8B-B14F-4D97-AF65-F5344CB8AC3E}">
        <p14:creationId xmlns:p14="http://schemas.microsoft.com/office/powerpoint/2010/main" val="4115741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85A8793-D172-0F96-0B77-854BEFB1A2B9}"/>
              </a:ext>
            </a:extLst>
          </p:cNvPr>
          <p:cNvSpPr txBox="1"/>
          <p:nvPr/>
        </p:nvSpPr>
        <p:spPr>
          <a:xfrm>
            <a:off x="115947" y="3373"/>
            <a:ext cx="5743432" cy="369332"/>
          </a:xfrm>
          <a:prstGeom prst="rect">
            <a:avLst/>
          </a:prstGeom>
          <a:noFill/>
        </p:spPr>
        <p:txBody>
          <a:bodyPr wrap="square" rtlCol="0">
            <a:spAutoFit/>
          </a:bodyPr>
          <a:lstStyle/>
          <a:p>
            <a:r>
              <a:rPr lang="en-GB" dirty="0"/>
              <a:t>LhARA FFA Injection Line &amp; Ring Magnet Yoke Option 3</a:t>
            </a:r>
          </a:p>
        </p:txBody>
      </p:sp>
      <p:pic>
        <p:nvPicPr>
          <p:cNvPr id="3" name="Picture 2">
            <a:extLst>
              <a:ext uri="{FF2B5EF4-FFF2-40B4-BE49-F238E27FC236}">
                <a16:creationId xmlns:a16="http://schemas.microsoft.com/office/drawing/2014/main" id="{21227446-C592-1899-F81A-C833284D265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556012"/>
            <a:ext cx="5464417" cy="5652283"/>
          </a:xfrm>
          <a:prstGeom prst="rect">
            <a:avLst/>
          </a:prstGeom>
        </p:spPr>
      </p:pic>
      <p:pic>
        <p:nvPicPr>
          <p:cNvPr id="5" name="Picture 4">
            <a:extLst>
              <a:ext uri="{FF2B5EF4-FFF2-40B4-BE49-F238E27FC236}">
                <a16:creationId xmlns:a16="http://schemas.microsoft.com/office/drawing/2014/main" id="{54C730F8-1C06-28C7-F08D-B510CE70961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428687" y="0"/>
            <a:ext cx="6763313" cy="6858000"/>
          </a:xfrm>
          <a:prstGeom prst="rect">
            <a:avLst/>
          </a:prstGeom>
        </p:spPr>
      </p:pic>
      <p:sp>
        <p:nvSpPr>
          <p:cNvPr id="6" name="Footer Placeholder 5">
            <a:extLst>
              <a:ext uri="{FF2B5EF4-FFF2-40B4-BE49-F238E27FC236}">
                <a16:creationId xmlns:a16="http://schemas.microsoft.com/office/drawing/2014/main" id="{E60758B3-8216-F03D-B5BC-7E29BBAC257D}"/>
              </a:ext>
            </a:extLst>
          </p:cNvPr>
          <p:cNvSpPr>
            <a:spLocks noGrp="1"/>
          </p:cNvSpPr>
          <p:nvPr>
            <p:ph type="ftr" sz="quarter" idx="11"/>
          </p:nvPr>
        </p:nvSpPr>
        <p:spPr/>
        <p:txBody>
          <a:bodyPr/>
          <a:lstStyle/>
          <a:p>
            <a:r>
              <a:rPr lang="en-GB"/>
              <a:t>1272-pa1-meng-prs-0021 v1.0 FFA</a:t>
            </a:r>
          </a:p>
        </p:txBody>
      </p:sp>
      <p:sp>
        <p:nvSpPr>
          <p:cNvPr id="7" name="Slide Number Placeholder 6">
            <a:extLst>
              <a:ext uri="{FF2B5EF4-FFF2-40B4-BE49-F238E27FC236}">
                <a16:creationId xmlns:a16="http://schemas.microsoft.com/office/drawing/2014/main" id="{FC624E35-271D-E23A-BED8-2BFA36C0CB78}"/>
              </a:ext>
            </a:extLst>
          </p:cNvPr>
          <p:cNvSpPr>
            <a:spLocks noGrp="1"/>
          </p:cNvSpPr>
          <p:nvPr>
            <p:ph type="sldNum" sz="quarter" idx="12"/>
          </p:nvPr>
        </p:nvSpPr>
        <p:spPr/>
        <p:txBody>
          <a:bodyPr/>
          <a:lstStyle/>
          <a:p>
            <a:fld id="{530F8DDF-FD40-4399-A21C-DE87179B9E62}" type="slidenum">
              <a:rPr lang="en-GB" smtClean="0"/>
              <a:t>4</a:t>
            </a:fld>
            <a:endParaRPr lang="en-GB"/>
          </a:p>
        </p:txBody>
      </p:sp>
    </p:spTree>
    <p:extLst>
      <p:ext uri="{BB962C8B-B14F-4D97-AF65-F5344CB8AC3E}">
        <p14:creationId xmlns:p14="http://schemas.microsoft.com/office/powerpoint/2010/main" val="2554544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y rectangular object with a blue panel&#10;&#10;Description automatically generated">
            <a:extLst>
              <a:ext uri="{FF2B5EF4-FFF2-40B4-BE49-F238E27FC236}">
                <a16:creationId xmlns:a16="http://schemas.microsoft.com/office/drawing/2014/main" id="{88BED84A-DCF9-EBE8-7631-A576901732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804" y="577042"/>
            <a:ext cx="5154468" cy="5703916"/>
          </a:xfrm>
          <a:prstGeom prst="rect">
            <a:avLst/>
          </a:prstGeom>
        </p:spPr>
      </p:pic>
      <p:pic>
        <p:nvPicPr>
          <p:cNvPr id="5" name="Picture 4" descr="A diagram of a plane&#10;&#10;Description automatically generated with medium confidence">
            <a:extLst>
              <a:ext uri="{FF2B5EF4-FFF2-40B4-BE49-F238E27FC236}">
                <a16:creationId xmlns:a16="http://schemas.microsoft.com/office/drawing/2014/main" id="{D546730A-4C02-2FA2-148D-857737C9D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2358" y="351154"/>
            <a:ext cx="4335292" cy="2890195"/>
          </a:xfrm>
          <a:prstGeom prst="rect">
            <a:avLst/>
          </a:prstGeom>
        </p:spPr>
      </p:pic>
      <p:pic>
        <p:nvPicPr>
          <p:cNvPr id="7" name="Picture 6">
            <a:extLst>
              <a:ext uri="{FF2B5EF4-FFF2-40B4-BE49-F238E27FC236}">
                <a16:creationId xmlns:a16="http://schemas.microsoft.com/office/drawing/2014/main" id="{5928ABFC-214E-9049-86EE-C21EC489A7F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830869" y="3354322"/>
            <a:ext cx="4649820" cy="3228618"/>
          </a:xfrm>
          <a:prstGeom prst="rect">
            <a:avLst/>
          </a:prstGeom>
        </p:spPr>
      </p:pic>
      <p:sp>
        <p:nvSpPr>
          <p:cNvPr id="2" name="TextBox 1">
            <a:extLst>
              <a:ext uri="{FF2B5EF4-FFF2-40B4-BE49-F238E27FC236}">
                <a16:creationId xmlns:a16="http://schemas.microsoft.com/office/drawing/2014/main" id="{DAEB055E-CC22-4310-0553-F0D375204440}"/>
              </a:ext>
            </a:extLst>
          </p:cNvPr>
          <p:cNvSpPr txBox="1"/>
          <p:nvPr/>
        </p:nvSpPr>
        <p:spPr>
          <a:xfrm>
            <a:off x="207514" y="0"/>
            <a:ext cx="7168713" cy="461665"/>
          </a:xfrm>
          <a:prstGeom prst="rect">
            <a:avLst/>
          </a:prstGeom>
          <a:noFill/>
        </p:spPr>
        <p:txBody>
          <a:bodyPr wrap="square" rtlCol="0">
            <a:spAutoFit/>
          </a:bodyPr>
          <a:lstStyle/>
          <a:p>
            <a:r>
              <a:rPr lang="en-GB" sz="2400" dirty="0"/>
              <a:t>FFA Magnet</a:t>
            </a:r>
          </a:p>
        </p:txBody>
      </p:sp>
      <p:sp>
        <p:nvSpPr>
          <p:cNvPr id="4" name="TextBox 3">
            <a:extLst>
              <a:ext uri="{FF2B5EF4-FFF2-40B4-BE49-F238E27FC236}">
                <a16:creationId xmlns:a16="http://schemas.microsoft.com/office/drawing/2014/main" id="{8600E9D1-40C9-FAA5-5CBD-EEC6E4305574}"/>
              </a:ext>
            </a:extLst>
          </p:cNvPr>
          <p:cNvSpPr txBox="1"/>
          <p:nvPr/>
        </p:nvSpPr>
        <p:spPr>
          <a:xfrm>
            <a:off x="438539" y="5710335"/>
            <a:ext cx="1492898" cy="307777"/>
          </a:xfrm>
          <a:prstGeom prst="rect">
            <a:avLst/>
          </a:prstGeom>
          <a:noFill/>
        </p:spPr>
        <p:txBody>
          <a:bodyPr wrap="square" rtlCol="0">
            <a:spAutoFit/>
          </a:bodyPr>
          <a:lstStyle/>
          <a:p>
            <a:r>
              <a:rPr lang="en-GB" sz="1400" dirty="0"/>
              <a:t>Field clamp plate</a:t>
            </a:r>
          </a:p>
        </p:txBody>
      </p:sp>
      <p:sp>
        <p:nvSpPr>
          <p:cNvPr id="6" name="TextBox 5">
            <a:extLst>
              <a:ext uri="{FF2B5EF4-FFF2-40B4-BE49-F238E27FC236}">
                <a16:creationId xmlns:a16="http://schemas.microsoft.com/office/drawing/2014/main" id="{2904D435-0990-5EC4-81B6-9389F9E5BE9B}"/>
              </a:ext>
            </a:extLst>
          </p:cNvPr>
          <p:cNvSpPr txBox="1"/>
          <p:nvPr/>
        </p:nvSpPr>
        <p:spPr>
          <a:xfrm>
            <a:off x="2146041" y="6167535"/>
            <a:ext cx="1492898" cy="523220"/>
          </a:xfrm>
          <a:prstGeom prst="rect">
            <a:avLst/>
          </a:prstGeom>
          <a:noFill/>
        </p:spPr>
        <p:txBody>
          <a:bodyPr wrap="square" rtlCol="0">
            <a:spAutoFit/>
          </a:bodyPr>
          <a:lstStyle/>
          <a:p>
            <a:r>
              <a:rPr lang="en-GB" sz="1400" dirty="0"/>
              <a:t>Water cooling manifold</a:t>
            </a:r>
          </a:p>
        </p:txBody>
      </p:sp>
      <p:pic>
        <p:nvPicPr>
          <p:cNvPr id="9" name="Picture 8" descr="A diagram of a plane&#10;&#10;Description automatically generated with medium confidence">
            <a:extLst>
              <a:ext uri="{FF2B5EF4-FFF2-40B4-BE49-F238E27FC236}">
                <a16:creationId xmlns:a16="http://schemas.microsoft.com/office/drawing/2014/main" id="{A9586B2C-ED25-0A71-10C0-391542A778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9011" y="407138"/>
            <a:ext cx="4335292" cy="2890195"/>
          </a:xfrm>
          <a:prstGeom prst="rect">
            <a:avLst/>
          </a:prstGeom>
        </p:spPr>
      </p:pic>
      <p:sp>
        <p:nvSpPr>
          <p:cNvPr id="10" name="TextBox 9">
            <a:extLst>
              <a:ext uri="{FF2B5EF4-FFF2-40B4-BE49-F238E27FC236}">
                <a16:creationId xmlns:a16="http://schemas.microsoft.com/office/drawing/2014/main" id="{2EBE3BD8-8FE9-AFB0-61F8-87851FDEAD7C}"/>
              </a:ext>
            </a:extLst>
          </p:cNvPr>
          <p:cNvSpPr txBox="1"/>
          <p:nvPr/>
        </p:nvSpPr>
        <p:spPr>
          <a:xfrm>
            <a:off x="5478974" y="1000473"/>
            <a:ext cx="1492898" cy="307777"/>
          </a:xfrm>
          <a:prstGeom prst="rect">
            <a:avLst/>
          </a:prstGeom>
          <a:noFill/>
        </p:spPr>
        <p:txBody>
          <a:bodyPr wrap="square" rtlCol="0">
            <a:spAutoFit/>
          </a:bodyPr>
          <a:lstStyle/>
          <a:p>
            <a:r>
              <a:rPr lang="en-GB" sz="1400" dirty="0"/>
              <a:t>Steel yoke</a:t>
            </a:r>
          </a:p>
        </p:txBody>
      </p:sp>
      <p:sp>
        <p:nvSpPr>
          <p:cNvPr id="12" name="TextBox 11">
            <a:extLst>
              <a:ext uri="{FF2B5EF4-FFF2-40B4-BE49-F238E27FC236}">
                <a16:creationId xmlns:a16="http://schemas.microsoft.com/office/drawing/2014/main" id="{2C254928-D70C-0D4D-17AA-FABA5E4FB8F3}"/>
              </a:ext>
            </a:extLst>
          </p:cNvPr>
          <p:cNvSpPr txBox="1"/>
          <p:nvPr/>
        </p:nvSpPr>
        <p:spPr>
          <a:xfrm>
            <a:off x="6557734" y="3804225"/>
            <a:ext cx="1492898" cy="307777"/>
          </a:xfrm>
          <a:prstGeom prst="rect">
            <a:avLst/>
          </a:prstGeom>
          <a:noFill/>
        </p:spPr>
        <p:txBody>
          <a:bodyPr wrap="square" rtlCol="0">
            <a:spAutoFit/>
          </a:bodyPr>
          <a:lstStyle/>
          <a:p>
            <a:r>
              <a:rPr lang="en-GB" sz="1400" dirty="0"/>
              <a:t>Trim coils</a:t>
            </a:r>
          </a:p>
        </p:txBody>
      </p:sp>
      <p:sp>
        <p:nvSpPr>
          <p:cNvPr id="17" name="TextBox 16">
            <a:extLst>
              <a:ext uri="{FF2B5EF4-FFF2-40B4-BE49-F238E27FC236}">
                <a16:creationId xmlns:a16="http://schemas.microsoft.com/office/drawing/2014/main" id="{89623A9B-8CF8-6112-AEAA-92E6FE7A2B1F}"/>
              </a:ext>
            </a:extLst>
          </p:cNvPr>
          <p:cNvSpPr txBox="1"/>
          <p:nvPr/>
        </p:nvSpPr>
        <p:spPr>
          <a:xfrm>
            <a:off x="5825927" y="6121368"/>
            <a:ext cx="1066237" cy="307777"/>
          </a:xfrm>
          <a:prstGeom prst="rect">
            <a:avLst/>
          </a:prstGeom>
          <a:noFill/>
        </p:spPr>
        <p:txBody>
          <a:bodyPr wrap="square" rtlCol="0">
            <a:spAutoFit/>
          </a:bodyPr>
          <a:lstStyle/>
          <a:p>
            <a:r>
              <a:rPr lang="en-GB" sz="1400" dirty="0"/>
              <a:t>Main coil</a:t>
            </a:r>
          </a:p>
        </p:txBody>
      </p:sp>
      <p:cxnSp>
        <p:nvCxnSpPr>
          <p:cNvPr id="19" name="Straight Arrow Connector 18">
            <a:extLst>
              <a:ext uri="{FF2B5EF4-FFF2-40B4-BE49-F238E27FC236}">
                <a16:creationId xmlns:a16="http://schemas.microsoft.com/office/drawing/2014/main" id="{D5909F2E-BA35-C8AE-6369-2AE3D0EF682C}"/>
              </a:ext>
            </a:extLst>
          </p:cNvPr>
          <p:cNvCxnSpPr>
            <a:cxnSpLocks/>
          </p:cNvCxnSpPr>
          <p:nvPr/>
        </p:nvCxnSpPr>
        <p:spPr>
          <a:xfrm flipH="1">
            <a:off x="5047861" y="1276334"/>
            <a:ext cx="523806" cy="337862"/>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9DA4FF9-E9B2-1871-5F0C-2D48DE77DB5A}"/>
              </a:ext>
            </a:extLst>
          </p:cNvPr>
          <p:cNvCxnSpPr>
            <a:cxnSpLocks/>
          </p:cNvCxnSpPr>
          <p:nvPr/>
        </p:nvCxnSpPr>
        <p:spPr>
          <a:xfrm>
            <a:off x="7293463" y="4097355"/>
            <a:ext cx="936137" cy="577523"/>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20A022C-CF94-5F0D-D682-1E41F24C5C48}"/>
              </a:ext>
            </a:extLst>
          </p:cNvPr>
          <p:cNvCxnSpPr>
            <a:cxnSpLocks/>
          </p:cNvCxnSpPr>
          <p:nvPr/>
        </p:nvCxnSpPr>
        <p:spPr>
          <a:xfrm flipV="1">
            <a:off x="6702358" y="5530912"/>
            <a:ext cx="992221" cy="686369"/>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3724FFD-744B-25FD-F7AC-6EDD3586DC2D}"/>
              </a:ext>
            </a:extLst>
          </p:cNvPr>
          <p:cNvCxnSpPr>
            <a:cxnSpLocks/>
            <a:stCxn id="6" idx="0"/>
          </p:cNvCxnSpPr>
          <p:nvPr/>
        </p:nvCxnSpPr>
        <p:spPr>
          <a:xfrm flipV="1">
            <a:off x="2892490" y="4966707"/>
            <a:ext cx="1134761" cy="1200828"/>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BA573623-D5CB-4C78-FB93-6290847DEF2A}"/>
              </a:ext>
            </a:extLst>
          </p:cNvPr>
          <p:cNvCxnSpPr>
            <a:cxnSpLocks/>
          </p:cNvCxnSpPr>
          <p:nvPr/>
        </p:nvCxnSpPr>
        <p:spPr>
          <a:xfrm flipV="1">
            <a:off x="1258243" y="4112002"/>
            <a:ext cx="1002611" cy="1559422"/>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3650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9EBFFAC-159E-CB0A-A58B-3870B25AF84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5850" y="314695"/>
            <a:ext cx="3957500" cy="6228609"/>
          </a:xfrm>
          <a:prstGeom prst="rect">
            <a:avLst/>
          </a:prstGeom>
        </p:spPr>
      </p:pic>
      <p:sp>
        <p:nvSpPr>
          <p:cNvPr id="58" name="TextBox 57">
            <a:extLst>
              <a:ext uri="{FF2B5EF4-FFF2-40B4-BE49-F238E27FC236}">
                <a16:creationId xmlns:a16="http://schemas.microsoft.com/office/drawing/2014/main" id="{43FEA45F-F9D0-20F0-3FE3-502585052146}"/>
              </a:ext>
            </a:extLst>
          </p:cNvPr>
          <p:cNvSpPr txBox="1"/>
          <p:nvPr/>
        </p:nvSpPr>
        <p:spPr>
          <a:xfrm>
            <a:off x="216844" y="-43694"/>
            <a:ext cx="7168713" cy="461665"/>
          </a:xfrm>
          <a:prstGeom prst="rect">
            <a:avLst/>
          </a:prstGeom>
          <a:noFill/>
        </p:spPr>
        <p:txBody>
          <a:bodyPr wrap="square" rtlCol="0">
            <a:spAutoFit/>
          </a:bodyPr>
          <a:lstStyle/>
          <a:p>
            <a:r>
              <a:rPr lang="en-GB" sz="2400" dirty="0"/>
              <a:t>Injection Line</a:t>
            </a:r>
          </a:p>
        </p:txBody>
      </p:sp>
      <p:pic>
        <p:nvPicPr>
          <p:cNvPr id="12" name="Picture 11">
            <a:extLst>
              <a:ext uri="{FF2B5EF4-FFF2-40B4-BE49-F238E27FC236}">
                <a16:creationId xmlns:a16="http://schemas.microsoft.com/office/drawing/2014/main" id="{B492E0F9-9211-42A3-EA0B-4DB0E9EEE78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632149" y="56334"/>
            <a:ext cx="3017222" cy="3064675"/>
          </a:xfrm>
          <a:prstGeom prst="rect">
            <a:avLst/>
          </a:prstGeom>
        </p:spPr>
      </p:pic>
      <p:pic>
        <p:nvPicPr>
          <p:cNvPr id="5" name="Picture 4">
            <a:extLst>
              <a:ext uri="{FF2B5EF4-FFF2-40B4-BE49-F238E27FC236}">
                <a16:creationId xmlns:a16="http://schemas.microsoft.com/office/drawing/2014/main" id="{54705D90-F7CD-57EE-0E7E-CF2BB4E78DB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251341" y="168964"/>
            <a:ext cx="2511830" cy="3224759"/>
          </a:xfrm>
          <a:prstGeom prst="rect">
            <a:avLst/>
          </a:prstGeom>
        </p:spPr>
      </p:pic>
      <p:pic>
        <p:nvPicPr>
          <p:cNvPr id="3" name="Picture 2" descr="A blueprint of a road&#10;&#10;Description automatically generated">
            <a:extLst>
              <a:ext uri="{FF2B5EF4-FFF2-40B4-BE49-F238E27FC236}">
                <a16:creationId xmlns:a16="http://schemas.microsoft.com/office/drawing/2014/main" id="{ADFF7164-5E3D-AD83-7C79-9E085B7A29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30316" y="3397718"/>
            <a:ext cx="4734934" cy="3291318"/>
          </a:xfrm>
          <a:prstGeom prst="rect">
            <a:avLst/>
          </a:prstGeom>
        </p:spPr>
      </p:pic>
      <p:pic>
        <p:nvPicPr>
          <p:cNvPr id="6" name="Picture 5">
            <a:extLst>
              <a:ext uri="{FF2B5EF4-FFF2-40B4-BE49-F238E27FC236}">
                <a16:creationId xmlns:a16="http://schemas.microsoft.com/office/drawing/2014/main" id="{681CCFFF-1814-D790-0E42-38C47EC6DA1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646729" y="1774635"/>
            <a:ext cx="2536677" cy="2733869"/>
          </a:xfrm>
          <a:prstGeom prst="rect">
            <a:avLst/>
          </a:prstGeom>
        </p:spPr>
      </p:pic>
      <p:cxnSp>
        <p:nvCxnSpPr>
          <p:cNvPr id="4" name="Straight Connector 3">
            <a:extLst>
              <a:ext uri="{FF2B5EF4-FFF2-40B4-BE49-F238E27FC236}">
                <a16:creationId xmlns:a16="http://schemas.microsoft.com/office/drawing/2014/main" id="{10A40A6B-2649-1E5D-C879-DB03710C5A96}"/>
              </a:ext>
            </a:extLst>
          </p:cNvPr>
          <p:cNvCxnSpPr/>
          <p:nvPr/>
        </p:nvCxnSpPr>
        <p:spPr>
          <a:xfrm flipH="1">
            <a:off x="630905" y="6358151"/>
            <a:ext cx="811763"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Arc 6">
            <a:extLst>
              <a:ext uri="{FF2B5EF4-FFF2-40B4-BE49-F238E27FC236}">
                <a16:creationId xmlns:a16="http://schemas.microsoft.com/office/drawing/2014/main" id="{1979E4CB-F93A-3535-2E8F-261BD36F43C7}"/>
              </a:ext>
            </a:extLst>
          </p:cNvPr>
          <p:cNvSpPr/>
          <p:nvPr/>
        </p:nvSpPr>
        <p:spPr>
          <a:xfrm rot="16200000">
            <a:off x="1223238" y="4006003"/>
            <a:ext cx="4362030" cy="4734934"/>
          </a:xfrm>
          <a:prstGeom prst="arc">
            <a:avLst>
              <a:gd name="adj1" fmla="val 16200000"/>
              <a:gd name="adj2" fmla="val 20360894"/>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D71DCED0-6530-5BE2-02B3-40B27450873B}"/>
              </a:ext>
            </a:extLst>
          </p:cNvPr>
          <p:cNvSpPr txBox="1"/>
          <p:nvPr/>
        </p:nvSpPr>
        <p:spPr>
          <a:xfrm>
            <a:off x="878795" y="4858710"/>
            <a:ext cx="742945" cy="307777"/>
          </a:xfrm>
          <a:prstGeom prst="rect">
            <a:avLst/>
          </a:prstGeom>
          <a:noFill/>
        </p:spPr>
        <p:txBody>
          <a:bodyPr wrap="square" rtlCol="0">
            <a:spAutoFit/>
          </a:bodyPr>
          <a:lstStyle/>
          <a:p>
            <a:r>
              <a:rPr lang="en-GB" sz="1400" dirty="0"/>
              <a:t>115°</a:t>
            </a:r>
          </a:p>
        </p:txBody>
      </p:sp>
      <p:pic>
        <p:nvPicPr>
          <p:cNvPr id="10" name="Picture 9" descr="A white circle with holes in it&#10;&#10;Description automatically generated">
            <a:extLst>
              <a:ext uri="{FF2B5EF4-FFF2-40B4-BE49-F238E27FC236}">
                <a16:creationId xmlns:a16="http://schemas.microsoft.com/office/drawing/2014/main" id="{A9C54263-638D-3F0A-CC58-821F0C6B4D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66113" y="4597222"/>
            <a:ext cx="1931554" cy="1776248"/>
          </a:xfrm>
          <a:prstGeom prst="rect">
            <a:avLst/>
          </a:prstGeom>
        </p:spPr>
      </p:pic>
      <p:sp>
        <p:nvSpPr>
          <p:cNvPr id="2" name="TextBox 1">
            <a:extLst>
              <a:ext uri="{FF2B5EF4-FFF2-40B4-BE49-F238E27FC236}">
                <a16:creationId xmlns:a16="http://schemas.microsoft.com/office/drawing/2014/main" id="{CDE2C3BB-1E21-2B77-A7C0-C56003FD5261}"/>
              </a:ext>
            </a:extLst>
          </p:cNvPr>
          <p:cNvSpPr txBox="1"/>
          <p:nvPr/>
        </p:nvSpPr>
        <p:spPr>
          <a:xfrm rot="2174857">
            <a:off x="9479710" y="5247485"/>
            <a:ext cx="895248" cy="307777"/>
          </a:xfrm>
          <a:prstGeom prst="rect">
            <a:avLst/>
          </a:prstGeom>
          <a:noFill/>
        </p:spPr>
        <p:txBody>
          <a:bodyPr wrap="square" rtlCol="0">
            <a:spAutoFit/>
          </a:bodyPr>
          <a:lstStyle/>
          <a:p>
            <a:r>
              <a:rPr lang="en-GB" sz="1400" dirty="0"/>
              <a:t>Ø100mm</a:t>
            </a:r>
          </a:p>
        </p:txBody>
      </p:sp>
      <p:cxnSp>
        <p:nvCxnSpPr>
          <p:cNvPr id="9" name="Straight Arrow Connector 8">
            <a:extLst>
              <a:ext uri="{FF2B5EF4-FFF2-40B4-BE49-F238E27FC236}">
                <a16:creationId xmlns:a16="http://schemas.microsoft.com/office/drawing/2014/main" id="{1F9E5E48-D9EB-EB61-FADA-65D379ADE9A4}"/>
              </a:ext>
            </a:extLst>
          </p:cNvPr>
          <p:cNvCxnSpPr>
            <a:cxnSpLocks/>
          </p:cNvCxnSpPr>
          <p:nvPr/>
        </p:nvCxnSpPr>
        <p:spPr>
          <a:xfrm>
            <a:off x="9292034" y="4396224"/>
            <a:ext cx="1073615" cy="0"/>
          </a:xfrm>
          <a:prstGeom prst="straightConnector1">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B40F77A-909A-B204-3371-7C0772F9EF69}"/>
              </a:ext>
            </a:extLst>
          </p:cNvPr>
          <p:cNvCxnSpPr/>
          <p:nvPr/>
        </p:nvCxnSpPr>
        <p:spPr>
          <a:xfrm flipH="1" flipV="1">
            <a:off x="10363200" y="4363915"/>
            <a:ext cx="8792" cy="53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D930D29-FFBE-628B-3347-6A1F5B130C2E}"/>
              </a:ext>
            </a:extLst>
          </p:cNvPr>
          <p:cNvCxnSpPr/>
          <p:nvPr/>
        </p:nvCxnSpPr>
        <p:spPr>
          <a:xfrm flipH="1" flipV="1">
            <a:off x="9308123" y="4369777"/>
            <a:ext cx="8792" cy="53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163DFC6-6B70-1FB6-01C3-2764D00B770F}"/>
              </a:ext>
            </a:extLst>
          </p:cNvPr>
          <p:cNvCxnSpPr>
            <a:cxnSpLocks/>
          </p:cNvCxnSpPr>
          <p:nvPr/>
        </p:nvCxnSpPr>
        <p:spPr>
          <a:xfrm flipV="1">
            <a:off x="10493912" y="4942114"/>
            <a:ext cx="936088" cy="9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FD39D58-3806-DD0D-D951-8D5EEBBCE5F2}"/>
              </a:ext>
            </a:extLst>
          </p:cNvPr>
          <p:cNvCxnSpPr>
            <a:cxnSpLocks/>
          </p:cNvCxnSpPr>
          <p:nvPr/>
        </p:nvCxnSpPr>
        <p:spPr>
          <a:xfrm flipV="1">
            <a:off x="10509152" y="6008914"/>
            <a:ext cx="975277" cy="9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9F95DC1-F3B7-D52E-3554-AD046C6AE78C}"/>
              </a:ext>
            </a:extLst>
          </p:cNvPr>
          <p:cNvCxnSpPr>
            <a:cxnSpLocks/>
          </p:cNvCxnSpPr>
          <p:nvPr/>
        </p:nvCxnSpPr>
        <p:spPr>
          <a:xfrm flipH="1" flipV="1">
            <a:off x="11401297" y="4940859"/>
            <a:ext cx="13282" cy="1074406"/>
          </a:xfrm>
          <a:prstGeom prst="straightConnector1">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BA9A46D-024C-0F3E-C6A5-A4FADEED20B8}"/>
              </a:ext>
            </a:extLst>
          </p:cNvPr>
          <p:cNvSpPr txBox="1"/>
          <p:nvPr/>
        </p:nvSpPr>
        <p:spPr>
          <a:xfrm rot="16200000">
            <a:off x="10932790" y="5325704"/>
            <a:ext cx="745758" cy="307777"/>
          </a:xfrm>
          <a:prstGeom prst="rect">
            <a:avLst/>
          </a:prstGeom>
          <a:noFill/>
        </p:spPr>
        <p:txBody>
          <a:bodyPr wrap="square" rtlCol="0">
            <a:spAutoFit/>
          </a:bodyPr>
          <a:lstStyle/>
          <a:p>
            <a:r>
              <a:rPr lang="en-GB" sz="1400" dirty="0"/>
              <a:t>100mm</a:t>
            </a:r>
          </a:p>
        </p:txBody>
      </p:sp>
      <p:cxnSp>
        <p:nvCxnSpPr>
          <p:cNvPr id="29" name="Straight Connector 28">
            <a:extLst>
              <a:ext uri="{FF2B5EF4-FFF2-40B4-BE49-F238E27FC236}">
                <a16:creationId xmlns:a16="http://schemas.microsoft.com/office/drawing/2014/main" id="{4CB59CA0-F491-344B-7349-F6E2DD0910EB}"/>
              </a:ext>
            </a:extLst>
          </p:cNvPr>
          <p:cNvCxnSpPr>
            <a:cxnSpLocks/>
          </p:cNvCxnSpPr>
          <p:nvPr/>
        </p:nvCxnSpPr>
        <p:spPr>
          <a:xfrm>
            <a:off x="10729686" y="5286829"/>
            <a:ext cx="369796" cy="6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ED42739-BA72-2496-DAC6-39BFF63ACCAB}"/>
              </a:ext>
            </a:extLst>
          </p:cNvPr>
          <p:cNvCxnSpPr>
            <a:cxnSpLocks/>
          </p:cNvCxnSpPr>
          <p:nvPr/>
        </p:nvCxnSpPr>
        <p:spPr>
          <a:xfrm>
            <a:off x="10729710" y="5664483"/>
            <a:ext cx="369796" cy="6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C7ED18D-134E-0FC9-8E5F-6EC7EC6C7B1B}"/>
              </a:ext>
            </a:extLst>
          </p:cNvPr>
          <p:cNvCxnSpPr>
            <a:cxnSpLocks/>
          </p:cNvCxnSpPr>
          <p:nvPr/>
        </p:nvCxnSpPr>
        <p:spPr>
          <a:xfrm flipH="1" flipV="1">
            <a:off x="11052955" y="4215145"/>
            <a:ext cx="13282" cy="1074406"/>
          </a:xfrm>
          <a:prstGeom prst="straightConnector1">
            <a:avLst/>
          </a:prstGeom>
          <a:ln>
            <a:solidFill>
              <a:schemeClr val="tx1"/>
            </a:solidFill>
            <a:headEnd type="triangle" w="sm" len="lg"/>
            <a:tailEnd type="none" w="sm"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7D902297-15FE-87E3-81E9-3514EC6C5B9D}"/>
              </a:ext>
            </a:extLst>
          </p:cNvPr>
          <p:cNvSpPr txBox="1"/>
          <p:nvPr/>
        </p:nvSpPr>
        <p:spPr>
          <a:xfrm rot="16200000">
            <a:off x="10562678" y="4418561"/>
            <a:ext cx="745758" cy="307777"/>
          </a:xfrm>
          <a:prstGeom prst="rect">
            <a:avLst/>
          </a:prstGeom>
          <a:noFill/>
        </p:spPr>
        <p:txBody>
          <a:bodyPr wrap="square" rtlCol="0">
            <a:spAutoFit/>
          </a:bodyPr>
          <a:lstStyle/>
          <a:p>
            <a:r>
              <a:rPr lang="en-GB" sz="1400" dirty="0"/>
              <a:t>35mm</a:t>
            </a:r>
          </a:p>
        </p:txBody>
      </p:sp>
      <p:cxnSp>
        <p:nvCxnSpPr>
          <p:cNvPr id="36" name="Straight Arrow Connector 35">
            <a:extLst>
              <a:ext uri="{FF2B5EF4-FFF2-40B4-BE49-F238E27FC236}">
                <a16:creationId xmlns:a16="http://schemas.microsoft.com/office/drawing/2014/main" id="{08BA7F3B-114D-DDED-9BDA-16B613C40B29}"/>
              </a:ext>
            </a:extLst>
          </p:cNvPr>
          <p:cNvCxnSpPr>
            <a:cxnSpLocks/>
          </p:cNvCxnSpPr>
          <p:nvPr/>
        </p:nvCxnSpPr>
        <p:spPr>
          <a:xfrm>
            <a:off x="11073494" y="5666923"/>
            <a:ext cx="4535" cy="273048"/>
          </a:xfrm>
          <a:prstGeom prst="straightConnector1">
            <a:avLst/>
          </a:prstGeom>
          <a:ln>
            <a:solidFill>
              <a:schemeClr val="tx1"/>
            </a:solidFill>
            <a:headEnd type="triangle" w="sm" len="lg"/>
            <a:tailEnd type="none" w="sm"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F778FC3-FD1F-3A99-FDBC-89EB1BC9523C}"/>
              </a:ext>
            </a:extLst>
          </p:cNvPr>
          <p:cNvCxnSpPr>
            <a:cxnSpLocks/>
          </p:cNvCxnSpPr>
          <p:nvPr/>
        </p:nvCxnSpPr>
        <p:spPr>
          <a:xfrm>
            <a:off x="9373608" y="5166487"/>
            <a:ext cx="895249" cy="636960"/>
          </a:xfrm>
          <a:prstGeom prst="straightConnector1">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DEBB106-C453-E01F-F1F4-CC73C74ABAAA}"/>
              </a:ext>
            </a:extLst>
          </p:cNvPr>
          <p:cNvSpPr txBox="1"/>
          <p:nvPr/>
        </p:nvSpPr>
        <p:spPr>
          <a:xfrm>
            <a:off x="9489798" y="4132145"/>
            <a:ext cx="745758" cy="307777"/>
          </a:xfrm>
          <a:prstGeom prst="rect">
            <a:avLst/>
          </a:prstGeom>
          <a:noFill/>
        </p:spPr>
        <p:txBody>
          <a:bodyPr wrap="square" rtlCol="0">
            <a:spAutoFit/>
          </a:bodyPr>
          <a:lstStyle/>
          <a:p>
            <a:r>
              <a:rPr lang="en-GB" sz="1400" dirty="0"/>
              <a:t>100mm</a:t>
            </a:r>
          </a:p>
        </p:txBody>
      </p:sp>
      <p:sp>
        <p:nvSpPr>
          <p:cNvPr id="48" name="TextBox 47">
            <a:extLst>
              <a:ext uri="{FF2B5EF4-FFF2-40B4-BE49-F238E27FC236}">
                <a16:creationId xmlns:a16="http://schemas.microsoft.com/office/drawing/2014/main" id="{23FD072B-42F9-7AB0-3965-5ED9374E300D}"/>
              </a:ext>
            </a:extLst>
          </p:cNvPr>
          <p:cNvSpPr txBox="1"/>
          <p:nvPr/>
        </p:nvSpPr>
        <p:spPr>
          <a:xfrm>
            <a:off x="9143979" y="117168"/>
            <a:ext cx="3010320" cy="461665"/>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6</a:t>
            </a:r>
          </a:p>
          <a:p>
            <a:r>
              <a:rPr lang="en-GB" sz="1200" dirty="0"/>
              <a:t>Q1 Are injection line parameters shown ok? </a:t>
            </a:r>
          </a:p>
        </p:txBody>
      </p:sp>
      <p:sp>
        <p:nvSpPr>
          <p:cNvPr id="49" name="Footer Placeholder 48">
            <a:extLst>
              <a:ext uri="{FF2B5EF4-FFF2-40B4-BE49-F238E27FC236}">
                <a16:creationId xmlns:a16="http://schemas.microsoft.com/office/drawing/2014/main" id="{690ABEFE-0236-0DC7-F1F1-62325C320BBA}"/>
              </a:ext>
            </a:extLst>
          </p:cNvPr>
          <p:cNvSpPr>
            <a:spLocks noGrp="1"/>
          </p:cNvSpPr>
          <p:nvPr>
            <p:ph type="ftr" sz="quarter" idx="11"/>
          </p:nvPr>
        </p:nvSpPr>
        <p:spPr/>
        <p:txBody>
          <a:bodyPr/>
          <a:lstStyle/>
          <a:p>
            <a:r>
              <a:rPr lang="en-GB"/>
              <a:t>1272-pa1-meng-prs-0021 v1.0 FFA</a:t>
            </a:r>
          </a:p>
        </p:txBody>
      </p:sp>
      <p:sp>
        <p:nvSpPr>
          <p:cNvPr id="50" name="Slide Number Placeholder 49">
            <a:extLst>
              <a:ext uri="{FF2B5EF4-FFF2-40B4-BE49-F238E27FC236}">
                <a16:creationId xmlns:a16="http://schemas.microsoft.com/office/drawing/2014/main" id="{E405F70A-6AE8-66F7-C75B-13E7A8F0ECA7}"/>
              </a:ext>
            </a:extLst>
          </p:cNvPr>
          <p:cNvSpPr>
            <a:spLocks noGrp="1"/>
          </p:cNvSpPr>
          <p:nvPr>
            <p:ph type="sldNum" sz="quarter" idx="12"/>
          </p:nvPr>
        </p:nvSpPr>
        <p:spPr/>
        <p:txBody>
          <a:bodyPr/>
          <a:lstStyle/>
          <a:p>
            <a:fld id="{530F8DDF-FD40-4399-A21C-DE87179B9E62}" type="slidenum">
              <a:rPr lang="en-GB" smtClean="0"/>
              <a:t>6</a:t>
            </a:fld>
            <a:endParaRPr lang="en-GB"/>
          </a:p>
        </p:txBody>
      </p:sp>
    </p:spTree>
    <p:extLst>
      <p:ext uri="{BB962C8B-B14F-4D97-AF65-F5344CB8AC3E}">
        <p14:creationId xmlns:p14="http://schemas.microsoft.com/office/powerpoint/2010/main" val="1590254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9EBFFAC-159E-CB0A-A58B-3870B25AF84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0275" y="459079"/>
            <a:ext cx="3957500" cy="6228609"/>
          </a:xfrm>
          <a:prstGeom prst="rect">
            <a:avLst/>
          </a:prstGeom>
          <a:ln>
            <a:solidFill>
              <a:schemeClr val="tx1"/>
            </a:solidFill>
          </a:ln>
        </p:spPr>
      </p:pic>
      <p:pic>
        <p:nvPicPr>
          <p:cNvPr id="3" name="Picture 2">
            <a:extLst>
              <a:ext uri="{FF2B5EF4-FFF2-40B4-BE49-F238E27FC236}">
                <a16:creationId xmlns:a16="http://schemas.microsoft.com/office/drawing/2014/main" id="{579F05F5-756B-1FF8-0979-F9FB6D4E35E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280576" y="229390"/>
            <a:ext cx="7307497" cy="3870116"/>
          </a:xfrm>
          <a:prstGeom prst="rect">
            <a:avLst/>
          </a:prstGeom>
          <a:ln>
            <a:solidFill>
              <a:schemeClr val="tx1"/>
            </a:solidFill>
          </a:ln>
        </p:spPr>
      </p:pic>
      <p:cxnSp>
        <p:nvCxnSpPr>
          <p:cNvPr id="31" name="Straight Connector 30">
            <a:extLst>
              <a:ext uri="{FF2B5EF4-FFF2-40B4-BE49-F238E27FC236}">
                <a16:creationId xmlns:a16="http://schemas.microsoft.com/office/drawing/2014/main" id="{F9A8908B-B1A6-F6D1-7DF1-E3AD274666CF}"/>
              </a:ext>
            </a:extLst>
          </p:cNvPr>
          <p:cNvCxnSpPr>
            <a:cxnSpLocks/>
          </p:cNvCxnSpPr>
          <p:nvPr/>
        </p:nvCxnSpPr>
        <p:spPr>
          <a:xfrm>
            <a:off x="7945386" y="1130624"/>
            <a:ext cx="124332" cy="1298839"/>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43FEA45F-F9D0-20F0-3FE3-502585052146}"/>
              </a:ext>
            </a:extLst>
          </p:cNvPr>
          <p:cNvSpPr txBox="1"/>
          <p:nvPr/>
        </p:nvSpPr>
        <p:spPr>
          <a:xfrm>
            <a:off x="0" y="-43694"/>
            <a:ext cx="7168713" cy="461665"/>
          </a:xfrm>
          <a:prstGeom prst="rect">
            <a:avLst/>
          </a:prstGeom>
          <a:noFill/>
        </p:spPr>
        <p:txBody>
          <a:bodyPr wrap="square" rtlCol="0">
            <a:spAutoFit/>
          </a:bodyPr>
          <a:lstStyle/>
          <a:p>
            <a:r>
              <a:rPr lang="en-GB" sz="2400" dirty="0"/>
              <a:t>Injection Septum and Kicker Magnets</a:t>
            </a:r>
          </a:p>
        </p:txBody>
      </p:sp>
      <p:sp>
        <p:nvSpPr>
          <p:cNvPr id="12" name="TextBox 11">
            <a:extLst>
              <a:ext uri="{FF2B5EF4-FFF2-40B4-BE49-F238E27FC236}">
                <a16:creationId xmlns:a16="http://schemas.microsoft.com/office/drawing/2014/main" id="{C3FC2251-564E-D401-FBA5-640CE34AA0ED}"/>
              </a:ext>
            </a:extLst>
          </p:cNvPr>
          <p:cNvSpPr txBox="1"/>
          <p:nvPr/>
        </p:nvSpPr>
        <p:spPr>
          <a:xfrm>
            <a:off x="7861945" y="2429464"/>
            <a:ext cx="1203414" cy="461665"/>
          </a:xfrm>
          <a:prstGeom prst="rect">
            <a:avLst/>
          </a:prstGeom>
          <a:noFill/>
        </p:spPr>
        <p:txBody>
          <a:bodyPr wrap="square" rtlCol="0">
            <a:spAutoFit/>
          </a:bodyPr>
          <a:lstStyle/>
          <a:p>
            <a:r>
              <a:rPr lang="en-GB" sz="1200" dirty="0"/>
              <a:t>Injection septum magnet</a:t>
            </a:r>
          </a:p>
        </p:txBody>
      </p:sp>
      <p:cxnSp>
        <p:nvCxnSpPr>
          <p:cNvPr id="44" name="Straight Connector 43">
            <a:extLst>
              <a:ext uri="{FF2B5EF4-FFF2-40B4-BE49-F238E27FC236}">
                <a16:creationId xmlns:a16="http://schemas.microsoft.com/office/drawing/2014/main" id="{04B84E4D-8C8E-3493-F3E9-D21A172D95C4}"/>
              </a:ext>
            </a:extLst>
          </p:cNvPr>
          <p:cNvCxnSpPr>
            <a:cxnSpLocks/>
          </p:cNvCxnSpPr>
          <p:nvPr/>
        </p:nvCxnSpPr>
        <p:spPr>
          <a:xfrm>
            <a:off x="9855857" y="1058640"/>
            <a:ext cx="323850" cy="671297"/>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192E8CA-E90E-EFFF-359E-533862D74A76}"/>
              </a:ext>
            </a:extLst>
          </p:cNvPr>
          <p:cNvSpPr txBox="1"/>
          <p:nvPr/>
        </p:nvSpPr>
        <p:spPr>
          <a:xfrm>
            <a:off x="9965199" y="1726809"/>
            <a:ext cx="802809" cy="461665"/>
          </a:xfrm>
          <a:prstGeom prst="rect">
            <a:avLst/>
          </a:prstGeom>
          <a:noFill/>
        </p:spPr>
        <p:txBody>
          <a:bodyPr wrap="square" rtlCol="0">
            <a:spAutoFit/>
          </a:bodyPr>
          <a:lstStyle/>
          <a:p>
            <a:r>
              <a:rPr lang="en-GB" sz="1200" dirty="0"/>
              <a:t>Vacuum valve</a:t>
            </a:r>
          </a:p>
        </p:txBody>
      </p:sp>
      <p:sp>
        <p:nvSpPr>
          <p:cNvPr id="51" name="TextBox 50">
            <a:extLst>
              <a:ext uri="{FF2B5EF4-FFF2-40B4-BE49-F238E27FC236}">
                <a16:creationId xmlns:a16="http://schemas.microsoft.com/office/drawing/2014/main" id="{EC078351-DA81-896E-3DD5-70F7ADD01475}"/>
              </a:ext>
            </a:extLst>
          </p:cNvPr>
          <p:cNvSpPr txBox="1"/>
          <p:nvPr/>
        </p:nvSpPr>
        <p:spPr>
          <a:xfrm>
            <a:off x="8877588" y="1442645"/>
            <a:ext cx="1039632" cy="461665"/>
          </a:xfrm>
          <a:prstGeom prst="rect">
            <a:avLst/>
          </a:prstGeom>
          <a:noFill/>
        </p:spPr>
        <p:txBody>
          <a:bodyPr wrap="square" rtlCol="0">
            <a:spAutoFit/>
          </a:bodyPr>
          <a:lstStyle/>
          <a:p>
            <a:r>
              <a:rPr lang="en-GB" sz="1200" dirty="0"/>
              <a:t>Injection pipe Ø35mm</a:t>
            </a:r>
          </a:p>
        </p:txBody>
      </p:sp>
      <p:pic>
        <p:nvPicPr>
          <p:cNvPr id="17" name="Picture 16" descr="A drawing of a hexagon&#10;&#10;Description automatically generated">
            <a:extLst>
              <a:ext uri="{FF2B5EF4-FFF2-40B4-BE49-F238E27FC236}">
                <a16:creationId xmlns:a16="http://schemas.microsoft.com/office/drawing/2014/main" id="{EEA6D47B-803B-8C98-6087-A07FB8ED5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66133">
            <a:off x="4581196" y="4180557"/>
            <a:ext cx="2576135" cy="2381836"/>
          </a:xfrm>
          <a:prstGeom prst="rect">
            <a:avLst/>
          </a:prstGeom>
        </p:spPr>
      </p:pic>
      <p:sp>
        <p:nvSpPr>
          <p:cNvPr id="21" name="TextBox 20">
            <a:extLst>
              <a:ext uri="{FF2B5EF4-FFF2-40B4-BE49-F238E27FC236}">
                <a16:creationId xmlns:a16="http://schemas.microsoft.com/office/drawing/2014/main" id="{ACBB443B-56C8-9AEB-415A-61B0CC727B5F}"/>
              </a:ext>
            </a:extLst>
          </p:cNvPr>
          <p:cNvSpPr txBox="1"/>
          <p:nvPr/>
        </p:nvSpPr>
        <p:spPr>
          <a:xfrm>
            <a:off x="4945134" y="6562393"/>
            <a:ext cx="1767663" cy="276999"/>
          </a:xfrm>
          <a:prstGeom prst="rect">
            <a:avLst/>
          </a:prstGeom>
          <a:noFill/>
        </p:spPr>
        <p:txBody>
          <a:bodyPr wrap="square" rtlCol="0">
            <a:spAutoFit/>
          </a:bodyPr>
          <a:lstStyle/>
          <a:p>
            <a:r>
              <a:rPr lang="en-GB" sz="1200" dirty="0"/>
              <a:t>Injection septum magnet</a:t>
            </a:r>
          </a:p>
        </p:txBody>
      </p:sp>
      <p:pic>
        <p:nvPicPr>
          <p:cNvPr id="6" name="Picture 5">
            <a:extLst>
              <a:ext uri="{FF2B5EF4-FFF2-40B4-BE49-F238E27FC236}">
                <a16:creationId xmlns:a16="http://schemas.microsoft.com/office/drawing/2014/main" id="{8FA3F26B-34CA-2393-2DF0-FBD997A64CE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391649" y="4535350"/>
            <a:ext cx="1601261" cy="1707704"/>
          </a:xfrm>
          <a:prstGeom prst="rect">
            <a:avLst/>
          </a:prstGeom>
        </p:spPr>
      </p:pic>
      <p:sp>
        <p:nvSpPr>
          <p:cNvPr id="7" name="TextBox 6">
            <a:extLst>
              <a:ext uri="{FF2B5EF4-FFF2-40B4-BE49-F238E27FC236}">
                <a16:creationId xmlns:a16="http://schemas.microsoft.com/office/drawing/2014/main" id="{F1811FD7-ADB1-A7C6-B5FA-4CFC3AA70EE7}"/>
              </a:ext>
            </a:extLst>
          </p:cNvPr>
          <p:cNvSpPr txBox="1"/>
          <p:nvPr/>
        </p:nvSpPr>
        <p:spPr>
          <a:xfrm>
            <a:off x="7944971" y="4217431"/>
            <a:ext cx="461405" cy="169277"/>
          </a:xfrm>
          <a:prstGeom prst="rect">
            <a:avLst/>
          </a:prstGeom>
          <a:solidFill>
            <a:schemeClr val="bg1"/>
          </a:solidFill>
        </p:spPr>
        <p:txBody>
          <a:bodyPr wrap="square" lIns="0" tIns="0" rIns="0" bIns="0" rtlCol="0">
            <a:spAutoFit/>
          </a:bodyPr>
          <a:lstStyle/>
          <a:p>
            <a:r>
              <a:rPr lang="en-GB" sz="1100" dirty="0"/>
              <a:t>200mm</a:t>
            </a:r>
          </a:p>
        </p:txBody>
      </p:sp>
      <p:sp>
        <p:nvSpPr>
          <p:cNvPr id="10" name="TextBox 9">
            <a:extLst>
              <a:ext uri="{FF2B5EF4-FFF2-40B4-BE49-F238E27FC236}">
                <a16:creationId xmlns:a16="http://schemas.microsoft.com/office/drawing/2014/main" id="{A59B4FB9-FA84-5E7C-3CFC-21EBFFD88CBF}"/>
              </a:ext>
            </a:extLst>
          </p:cNvPr>
          <p:cNvSpPr txBox="1"/>
          <p:nvPr/>
        </p:nvSpPr>
        <p:spPr>
          <a:xfrm>
            <a:off x="7194911" y="5047430"/>
            <a:ext cx="465215" cy="169277"/>
          </a:xfrm>
          <a:prstGeom prst="rect">
            <a:avLst/>
          </a:prstGeom>
          <a:solidFill>
            <a:schemeClr val="bg1"/>
          </a:solidFill>
        </p:spPr>
        <p:txBody>
          <a:bodyPr wrap="square" lIns="0" tIns="0" rIns="0" bIns="0" rtlCol="0">
            <a:spAutoFit/>
          </a:bodyPr>
          <a:lstStyle/>
          <a:p>
            <a:r>
              <a:rPr lang="en-GB" sz="1100" dirty="0"/>
              <a:t>35mm</a:t>
            </a:r>
          </a:p>
        </p:txBody>
      </p:sp>
      <p:sp>
        <p:nvSpPr>
          <p:cNvPr id="2" name="TextBox 1">
            <a:extLst>
              <a:ext uri="{FF2B5EF4-FFF2-40B4-BE49-F238E27FC236}">
                <a16:creationId xmlns:a16="http://schemas.microsoft.com/office/drawing/2014/main" id="{CB5E265A-8CC7-744A-4FCF-437C4360084D}"/>
              </a:ext>
            </a:extLst>
          </p:cNvPr>
          <p:cNvSpPr txBox="1"/>
          <p:nvPr/>
        </p:nvSpPr>
        <p:spPr>
          <a:xfrm rot="16200000">
            <a:off x="8561472" y="5286220"/>
            <a:ext cx="508238" cy="169277"/>
          </a:xfrm>
          <a:prstGeom prst="rect">
            <a:avLst/>
          </a:prstGeom>
          <a:solidFill>
            <a:schemeClr val="bg1"/>
          </a:solidFill>
        </p:spPr>
        <p:txBody>
          <a:bodyPr wrap="square" lIns="0" tIns="0" rIns="0" bIns="0" rtlCol="0">
            <a:spAutoFit/>
          </a:bodyPr>
          <a:lstStyle/>
          <a:p>
            <a:r>
              <a:rPr lang="en-GB" sz="1100" dirty="0"/>
              <a:t>300mm</a:t>
            </a:r>
          </a:p>
        </p:txBody>
      </p:sp>
      <p:sp>
        <p:nvSpPr>
          <p:cNvPr id="5" name="TextBox 4">
            <a:extLst>
              <a:ext uri="{FF2B5EF4-FFF2-40B4-BE49-F238E27FC236}">
                <a16:creationId xmlns:a16="http://schemas.microsoft.com/office/drawing/2014/main" id="{11279B81-3713-34E8-19A7-E83F824981B8}"/>
              </a:ext>
            </a:extLst>
          </p:cNvPr>
          <p:cNvSpPr txBox="1"/>
          <p:nvPr/>
        </p:nvSpPr>
        <p:spPr>
          <a:xfrm>
            <a:off x="7772394" y="5100346"/>
            <a:ext cx="527022" cy="169277"/>
          </a:xfrm>
          <a:prstGeom prst="rect">
            <a:avLst/>
          </a:prstGeom>
          <a:solidFill>
            <a:schemeClr val="bg1"/>
          </a:solidFill>
        </p:spPr>
        <p:txBody>
          <a:bodyPr wrap="square" lIns="0" tIns="0" rIns="0" bIns="0" rtlCol="0">
            <a:spAutoFit/>
          </a:bodyPr>
          <a:lstStyle/>
          <a:p>
            <a:r>
              <a:rPr lang="en-GB" sz="1100" dirty="0"/>
              <a:t>130mm</a:t>
            </a:r>
          </a:p>
        </p:txBody>
      </p:sp>
      <p:sp>
        <p:nvSpPr>
          <p:cNvPr id="15" name="TextBox 14">
            <a:extLst>
              <a:ext uri="{FF2B5EF4-FFF2-40B4-BE49-F238E27FC236}">
                <a16:creationId xmlns:a16="http://schemas.microsoft.com/office/drawing/2014/main" id="{539D6BE9-637E-62F4-DC87-F29F8E80C4DE}"/>
              </a:ext>
            </a:extLst>
          </p:cNvPr>
          <p:cNvSpPr txBox="1"/>
          <p:nvPr/>
        </p:nvSpPr>
        <p:spPr>
          <a:xfrm>
            <a:off x="7649698" y="6331560"/>
            <a:ext cx="1591450" cy="461665"/>
          </a:xfrm>
          <a:prstGeom prst="rect">
            <a:avLst/>
          </a:prstGeom>
          <a:noFill/>
        </p:spPr>
        <p:txBody>
          <a:bodyPr wrap="square" rtlCol="0">
            <a:spAutoFit/>
          </a:bodyPr>
          <a:lstStyle/>
          <a:p>
            <a:r>
              <a:rPr lang="en-GB" sz="1200" dirty="0"/>
              <a:t>Injection C shaped kicker magnet</a:t>
            </a:r>
          </a:p>
        </p:txBody>
      </p:sp>
      <p:sp>
        <p:nvSpPr>
          <p:cNvPr id="19" name="TextBox 18">
            <a:extLst>
              <a:ext uri="{FF2B5EF4-FFF2-40B4-BE49-F238E27FC236}">
                <a16:creationId xmlns:a16="http://schemas.microsoft.com/office/drawing/2014/main" id="{B354594B-7B7D-A390-6A9A-F5D302A50FCC}"/>
              </a:ext>
            </a:extLst>
          </p:cNvPr>
          <p:cNvSpPr txBox="1"/>
          <p:nvPr/>
        </p:nvSpPr>
        <p:spPr>
          <a:xfrm>
            <a:off x="5828965" y="5580889"/>
            <a:ext cx="236879" cy="169277"/>
          </a:xfrm>
          <a:prstGeom prst="rect">
            <a:avLst/>
          </a:prstGeom>
          <a:solidFill>
            <a:schemeClr val="bg1"/>
          </a:solidFill>
        </p:spPr>
        <p:txBody>
          <a:bodyPr wrap="square" lIns="0" tIns="0" rIns="0" bIns="0" rtlCol="0">
            <a:spAutoFit/>
          </a:bodyPr>
          <a:lstStyle/>
          <a:p>
            <a:r>
              <a:rPr lang="en-GB" sz="1100" dirty="0"/>
              <a:t>53°</a:t>
            </a:r>
          </a:p>
        </p:txBody>
      </p:sp>
      <p:sp>
        <p:nvSpPr>
          <p:cNvPr id="20" name="Arc 19">
            <a:extLst>
              <a:ext uri="{FF2B5EF4-FFF2-40B4-BE49-F238E27FC236}">
                <a16:creationId xmlns:a16="http://schemas.microsoft.com/office/drawing/2014/main" id="{FB2FBE16-803A-3E59-873F-8757894ECB7F}"/>
              </a:ext>
            </a:extLst>
          </p:cNvPr>
          <p:cNvSpPr/>
          <p:nvPr/>
        </p:nvSpPr>
        <p:spPr>
          <a:xfrm rot="16605653">
            <a:off x="5448830" y="5673315"/>
            <a:ext cx="1652187" cy="1754925"/>
          </a:xfrm>
          <a:prstGeom prst="arc">
            <a:avLst>
              <a:gd name="adj1" fmla="val 18686773"/>
              <a:gd name="adj2" fmla="val 21337033"/>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B701EFC3-7DDF-9893-8DFA-B3570582AD4C}"/>
              </a:ext>
            </a:extLst>
          </p:cNvPr>
          <p:cNvSpPr txBox="1"/>
          <p:nvPr/>
        </p:nvSpPr>
        <p:spPr>
          <a:xfrm rot="3542281">
            <a:off x="5305254" y="5030518"/>
            <a:ext cx="544769" cy="169277"/>
          </a:xfrm>
          <a:prstGeom prst="rect">
            <a:avLst/>
          </a:prstGeom>
          <a:solidFill>
            <a:schemeClr val="bg1"/>
          </a:solidFill>
        </p:spPr>
        <p:txBody>
          <a:bodyPr wrap="square" lIns="0" tIns="0" rIns="0" bIns="0" rtlCol="0">
            <a:spAutoFit/>
          </a:bodyPr>
          <a:lstStyle/>
          <a:p>
            <a:r>
              <a:rPr lang="en-GB" sz="1100" dirty="0"/>
              <a:t>R870mm</a:t>
            </a:r>
          </a:p>
        </p:txBody>
      </p:sp>
      <p:cxnSp>
        <p:nvCxnSpPr>
          <p:cNvPr id="14" name="Straight Arrow Connector 13">
            <a:extLst>
              <a:ext uri="{FF2B5EF4-FFF2-40B4-BE49-F238E27FC236}">
                <a16:creationId xmlns:a16="http://schemas.microsoft.com/office/drawing/2014/main" id="{D77A28F1-2634-AC80-3BEE-675842D2E59B}"/>
              </a:ext>
            </a:extLst>
          </p:cNvPr>
          <p:cNvCxnSpPr/>
          <p:nvPr/>
        </p:nvCxnSpPr>
        <p:spPr>
          <a:xfrm flipH="1" flipV="1">
            <a:off x="5210175" y="4788904"/>
            <a:ext cx="998433" cy="1599182"/>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361AC4F7-801D-88E4-E401-02CE1F4077B8}"/>
              </a:ext>
            </a:extLst>
          </p:cNvPr>
          <p:cNvCxnSpPr>
            <a:cxnSpLocks/>
          </p:cNvCxnSpPr>
          <p:nvPr/>
        </p:nvCxnSpPr>
        <p:spPr>
          <a:xfrm>
            <a:off x="8900229" y="4630625"/>
            <a:ext cx="0" cy="1500987"/>
          </a:xfrm>
          <a:prstGeom prst="line">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2D0CFB2-8AF6-8BA1-398E-A82BA468EA84}"/>
              </a:ext>
            </a:extLst>
          </p:cNvPr>
          <p:cNvCxnSpPr>
            <a:cxnSpLocks/>
          </p:cNvCxnSpPr>
          <p:nvPr/>
        </p:nvCxnSpPr>
        <p:spPr>
          <a:xfrm flipH="1">
            <a:off x="7703605" y="4418180"/>
            <a:ext cx="977348" cy="505"/>
          </a:xfrm>
          <a:prstGeom prst="line">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455ADFE-E374-DC2C-E918-90D3B1E52411}"/>
              </a:ext>
            </a:extLst>
          </p:cNvPr>
          <p:cNvCxnSpPr>
            <a:cxnSpLocks/>
            <a:endCxn id="51" idx="0"/>
          </p:cNvCxnSpPr>
          <p:nvPr/>
        </p:nvCxnSpPr>
        <p:spPr>
          <a:xfrm>
            <a:off x="9194120" y="854104"/>
            <a:ext cx="203284" cy="588541"/>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89BEDD3-61A9-3628-83B1-2F6186E1B819}"/>
              </a:ext>
            </a:extLst>
          </p:cNvPr>
          <p:cNvSpPr txBox="1"/>
          <p:nvPr/>
        </p:nvSpPr>
        <p:spPr>
          <a:xfrm>
            <a:off x="9065359" y="4314827"/>
            <a:ext cx="3010320" cy="1200329"/>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7</a:t>
            </a:r>
          </a:p>
          <a:p>
            <a:r>
              <a:rPr lang="en-GB" sz="1200" dirty="0"/>
              <a:t>Q1 Injection pipe ID 35mm?</a:t>
            </a:r>
          </a:p>
          <a:p>
            <a:r>
              <a:rPr lang="en-GB" sz="1200" dirty="0"/>
              <a:t>Q2 Injection septum magnet parameters?</a:t>
            </a:r>
          </a:p>
          <a:p>
            <a:r>
              <a:rPr lang="en-GB" sz="1200" dirty="0"/>
              <a:t>Q3 Injection kicker magnet parameters?</a:t>
            </a:r>
          </a:p>
          <a:p>
            <a:r>
              <a:rPr lang="en-GB" sz="1200" dirty="0"/>
              <a:t>Q4 What is the beam trajectory septum to kicker?</a:t>
            </a:r>
          </a:p>
        </p:txBody>
      </p:sp>
      <p:sp>
        <p:nvSpPr>
          <p:cNvPr id="50" name="Footer Placeholder 49">
            <a:extLst>
              <a:ext uri="{FF2B5EF4-FFF2-40B4-BE49-F238E27FC236}">
                <a16:creationId xmlns:a16="http://schemas.microsoft.com/office/drawing/2014/main" id="{BE916559-A874-71D2-3D83-1A7CAADBA159}"/>
              </a:ext>
            </a:extLst>
          </p:cNvPr>
          <p:cNvSpPr>
            <a:spLocks noGrp="1"/>
          </p:cNvSpPr>
          <p:nvPr>
            <p:ph type="ftr" sz="quarter" idx="11"/>
          </p:nvPr>
        </p:nvSpPr>
        <p:spPr>
          <a:xfrm>
            <a:off x="8175673" y="6530438"/>
            <a:ext cx="4114800" cy="365125"/>
          </a:xfrm>
        </p:spPr>
        <p:txBody>
          <a:bodyPr/>
          <a:lstStyle/>
          <a:p>
            <a:r>
              <a:rPr lang="en-GB" dirty="0"/>
              <a:t>1272-pa1-meng-prs-0021 v1.0 FFA</a:t>
            </a:r>
          </a:p>
        </p:txBody>
      </p:sp>
      <p:sp>
        <p:nvSpPr>
          <p:cNvPr id="53" name="Slide Number Placeholder 52">
            <a:extLst>
              <a:ext uri="{FF2B5EF4-FFF2-40B4-BE49-F238E27FC236}">
                <a16:creationId xmlns:a16="http://schemas.microsoft.com/office/drawing/2014/main" id="{4A7E8980-E4E3-ADAE-3D23-DB338B1247B3}"/>
              </a:ext>
            </a:extLst>
          </p:cNvPr>
          <p:cNvSpPr>
            <a:spLocks noGrp="1"/>
          </p:cNvSpPr>
          <p:nvPr>
            <p:ph type="sldNum" sz="quarter" idx="12"/>
          </p:nvPr>
        </p:nvSpPr>
        <p:spPr/>
        <p:txBody>
          <a:bodyPr/>
          <a:lstStyle/>
          <a:p>
            <a:fld id="{530F8DDF-FD40-4399-A21C-DE87179B9E62}" type="slidenum">
              <a:rPr lang="en-GB" smtClean="0"/>
              <a:t>7</a:t>
            </a:fld>
            <a:endParaRPr lang="en-GB"/>
          </a:p>
        </p:txBody>
      </p:sp>
    </p:spTree>
    <p:extLst>
      <p:ext uri="{BB962C8B-B14F-4D97-AF65-F5344CB8AC3E}">
        <p14:creationId xmlns:p14="http://schemas.microsoft.com/office/powerpoint/2010/main" val="2927022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EEA6D47B-803B-8C98-6087-A07FB8ED5F7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rot="20706384">
            <a:off x="4314111" y="3531561"/>
            <a:ext cx="3460351" cy="2934043"/>
          </a:xfrm>
          <a:prstGeom prst="rect">
            <a:avLst/>
          </a:prstGeom>
        </p:spPr>
      </p:pic>
      <p:pic>
        <p:nvPicPr>
          <p:cNvPr id="46" name="Picture 45">
            <a:extLst>
              <a:ext uri="{FF2B5EF4-FFF2-40B4-BE49-F238E27FC236}">
                <a16:creationId xmlns:a16="http://schemas.microsoft.com/office/drawing/2014/main" id="{09EBFFAC-159E-CB0A-A58B-3870B25AF84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5082" y="3473623"/>
            <a:ext cx="4495710" cy="3271907"/>
          </a:xfrm>
          <a:prstGeom prst="rect">
            <a:avLst/>
          </a:prstGeom>
          <a:ln>
            <a:solidFill>
              <a:schemeClr val="tx1"/>
            </a:solidFill>
          </a:ln>
        </p:spPr>
      </p:pic>
      <p:pic>
        <p:nvPicPr>
          <p:cNvPr id="3" name="Picture 2">
            <a:extLst>
              <a:ext uri="{FF2B5EF4-FFF2-40B4-BE49-F238E27FC236}">
                <a16:creationId xmlns:a16="http://schemas.microsoft.com/office/drawing/2014/main" id="{579F05F5-756B-1FF8-0979-F9FB6D4E35E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280576" y="925841"/>
            <a:ext cx="7307497" cy="2477213"/>
          </a:xfrm>
          <a:prstGeom prst="rect">
            <a:avLst/>
          </a:prstGeom>
          <a:ln>
            <a:solidFill>
              <a:schemeClr val="tx1"/>
            </a:solidFill>
          </a:ln>
        </p:spPr>
      </p:pic>
      <p:cxnSp>
        <p:nvCxnSpPr>
          <p:cNvPr id="24" name="Straight Connector 23">
            <a:extLst>
              <a:ext uri="{FF2B5EF4-FFF2-40B4-BE49-F238E27FC236}">
                <a16:creationId xmlns:a16="http://schemas.microsoft.com/office/drawing/2014/main" id="{D92A922F-9A7A-4F6C-EF4E-3E2F23F3DB9D}"/>
              </a:ext>
            </a:extLst>
          </p:cNvPr>
          <p:cNvCxnSpPr>
            <a:cxnSpLocks/>
          </p:cNvCxnSpPr>
          <p:nvPr/>
        </p:nvCxnSpPr>
        <p:spPr>
          <a:xfrm flipV="1">
            <a:off x="10962409" y="616214"/>
            <a:ext cx="393902" cy="1212586"/>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5F07033-DF69-4D35-5C86-9A54D13C1126}"/>
              </a:ext>
            </a:extLst>
          </p:cNvPr>
          <p:cNvSpPr txBox="1"/>
          <p:nvPr/>
        </p:nvSpPr>
        <p:spPr>
          <a:xfrm>
            <a:off x="11023289" y="156884"/>
            <a:ext cx="1191326" cy="461665"/>
          </a:xfrm>
          <a:prstGeom prst="rect">
            <a:avLst/>
          </a:prstGeom>
          <a:noFill/>
        </p:spPr>
        <p:txBody>
          <a:bodyPr wrap="square" rtlCol="0">
            <a:spAutoFit/>
          </a:bodyPr>
          <a:lstStyle/>
          <a:p>
            <a:r>
              <a:rPr lang="en-GB" sz="1200" dirty="0"/>
              <a:t>Extraction kicker magnet</a:t>
            </a:r>
          </a:p>
        </p:txBody>
      </p:sp>
      <p:sp>
        <p:nvSpPr>
          <p:cNvPr id="34" name="TextBox 33">
            <a:extLst>
              <a:ext uri="{FF2B5EF4-FFF2-40B4-BE49-F238E27FC236}">
                <a16:creationId xmlns:a16="http://schemas.microsoft.com/office/drawing/2014/main" id="{7F1ED35B-AB98-5517-0084-1B68525DB29A}"/>
              </a:ext>
            </a:extLst>
          </p:cNvPr>
          <p:cNvSpPr txBox="1"/>
          <p:nvPr/>
        </p:nvSpPr>
        <p:spPr>
          <a:xfrm>
            <a:off x="5238149" y="154549"/>
            <a:ext cx="1360566" cy="461665"/>
          </a:xfrm>
          <a:prstGeom prst="rect">
            <a:avLst/>
          </a:prstGeom>
          <a:noFill/>
        </p:spPr>
        <p:txBody>
          <a:bodyPr wrap="square" rtlCol="0">
            <a:spAutoFit/>
          </a:bodyPr>
          <a:lstStyle/>
          <a:p>
            <a:r>
              <a:rPr lang="en-GB" sz="1200" dirty="0"/>
              <a:t>Extraction septum magnet</a:t>
            </a:r>
          </a:p>
        </p:txBody>
      </p:sp>
      <p:sp>
        <p:nvSpPr>
          <p:cNvPr id="58" name="TextBox 57">
            <a:extLst>
              <a:ext uri="{FF2B5EF4-FFF2-40B4-BE49-F238E27FC236}">
                <a16:creationId xmlns:a16="http://schemas.microsoft.com/office/drawing/2014/main" id="{43FEA45F-F9D0-20F0-3FE3-502585052146}"/>
              </a:ext>
            </a:extLst>
          </p:cNvPr>
          <p:cNvSpPr txBox="1"/>
          <p:nvPr/>
        </p:nvSpPr>
        <p:spPr>
          <a:xfrm>
            <a:off x="216844" y="-43694"/>
            <a:ext cx="7168713" cy="461665"/>
          </a:xfrm>
          <a:prstGeom prst="rect">
            <a:avLst/>
          </a:prstGeom>
          <a:noFill/>
        </p:spPr>
        <p:txBody>
          <a:bodyPr wrap="square" rtlCol="0">
            <a:spAutoFit/>
          </a:bodyPr>
          <a:lstStyle/>
          <a:p>
            <a:r>
              <a:rPr lang="en-GB" sz="2400" dirty="0"/>
              <a:t>Ring Magnet with Inner Yoke </a:t>
            </a:r>
          </a:p>
        </p:txBody>
      </p:sp>
      <p:cxnSp>
        <p:nvCxnSpPr>
          <p:cNvPr id="13" name="Straight Connector 12">
            <a:extLst>
              <a:ext uri="{FF2B5EF4-FFF2-40B4-BE49-F238E27FC236}">
                <a16:creationId xmlns:a16="http://schemas.microsoft.com/office/drawing/2014/main" id="{DC5C8660-57C3-1502-20B8-02F69FF5AE51}"/>
              </a:ext>
            </a:extLst>
          </p:cNvPr>
          <p:cNvCxnSpPr>
            <a:cxnSpLocks/>
          </p:cNvCxnSpPr>
          <p:nvPr/>
        </p:nvCxnSpPr>
        <p:spPr>
          <a:xfrm flipH="1" flipV="1">
            <a:off x="5918159" y="452211"/>
            <a:ext cx="601773" cy="1290864"/>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40A7FC8-7B08-EE3B-967E-883C32F01D29}"/>
              </a:ext>
            </a:extLst>
          </p:cNvPr>
          <p:cNvSpPr txBox="1"/>
          <p:nvPr/>
        </p:nvSpPr>
        <p:spPr>
          <a:xfrm>
            <a:off x="7345191" y="279471"/>
            <a:ext cx="1039632" cy="276999"/>
          </a:xfrm>
          <a:prstGeom prst="rect">
            <a:avLst/>
          </a:prstGeom>
          <a:noFill/>
        </p:spPr>
        <p:txBody>
          <a:bodyPr wrap="square" rtlCol="0">
            <a:spAutoFit/>
          </a:bodyPr>
          <a:lstStyle/>
          <a:p>
            <a:r>
              <a:rPr lang="en-GB" sz="1200" dirty="0"/>
              <a:t>Bellows</a:t>
            </a:r>
          </a:p>
        </p:txBody>
      </p:sp>
      <p:cxnSp>
        <p:nvCxnSpPr>
          <p:cNvPr id="30" name="Straight Connector 29">
            <a:extLst>
              <a:ext uri="{FF2B5EF4-FFF2-40B4-BE49-F238E27FC236}">
                <a16:creationId xmlns:a16="http://schemas.microsoft.com/office/drawing/2014/main" id="{3CE7B208-8EAE-53B7-BE21-3DAC371E796C}"/>
              </a:ext>
            </a:extLst>
          </p:cNvPr>
          <p:cNvCxnSpPr>
            <a:cxnSpLocks/>
          </p:cNvCxnSpPr>
          <p:nvPr/>
        </p:nvCxnSpPr>
        <p:spPr>
          <a:xfrm flipH="1" flipV="1">
            <a:off x="7650222" y="555563"/>
            <a:ext cx="141228" cy="1126231"/>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CBB443B-56C8-9AEB-415A-61B0CC727B5F}"/>
              </a:ext>
            </a:extLst>
          </p:cNvPr>
          <p:cNvSpPr txBox="1"/>
          <p:nvPr/>
        </p:nvSpPr>
        <p:spPr>
          <a:xfrm>
            <a:off x="5455595" y="6341919"/>
            <a:ext cx="2286239" cy="276999"/>
          </a:xfrm>
          <a:prstGeom prst="rect">
            <a:avLst/>
          </a:prstGeom>
          <a:noFill/>
        </p:spPr>
        <p:txBody>
          <a:bodyPr wrap="square" rtlCol="0">
            <a:spAutoFit/>
          </a:bodyPr>
          <a:lstStyle/>
          <a:p>
            <a:r>
              <a:rPr lang="en-GB" sz="1200" dirty="0"/>
              <a:t>Extraction septum magnet</a:t>
            </a:r>
          </a:p>
        </p:txBody>
      </p:sp>
      <p:pic>
        <p:nvPicPr>
          <p:cNvPr id="6" name="Picture 5">
            <a:extLst>
              <a:ext uri="{FF2B5EF4-FFF2-40B4-BE49-F238E27FC236}">
                <a16:creationId xmlns:a16="http://schemas.microsoft.com/office/drawing/2014/main" id="{8FA3F26B-34CA-2393-2DF0-FBD997A64CE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677133" y="4103981"/>
            <a:ext cx="1601261" cy="1707704"/>
          </a:xfrm>
          <a:prstGeom prst="rect">
            <a:avLst/>
          </a:prstGeom>
        </p:spPr>
      </p:pic>
      <p:sp>
        <p:nvSpPr>
          <p:cNvPr id="7" name="TextBox 6">
            <a:extLst>
              <a:ext uri="{FF2B5EF4-FFF2-40B4-BE49-F238E27FC236}">
                <a16:creationId xmlns:a16="http://schemas.microsoft.com/office/drawing/2014/main" id="{F1811FD7-ADB1-A7C6-B5FA-4CFC3AA70EE7}"/>
              </a:ext>
            </a:extLst>
          </p:cNvPr>
          <p:cNvSpPr txBox="1"/>
          <p:nvPr/>
        </p:nvSpPr>
        <p:spPr>
          <a:xfrm>
            <a:off x="9253203" y="3828661"/>
            <a:ext cx="658254" cy="169277"/>
          </a:xfrm>
          <a:prstGeom prst="rect">
            <a:avLst/>
          </a:prstGeom>
          <a:solidFill>
            <a:schemeClr val="bg1"/>
          </a:solidFill>
        </p:spPr>
        <p:txBody>
          <a:bodyPr wrap="square" lIns="0" tIns="0" rIns="0" bIns="0" rtlCol="0">
            <a:spAutoFit/>
          </a:bodyPr>
          <a:lstStyle/>
          <a:p>
            <a:r>
              <a:rPr lang="en-GB" sz="1100" dirty="0"/>
              <a:t>200mm</a:t>
            </a:r>
          </a:p>
        </p:txBody>
      </p:sp>
      <p:sp>
        <p:nvSpPr>
          <p:cNvPr id="10" name="TextBox 9">
            <a:extLst>
              <a:ext uri="{FF2B5EF4-FFF2-40B4-BE49-F238E27FC236}">
                <a16:creationId xmlns:a16="http://schemas.microsoft.com/office/drawing/2014/main" id="{A59B4FB9-FA84-5E7C-3CFC-21EBFFD88CBF}"/>
              </a:ext>
            </a:extLst>
          </p:cNvPr>
          <p:cNvSpPr txBox="1"/>
          <p:nvPr/>
        </p:nvSpPr>
        <p:spPr>
          <a:xfrm>
            <a:off x="8414373" y="4614990"/>
            <a:ext cx="500589" cy="169275"/>
          </a:xfrm>
          <a:prstGeom prst="rect">
            <a:avLst/>
          </a:prstGeom>
          <a:solidFill>
            <a:schemeClr val="bg1"/>
          </a:solidFill>
        </p:spPr>
        <p:txBody>
          <a:bodyPr wrap="square" lIns="0" tIns="0" rIns="0" bIns="0" rtlCol="0">
            <a:spAutoFit/>
          </a:bodyPr>
          <a:lstStyle/>
          <a:p>
            <a:r>
              <a:rPr lang="en-GB" sz="1100" dirty="0"/>
              <a:t>35mm</a:t>
            </a:r>
          </a:p>
        </p:txBody>
      </p:sp>
      <p:sp>
        <p:nvSpPr>
          <p:cNvPr id="2" name="TextBox 1">
            <a:extLst>
              <a:ext uri="{FF2B5EF4-FFF2-40B4-BE49-F238E27FC236}">
                <a16:creationId xmlns:a16="http://schemas.microsoft.com/office/drawing/2014/main" id="{CB5E265A-8CC7-744A-4FCF-437C4360084D}"/>
              </a:ext>
            </a:extLst>
          </p:cNvPr>
          <p:cNvSpPr txBox="1"/>
          <p:nvPr/>
        </p:nvSpPr>
        <p:spPr>
          <a:xfrm rot="16200000">
            <a:off x="9803166" y="4776603"/>
            <a:ext cx="595610" cy="169277"/>
          </a:xfrm>
          <a:prstGeom prst="rect">
            <a:avLst/>
          </a:prstGeom>
          <a:solidFill>
            <a:schemeClr val="bg1"/>
          </a:solidFill>
        </p:spPr>
        <p:txBody>
          <a:bodyPr wrap="square" lIns="0" tIns="0" rIns="0" bIns="0" rtlCol="0">
            <a:spAutoFit/>
          </a:bodyPr>
          <a:lstStyle/>
          <a:p>
            <a:r>
              <a:rPr lang="en-GB" sz="1100" dirty="0"/>
              <a:t>300mm</a:t>
            </a:r>
          </a:p>
        </p:txBody>
      </p:sp>
      <p:sp>
        <p:nvSpPr>
          <p:cNvPr id="5" name="TextBox 4">
            <a:extLst>
              <a:ext uri="{FF2B5EF4-FFF2-40B4-BE49-F238E27FC236}">
                <a16:creationId xmlns:a16="http://schemas.microsoft.com/office/drawing/2014/main" id="{11279B81-3713-34E8-19A7-E83F824981B8}"/>
              </a:ext>
            </a:extLst>
          </p:cNvPr>
          <p:cNvSpPr txBox="1"/>
          <p:nvPr/>
        </p:nvSpPr>
        <p:spPr>
          <a:xfrm>
            <a:off x="9026321" y="4651564"/>
            <a:ext cx="510819" cy="169277"/>
          </a:xfrm>
          <a:prstGeom prst="rect">
            <a:avLst/>
          </a:prstGeom>
          <a:solidFill>
            <a:schemeClr val="bg1"/>
          </a:solidFill>
        </p:spPr>
        <p:txBody>
          <a:bodyPr wrap="square" lIns="0" tIns="0" rIns="0" bIns="0" rtlCol="0">
            <a:spAutoFit/>
          </a:bodyPr>
          <a:lstStyle/>
          <a:p>
            <a:r>
              <a:rPr lang="en-GB" sz="1100" dirty="0"/>
              <a:t>130mm</a:t>
            </a:r>
          </a:p>
        </p:txBody>
      </p:sp>
      <p:sp>
        <p:nvSpPr>
          <p:cNvPr id="15" name="TextBox 14">
            <a:extLst>
              <a:ext uri="{FF2B5EF4-FFF2-40B4-BE49-F238E27FC236}">
                <a16:creationId xmlns:a16="http://schemas.microsoft.com/office/drawing/2014/main" id="{539D6BE9-637E-62F4-DC87-F29F8E80C4DE}"/>
              </a:ext>
            </a:extLst>
          </p:cNvPr>
          <p:cNvSpPr txBox="1"/>
          <p:nvPr/>
        </p:nvSpPr>
        <p:spPr>
          <a:xfrm>
            <a:off x="8755935" y="5973746"/>
            <a:ext cx="1591450" cy="461665"/>
          </a:xfrm>
          <a:prstGeom prst="rect">
            <a:avLst/>
          </a:prstGeom>
          <a:noFill/>
        </p:spPr>
        <p:txBody>
          <a:bodyPr wrap="square" rtlCol="0">
            <a:spAutoFit/>
          </a:bodyPr>
          <a:lstStyle/>
          <a:p>
            <a:r>
              <a:rPr lang="en-GB" sz="1200" dirty="0"/>
              <a:t>Extraction C shaped kicker magnet</a:t>
            </a:r>
          </a:p>
        </p:txBody>
      </p:sp>
      <p:sp>
        <p:nvSpPr>
          <p:cNvPr id="19" name="TextBox 18">
            <a:extLst>
              <a:ext uri="{FF2B5EF4-FFF2-40B4-BE49-F238E27FC236}">
                <a16:creationId xmlns:a16="http://schemas.microsoft.com/office/drawing/2014/main" id="{B354594B-7B7D-A390-6A9A-F5D302A50FCC}"/>
              </a:ext>
            </a:extLst>
          </p:cNvPr>
          <p:cNvSpPr txBox="1"/>
          <p:nvPr/>
        </p:nvSpPr>
        <p:spPr>
          <a:xfrm>
            <a:off x="6207645" y="4698228"/>
            <a:ext cx="471038" cy="169277"/>
          </a:xfrm>
          <a:prstGeom prst="rect">
            <a:avLst/>
          </a:prstGeom>
          <a:solidFill>
            <a:schemeClr val="bg1"/>
          </a:solidFill>
        </p:spPr>
        <p:txBody>
          <a:bodyPr wrap="square" lIns="0" tIns="0" rIns="0" bIns="0" rtlCol="0">
            <a:spAutoFit/>
          </a:bodyPr>
          <a:lstStyle/>
          <a:p>
            <a:r>
              <a:rPr lang="en-GB" sz="1100" dirty="0"/>
              <a:t>34.25</a:t>
            </a:r>
            <a:r>
              <a:rPr lang="en-GB" sz="800" dirty="0"/>
              <a:t>°</a:t>
            </a:r>
          </a:p>
        </p:txBody>
      </p:sp>
      <p:sp>
        <p:nvSpPr>
          <p:cNvPr id="20" name="Arc 19">
            <a:extLst>
              <a:ext uri="{FF2B5EF4-FFF2-40B4-BE49-F238E27FC236}">
                <a16:creationId xmlns:a16="http://schemas.microsoft.com/office/drawing/2014/main" id="{FB2FBE16-803A-3E59-873F-8757894ECB7F}"/>
              </a:ext>
            </a:extLst>
          </p:cNvPr>
          <p:cNvSpPr/>
          <p:nvPr/>
        </p:nvSpPr>
        <p:spPr>
          <a:xfrm rot="6650832">
            <a:off x="5318339" y="2596897"/>
            <a:ext cx="1971669" cy="2129860"/>
          </a:xfrm>
          <a:prstGeom prst="arc">
            <a:avLst>
              <a:gd name="adj1" fmla="val 18917377"/>
              <a:gd name="adj2" fmla="val 21301130"/>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B701EFC3-7DDF-9893-8DFA-B3570582AD4C}"/>
              </a:ext>
            </a:extLst>
          </p:cNvPr>
          <p:cNvSpPr txBox="1"/>
          <p:nvPr/>
        </p:nvSpPr>
        <p:spPr>
          <a:xfrm rot="16976859">
            <a:off x="5692383" y="5095193"/>
            <a:ext cx="602034" cy="169277"/>
          </a:xfrm>
          <a:prstGeom prst="rect">
            <a:avLst/>
          </a:prstGeom>
          <a:solidFill>
            <a:schemeClr val="bg1"/>
          </a:solidFill>
        </p:spPr>
        <p:txBody>
          <a:bodyPr wrap="square" lIns="0" tIns="0" rIns="0" bIns="0" rtlCol="0">
            <a:spAutoFit/>
          </a:bodyPr>
          <a:lstStyle/>
          <a:p>
            <a:r>
              <a:rPr lang="en-GB" sz="1100" dirty="0"/>
              <a:t>R1500mm</a:t>
            </a:r>
          </a:p>
        </p:txBody>
      </p:sp>
      <p:cxnSp>
        <p:nvCxnSpPr>
          <p:cNvPr id="28" name="Straight Arrow Connector 27">
            <a:extLst>
              <a:ext uri="{FF2B5EF4-FFF2-40B4-BE49-F238E27FC236}">
                <a16:creationId xmlns:a16="http://schemas.microsoft.com/office/drawing/2014/main" id="{6162CC35-9412-3350-6A47-F27FE04926CE}"/>
              </a:ext>
            </a:extLst>
          </p:cNvPr>
          <p:cNvCxnSpPr>
            <a:cxnSpLocks/>
          </p:cNvCxnSpPr>
          <p:nvPr/>
        </p:nvCxnSpPr>
        <p:spPr>
          <a:xfrm flipH="1">
            <a:off x="5881255" y="3574473"/>
            <a:ext cx="540327" cy="2524991"/>
          </a:xfrm>
          <a:prstGeom prst="straightConnector1">
            <a:avLst/>
          </a:prstGeom>
          <a:ln>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046BB7C-915F-F878-B52E-90C4D5708D7C}"/>
              </a:ext>
            </a:extLst>
          </p:cNvPr>
          <p:cNvCxnSpPr>
            <a:cxnSpLocks/>
          </p:cNvCxnSpPr>
          <p:nvPr/>
        </p:nvCxnSpPr>
        <p:spPr>
          <a:xfrm>
            <a:off x="10185609" y="4206911"/>
            <a:ext cx="0" cy="1500987"/>
          </a:xfrm>
          <a:prstGeom prst="line">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DB5C93D-2CBF-7C23-45DD-2DF56475AC6D}"/>
              </a:ext>
            </a:extLst>
          </p:cNvPr>
          <p:cNvCxnSpPr>
            <a:cxnSpLocks/>
          </p:cNvCxnSpPr>
          <p:nvPr/>
        </p:nvCxnSpPr>
        <p:spPr>
          <a:xfrm flipH="1">
            <a:off x="8927155" y="4019024"/>
            <a:ext cx="1039091" cy="10391"/>
          </a:xfrm>
          <a:prstGeom prst="line">
            <a:avLst/>
          </a:prstGeom>
          <a:ln>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FDDE8FF-F267-639B-D7C0-A72F1AB561A5}"/>
              </a:ext>
            </a:extLst>
          </p:cNvPr>
          <p:cNvSpPr txBox="1"/>
          <p:nvPr/>
        </p:nvSpPr>
        <p:spPr>
          <a:xfrm>
            <a:off x="179903" y="1131127"/>
            <a:ext cx="3010320" cy="1200329"/>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8</a:t>
            </a:r>
          </a:p>
          <a:p>
            <a:r>
              <a:rPr lang="en-GB" sz="1200" dirty="0"/>
              <a:t>Q1 Extraction pipe ID 35mm?</a:t>
            </a:r>
          </a:p>
          <a:p>
            <a:r>
              <a:rPr lang="en-GB" sz="1200" dirty="0"/>
              <a:t>Q2 Extraction septum magnet parameters?</a:t>
            </a:r>
          </a:p>
          <a:p>
            <a:r>
              <a:rPr lang="en-GB" sz="1200" dirty="0"/>
              <a:t>Q3 </a:t>
            </a:r>
            <a:r>
              <a:rPr lang="en-GB" sz="1200" dirty="0" err="1"/>
              <a:t>Extaction</a:t>
            </a:r>
            <a:r>
              <a:rPr lang="en-GB" sz="1200" dirty="0"/>
              <a:t> kicker magnet parameters?</a:t>
            </a:r>
          </a:p>
          <a:p>
            <a:r>
              <a:rPr lang="en-GB" sz="1200" dirty="0"/>
              <a:t>Q4 What is the beam trajectory kicker to septum?</a:t>
            </a:r>
          </a:p>
        </p:txBody>
      </p:sp>
      <p:sp>
        <p:nvSpPr>
          <p:cNvPr id="42" name="TextBox 41">
            <a:extLst>
              <a:ext uri="{FF2B5EF4-FFF2-40B4-BE49-F238E27FC236}">
                <a16:creationId xmlns:a16="http://schemas.microsoft.com/office/drawing/2014/main" id="{924BB996-C66C-DC3E-D596-01058E880837}"/>
              </a:ext>
            </a:extLst>
          </p:cNvPr>
          <p:cNvSpPr txBox="1"/>
          <p:nvPr/>
        </p:nvSpPr>
        <p:spPr>
          <a:xfrm>
            <a:off x="572569" y="6341918"/>
            <a:ext cx="1360566" cy="276999"/>
          </a:xfrm>
          <a:prstGeom prst="rect">
            <a:avLst/>
          </a:prstGeom>
          <a:noFill/>
        </p:spPr>
        <p:txBody>
          <a:bodyPr wrap="square" rtlCol="0">
            <a:spAutoFit/>
          </a:bodyPr>
          <a:lstStyle/>
          <a:p>
            <a:r>
              <a:rPr lang="en-GB" sz="1200" dirty="0"/>
              <a:t>Extraction pipe</a:t>
            </a:r>
          </a:p>
        </p:txBody>
      </p:sp>
      <p:cxnSp>
        <p:nvCxnSpPr>
          <p:cNvPr id="45" name="Straight Connector 44">
            <a:extLst>
              <a:ext uri="{FF2B5EF4-FFF2-40B4-BE49-F238E27FC236}">
                <a16:creationId xmlns:a16="http://schemas.microsoft.com/office/drawing/2014/main" id="{E62EDB78-0A6C-AC64-CEF8-4E7661D95F42}"/>
              </a:ext>
            </a:extLst>
          </p:cNvPr>
          <p:cNvCxnSpPr>
            <a:cxnSpLocks/>
          </p:cNvCxnSpPr>
          <p:nvPr/>
        </p:nvCxnSpPr>
        <p:spPr>
          <a:xfrm flipH="1">
            <a:off x="1529411" y="5173666"/>
            <a:ext cx="950059" cy="1113175"/>
          </a:xfrm>
          <a:prstGeom prst="line">
            <a:avLst/>
          </a:prstGeom>
          <a:ln>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53" name="Footer Placeholder 52">
            <a:extLst>
              <a:ext uri="{FF2B5EF4-FFF2-40B4-BE49-F238E27FC236}">
                <a16:creationId xmlns:a16="http://schemas.microsoft.com/office/drawing/2014/main" id="{52E7D62E-04A7-82A2-0722-625F418C36BC}"/>
              </a:ext>
            </a:extLst>
          </p:cNvPr>
          <p:cNvSpPr>
            <a:spLocks noGrp="1"/>
          </p:cNvSpPr>
          <p:nvPr>
            <p:ph type="ftr" sz="quarter" idx="11"/>
          </p:nvPr>
        </p:nvSpPr>
        <p:spPr/>
        <p:txBody>
          <a:bodyPr/>
          <a:lstStyle/>
          <a:p>
            <a:r>
              <a:rPr lang="en-GB"/>
              <a:t>1272-pa1-meng-prs-0021 v1.0 FFA</a:t>
            </a:r>
          </a:p>
        </p:txBody>
      </p:sp>
      <p:sp>
        <p:nvSpPr>
          <p:cNvPr id="54" name="Slide Number Placeholder 53">
            <a:extLst>
              <a:ext uri="{FF2B5EF4-FFF2-40B4-BE49-F238E27FC236}">
                <a16:creationId xmlns:a16="http://schemas.microsoft.com/office/drawing/2014/main" id="{A5CAEFB3-E8A7-9452-6D7F-B826513CC27D}"/>
              </a:ext>
            </a:extLst>
          </p:cNvPr>
          <p:cNvSpPr>
            <a:spLocks noGrp="1"/>
          </p:cNvSpPr>
          <p:nvPr>
            <p:ph type="sldNum" sz="quarter" idx="12"/>
          </p:nvPr>
        </p:nvSpPr>
        <p:spPr/>
        <p:txBody>
          <a:bodyPr/>
          <a:lstStyle/>
          <a:p>
            <a:fld id="{530F8DDF-FD40-4399-A21C-DE87179B9E62}" type="slidenum">
              <a:rPr lang="en-GB" smtClean="0"/>
              <a:t>8</a:t>
            </a:fld>
            <a:endParaRPr lang="en-GB"/>
          </a:p>
        </p:txBody>
      </p:sp>
    </p:spTree>
    <p:extLst>
      <p:ext uri="{BB962C8B-B14F-4D97-AF65-F5344CB8AC3E}">
        <p14:creationId xmlns:p14="http://schemas.microsoft.com/office/powerpoint/2010/main" val="2246678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iagram of a circular structure&#10;&#10;Description automatically generated with medium confidence">
            <a:extLst>
              <a:ext uri="{FF2B5EF4-FFF2-40B4-BE49-F238E27FC236}">
                <a16:creationId xmlns:a16="http://schemas.microsoft.com/office/drawing/2014/main" id="{81D359E0-E705-0F4C-6289-3AF6EAF679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795" y="581191"/>
            <a:ext cx="7139497" cy="6152119"/>
          </a:xfrm>
          <a:prstGeom prst="rect">
            <a:avLst/>
          </a:prstGeom>
        </p:spPr>
      </p:pic>
      <p:pic>
        <p:nvPicPr>
          <p:cNvPr id="5" name="Picture 4" descr="A circular object with many objects&#10;&#10;Description automatically generated with medium confidence">
            <a:extLst>
              <a:ext uri="{FF2B5EF4-FFF2-40B4-BE49-F238E27FC236}">
                <a16:creationId xmlns:a16="http://schemas.microsoft.com/office/drawing/2014/main" id="{29083FE6-2B83-9BD1-940B-550C5149DE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8000" y="1682493"/>
            <a:ext cx="4951058" cy="4866290"/>
          </a:xfrm>
          <a:prstGeom prst="rect">
            <a:avLst/>
          </a:prstGeom>
        </p:spPr>
      </p:pic>
      <p:sp>
        <p:nvSpPr>
          <p:cNvPr id="6" name="TextBox 5">
            <a:extLst>
              <a:ext uri="{FF2B5EF4-FFF2-40B4-BE49-F238E27FC236}">
                <a16:creationId xmlns:a16="http://schemas.microsoft.com/office/drawing/2014/main" id="{47AFA590-A7F9-438B-4A86-A12958A04559}"/>
              </a:ext>
            </a:extLst>
          </p:cNvPr>
          <p:cNvSpPr txBox="1"/>
          <p:nvPr/>
        </p:nvSpPr>
        <p:spPr>
          <a:xfrm rot="18943024">
            <a:off x="10824651" y="2617633"/>
            <a:ext cx="442082" cy="246221"/>
          </a:xfrm>
          <a:prstGeom prst="rect">
            <a:avLst/>
          </a:prstGeom>
          <a:noFill/>
        </p:spPr>
        <p:txBody>
          <a:bodyPr wrap="square" rtlCol="0">
            <a:spAutoFit/>
          </a:bodyPr>
          <a:lstStyle/>
          <a:p>
            <a:r>
              <a:rPr lang="en-GB" sz="1000" dirty="0">
                <a:solidFill>
                  <a:srgbClr val="FF0000"/>
                </a:solidFill>
              </a:rPr>
              <a:t>BPM</a:t>
            </a:r>
          </a:p>
        </p:txBody>
      </p:sp>
      <p:sp>
        <p:nvSpPr>
          <p:cNvPr id="8" name="TextBox 7">
            <a:extLst>
              <a:ext uri="{FF2B5EF4-FFF2-40B4-BE49-F238E27FC236}">
                <a16:creationId xmlns:a16="http://schemas.microsoft.com/office/drawing/2014/main" id="{9705A4EB-A847-FADF-1A8F-38D1532B2328}"/>
              </a:ext>
            </a:extLst>
          </p:cNvPr>
          <p:cNvSpPr txBox="1"/>
          <p:nvPr/>
        </p:nvSpPr>
        <p:spPr>
          <a:xfrm rot="18943024">
            <a:off x="10924616" y="2729939"/>
            <a:ext cx="533136" cy="246221"/>
          </a:xfrm>
          <a:prstGeom prst="rect">
            <a:avLst/>
          </a:prstGeom>
          <a:noFill/>
        </p:spPr>
        <p:txBody>
          <a:bodyPr wrap="square" rtlCol="0">
            <a:spAutoFit/>
          </a:bodyPr>
          <a:lstStyle/>
          <a:p>
            <a:r>
              <a:rPr lang="en-GB" sz="1000" dirty="0">
                <a:solidFill>
                  <a:srgbClr val="FF0000"/>
                </a:solidFill>
              </a:rPr>
              <a:t>Cavity</a:t>
            </a:r>
          </a:p>
        </p:txBody>
      </p:sp>
      <p:sp>
        <p:nvSpPr>
          <p:cNvPr id="9" name="TextBox 8">
            <a:extLst>
              <a:ext uri="{FF2B5EF4-FFF2-40B4-BE49-F238E27FC236}">
                <a16:creationId xmlns:a16="http://schemas.microsoft.com/office/drawing/2014/main" id="{519A81E0-098D-0D23-507C-02062D5C0D17}"/>
              </a:ext>
            </a:extLst>
          </p:cNvPr>
          <p:cNvSpPr txBox="1"/>
          <p:nvPr/>
        </p:nvSpPr>
        <p:spPr>
          <a:xfrm rot="1069696">
            <a:off x="10909949" y="5290918"/>
            <a:ext cx="533136" cy="246221"/>
          </a:xfrm>
          <a:prstGeom prst="rect">
            <a:avLst/>
          </a:prstGeom>
          <a:noFill/>
        </p:spPr>
        <p:txBody>
          <a:bodyPr wrap="square" rtlCol="0">
            <a:spAutoFit/>
          </a:bodyPr>
          <a:lstStyle/>
          <a:p>
            <a:r>
              <a:rPr lang="en-GB" sz="1000" dirty="0">
                <a:solidFill>
                  <a:srgbClr val="FF0000"/>
                </a:solidFill>
              </a:rPr>
              <a:t>Cavity</a:t>
            </a:r>
          </a:p>
        </p:txBody>
      </p:sp>
      <p:sp>
        <p:nvSpPr>
          <p:cNvPr id="12" name="TextBox 11">
            <a:extLst>
              <a:ext uri="{FF2B5EF4-FFF2-40B4-BE49-F238E27FC236}">
                <a16:creationId xmlns:a16="http://schemas.microsoft.com/office/drawing/2014/main" id="{F7C0EA44-813B-0B96-15F7-6C8B4A861CDC}"/>
              </a:ext>
            </a:extLst>
          </p:cNvPr>
          <p:cNvSpPr txBox="1"/>
          <p:nvPr/>
        </p:nvSpPr>
        <p:spPr>
          <a:xfrm>
            <a:off x="11269982" y="3931319"/>
            <a:ext cx="442082" cy="246221"/>
          </a:xfrm>
          <a:prstGeom prst="rect">
            <a:avLst/>
          </a:prstGeom>
          <a:noFill/>
        </p:spPr>
        <p:txBody>
          <a:bodyPr wrap="square" rtlCol="0">
            <a:spAutoFit/>
          </a:bodyPr>
          <a:lstStyle/>
          <a:p>
            <a:r>
              <a:rPr lang="en-GB" sz="1000" dirty="0">
                <a:solidFill>
                  <a:srgbClr val="FF0000"/>
                </a:solidFill>
              </a:rPr>
              <a:t>BPM</a:t>
            </a:r>
          </a:p>
        </p:txBody>
      </p:sp>
      <p:sp>
        <p:nvSpPr>
          <p:cNvPr id="13" name="TextBox 12">
            <a:extLst>
              <a:ext uri="{FF2B5EF4-FFF2-40B4-BE49-F238E27FC236}">
                <a16:creationId xmlns:a16="http://schemas.microsoft.com/office/drawing/2014/main" id="{00084E64-BE9E-E089-1326-72DEE032BD12}"/>
              </a:ext>
            </a:extLst>
          </p:cNvPr>
          <p:cNvSpPr txBox="1"/>
          <p:nvPr/>
        </p:nvSpPr>
        <p:spPr>
          <a:xfrm rot="1184808">
            <a:off x="10977709" y="5165136"/>
            <a:ext cx="481901" cy="246221"/>
          </a:xfrm>
          <a:prstGeom prst="rect">
            <a:avLst/>
          </a:prstGeom>
          <a:noFill/>
        </p:spPr>
        <p:txBody>
          <a:bodyPr wrap="square" rtlCol="0">
            <a:spAutoFit/>
          </a:bodyPr>
          <a:lstStyle/>
          <a:p>
            <a:r>
              <a:rPr lang="en-GB" sz="1000" dirty="0">
                <a:solidFill>
                  <a:srgbClr val="FF0000"/>
                </a:solidFill>
              </a:rPr>
              <a:t>BPM</a:t>
            </a:r>
          </a:p>
        </p:txBody>
      </p:sp>
      <p:sp>
        <p:nvSpPr>
          <p:cNvPr id="22" name="TextBox 21">
            <a:extLst>
              <a:ext uri="{FF2B5EF4-FFF2-40B4-BE49-F238E27FC236}">
                <a16:creationId xmlns:a16="http://schemas.microsoft.com/office/drawing/2014/main" id="{7679CD72-ABF4-5A4F-01ED-5F2B566EEAD2}"/>
              </a:ext>
            </a:extLst>
          </p:cNvPr>
          <p:cNvSpPr txBox="1"/>
          <p:nvPr/>
        </p:nvSpPr>
        <p:spPr>
          <a:xfrm rot="3711531">
            <a:off x="9827089" y="5949996"/>
            <a:ext cx="481901" cy="246221"/>
          </a:xfrm>
          <a:prstGeom prst="rect">
            <a:avLst/>
          </a:prstGeom>
          <a:noFill/>
        </p:spPr>
        <p:txBody>
          <a:bodyPr wrap="square" rtlCol="0">
            <a:spAutoFit/>
          </a:bodyPr>
          <a:lstStyle/>
          <a:p>
            <a:r>
              <a:rPr lang="en-GB" sz="1000" dirty="0">
                <a:solidFill>
                  <a:srgbClr val="FF0000"/>
                </a:solidFill>
              </a:rPr>
              <a:t>BPM</a:t>
            </a:r>
          </a:p>
        </p:txBody>
      </p:sp>
      <p:sp>
        <p:nvSpPr>
          <p:cNvPr id="23" name="TextBox 22">
            <a:extLst>
              <a:ext uri="{FF2B5EF4-FFF2-40B4-BE49-F238E27FC236}">
                <a16:creationId xmlns:a16="http://schemas.microsoft.com/office/drawing/2014/main" id="{6EC66129-60B5-3F7A-982E-085E829CB9DE}"/>
              </a:ext>
            </a:extLst>
          </p:cNvPr>
          <p:cNvSpPr txBox="1"/>
          <p:nvPr/>
        </p:nvSpPr>
        <p:spPr>
          <a:xfrm rot="17824508">
            <a:off x="8508828" y="5957997"/>
            <a:ext cx="481901" cy="246221"/>
          </a:xfrm>
          <a:prstGeom prst="rect">
            <a:avLst/>
          </a:prstGeom>
          <a:noFill/>
        </p:spPr>
        <p:txBody>
          <a:bodyPr wrap="square" rtlCol="0">
            <a:spAutoFit/>
          </a:bodyPr>
          <a:lstStyle/>
          <a:p>
            <a:r>
              <a:rPr lang="en-GB" sz="1000" dirty="0">
                <a:solidFill>
                  <a:srgbClr val="FF0000"/>
                </a:solidFill>
              </a:rPr>
              <a:t>BPM</a:t>
            </a:r>
          </a:p>
        </p:txBody>
      </p:sp>
      <p:sp>
        <p:nvSpPr>
          <p:cNvPr id="24" name="TextBox 23">
            <a:extLst>
              <a:ext uri="{FF2B5EF4-FFF2-40B4-BE49-F238E27FC236}">
                <a16:creationId xmlns:a16="http://schemas.microsoft.com/office/drawing/2014/main" id="{06EC422A-3758-F3F8-CAAC-89E83DD49323}"/>
              </a:ext>
            </a:extLst>
          </p:cNvPr>
          <p:cNvSpPr txBox="1"/>
          <p:nvPr/>
        </p:nvSpPr>
        <p:spPr>
          <a:xfrm rot="17824508">
            <a:off x="8394527" y="5919897"/>
            <a:ext cx="481901" cy="246221"/>
          </a:xfrm>
          <a:prstGeom prst="rect">
            <a:avLst/>
          </a:prstGeom>
          <a:noFill/>
        </p:spPr>
        <p:txBody>
          <a:bodyPr wrap="square" rtlCol="0">
            <a:spAutoFit/>
          </a:bodyPr>
          <a:lstStyle/>
          <a:p>
            <a:r>
              <a:rPr lang="en-GB" sz="1000" dirty="0">
                <a:solidFill>
                  <a:srgbClr val="FF0000"/>
                </a:solidFill>
              </a:rPr>
              <a:t>WCM</a:t>
            </a:r>
          </a:p>
        </p:txBody>
      </p:sp>
      <p:sp>
        <p:nvSpPr>
          <p:cNvPr id="25" name="TextBox 24">
            <a:extLst>
              <a:ext uri="{FF2B5EF4-FFF2-40B4-BE49-F238E27FC236}">
                <a16:creationId xmlns:a16="http://schemas.microsoft.com/office/drawing/2014/main" id="{59A9D0A6-C722-DBA4-55AE-595C3B93A304}"/>
              </a:ext>
            </a:extLst>
          </p:cNvPr>
          <p:cNvSpPr txBox="1"/>
          <p:nvPr/>
        </p:nvSpPr>
        <p:spPr>
          <a:xfrm rot="19043788">
            <a:off x="7536984" y="5303299"/>
            <a:ext cx="481901" cy="246221"/>
          </a:xfrm>
          <a:prstGeom prst="rect">
            <a:avLst/>
          </a:prstGeom>
          <a:noFill/>
        </p:spPr>
        <p:txBody>
          <a:bodyPr wrap="square" rtlCol="0">
            <a:spAutoFit/>
          </a:bodyPr>
          <a:lstStyle/>
          <a:p>
            <a:r>
              <a:rPr lang="en-GB" sz="1000" dirty="0">
                <a:solidFill>
                  <a:srgbClr val="FF0000"/>
                </a:solidFill>
              </a:rPr>
              <a:t>BPM</a:t>
            </a:r>
          </a:p>
        </p:txBody>
      </p:sp>
      <p:sp>
        <p:nvSpPr>
          <p:cNvPr id="26" name="TextBox 25">
            <a:extLst>
              <a:ext uri="{FF2B5EF4-FFF2-40B4-BE49-F238E27FC236}">
                <a16:creationId xmlns:a16="http://schemas.microsoft.com/office/drawing/2014/main" id="{63C14A5B-C85F-1413-D6B9-7A908DA0A654}"/>
              </a:ext>
            </a:extLst>
          </p:cNvPr>
          <p:cNvSpPr txBox="1"/>
          <p:nvPr/>
        </p:nvSpPr>
        <p:spPr>
          <a:xfrm rot="19043788">
            <a:off x="7442028" y="5203619"/>
            <a:ext cx="481901" cy="246221"/>
          </a:xfrm>
          <a:prstGeom prst="rect">
            <a:avLst/>
          </a:prstGeom>
          <a:noFill/>
        </p:spPr>
        <p:txBody>
          <a:bodyPr wrap="square" rtlCol="0">
            <a:spAutoFit/>
          </a:bodyPr>
          <a:lstStyle/>
          <a:p>
            <a:r>
              <a:rPr lang="en-GB" sz="1000" dirty="0">
                <a:solidFill>
                  <a:srgbClr val="FF0000"/>
                </a:solidFill>
              </a:rPr>
              <a:t>WS</a:t>
            </a:r>
          </a:p>
        </p:txBody>
      </p:sp>
      <p:sp>
        <p:nvSpPr>
          <p:cNvPr id="27" name="TextBox 26">
            <a:extLst>
              <a:ext uri="{FF2B5EF4-FFF2-40B4-BE49-F238E27FC236}">
                <a16:creationId xmlns:a16="http://schemas.microsoft.com/office/drawing/2014/main" id="{3E9683A2-87E7-D6DB-08DB-3B65B674B9A7}"/>
              </a:ext>
            </a:extLst>
          </p:cNvPr>
          <p:cNvSpPr txBox="1"/>
          <p:nvPr/>
        </p:nvSpPr>
        <p:spPr>
          <a:xfrm rot="344050">
            <a:off x="7087403" y="3934677"/>
            <a:ext cx="481901" cy="246221"/>
          </a:xfrm>
          <a:prstGeom prst="rect">
            <a:avLst/>
          </a:prstGeom>
          <a:noFill/>
        </p:spPr>
        <p:txBody>
          <a:bodyPr wrap="square" rtlCol="0">
            <a:spAutoFit/>
          </a:bodyPr>
          <a:lstStyle/>
          <a:p>
            <a:r>
              <a:rPr lang="en-GB" sz="1000" dirty="0">
                <a:solidFill>
                  <a:srgbClr val="FF0000"/>
                </a:solidFill>
              </a:rPr>
              <a:t>BPM</a:t>
            </a:r>
          </a:p>
        </p:txBody>
      </p:sp>
      <p:sp>
        <p:nvSpPr>
          <p:cNvPr id="30" name="TextBox 29">
            <a:extLst>
              <a:ext uri="{FF2B5EF4-FFF2-40B4-BE49-F238E27FC236}">
                <a16:creationId xmlns:a16="http://schemas.microsoft.com/office/drawing/2014/main" id="{070CF98D-646E-B751-D499-76C2A22EB520}"/>
              </a:ext>
            </a:extLst>
          </p:cNvPr>
          <p:cNvSpPr txBox="1"/>
          <p:nvPr/>
        </p:nvSpPr>
        <p:spPr>
          <a:xfrm rot="1805941">
            <a:off x="7380178" y="2718528"/>
            <a:ext cx="481901" cy="246221"/>
          </a:xfrm>
          <a:prstGeom prst="rect">
            <a:avLst/>
          </a:prstGeom>
          <a:noFill/>
        </p:spPr>
        <p:txBody>
          <a:bodyPr wrap="square" rtlCol="0">
            <a:spAutoFit/>
          </a:bodyPr>
          <a:lstStyle/>
          <a:p>
            <a:r>
              <a:rPr lang="en-GB" sz="1000" dirty="0">
                <a:solidFill>
                  <a:srgbClr val="FF0000"/>
                </a:solidFill>
              </a:rPr>
              <a:t>BPM</a:t>
            </a:r>
          </a:p>
        </p:txBody>
      </p:sp>
      <p:sp>
        <p:nvSpPr>
          <p:cNvPr id="31" name="TextBox 30">
            <a:extLst>
              <a:ext uri="{FF2B5EF4-FFF2-40B4-BE49-F238E27FC236}">
                <a16:creationId xmlns:a16="http://schemas.microsoft.com/office/drawing/2014/main" id="{8834CB30-73DE-A317-17BF-6C930528F6F7}"/>
              </a:ext>
            </a:extLst>
          </p:cNvPr>
          <p:cNvSpPr txBox="1"/>
          <p:nvPr/>
        </p:nvSpPr>
        <p:spPr>
          <a:xfrm rot="17538435">
            <a:off x="9986451" y="1931118"/>
            <a:ext cx="442082" cy="246221"/>
          </a:xfrm>
          <a:prstGeom prst="rect">
            <a:avLst/>
          </a:prstGeom>
          <a:noFill/>
        </p:spPr>
        <p:txBody>
          <a:bodyPr wrap="square" rtlCol="0">
            <a:spAutoFit/>
          </a:bodyPr>
          <a:lstStyle/>
          <a:p>
            <a:r>
              <a:rPr lang="en-GB" sz="1000" dirty="0">
                <a:solidFill>
                  <a:srgbClr val="FF0000"/>
                </a:solidFill>
              </a:rPr>
              <a:t>BPM</a:t>
            </a:r>
          </a:p>
        </p:txBody>
      </p:sp>
      <p:sp>
        <p:nvSpPr>
          <p:cNvPr id="32" name="TextBox 31">
            <a:extLst>
              <a:ext uri="{FF2B5EF4-FFF2-40B4-BE49-F238E27FC236}">
                <a16:creationId xmlns:a16="http://schemas.microsoft.com/office/drawing/2014/main" id="{14CABEEE-00E8-524B-66EE-72B6C95F8A8A}"/>
              </a:ext>
            </a:extLst>
          </p:cNvPr>
          <p:cNvSpPr txBox="1"/>
          <p:nvPr/>
        </p:nvSpPr>
        <p:spPr>
          <a:xfrm>
            <a:off x="11269982" y="4081246"/>
            <a:ext cx="481901" cy="246221"/>
          </a:xfrm>
          <a:prstGeom prst="rect">
            <a:avLst/>
          </a:prstGeom>
          <a:noFill/>
        </p:spPr>
        <p:txBody>
          <a:bodyPr wrap="square" rtlCol="0">
            <a:spAutoFit/>
          </a:bodyPr>
          <a:lstStyle/>
          <a:p>
            <a:r>
              <a:rPr lang="en-GB" sz="1000" dirty="0">
                <a:solidFill>
                  <a:srgbClr val="FF0000"/>
                </a:solidFill>
              </a:rPr>
              <a:t>WS</a:t>
            </a:r>
          </a:p>
        </p:txBody>
      </p:sp>
      <p:sp>
        <p:nvSpPr>
          <p:cNvPr id="33" name="TextBox 32">
            <a:extLst>
              <a:ext uri="{FF2B5EF4-FFF2-40B4-BE49-F238E27FC236}">
                <a16:creationId xmlns:a16="http://schemas.microsoft.com/office/drawing/2014/main" id="{942C5324-EAA0-B3B1-D59B-315408FA7834}"/>
              </a:ext>
            </a:extLst>
          </p:cNvPr>
          <p:cNvSpPr txBox="1"/>
          <p:nvPr/>
        </p:nvSpPr>
        <p:spPr>
          <a:xfrm rot="15270824">
            <a:off x="8645384" y="1740618"/>
            <a:ext cx="442082" cy="246221"/>
          </a:xfrm>
          <a:prstGeom prst="rect">
            <a:avLst/>
          </a:prstGeom>
          <a:noFill/>
        </p:spPr>
        <p:txBody>
          <a:bodyPr wrap="square" rtlCol="0">
            <a:spAutoFit/>
          </a:bodyPr>
          <a:lstStyle/>
          <a:p>
            <a:r>
              <a:rPr lang="en-GB" sz="1000" dirty="0">
                <a:solidFill>
                  <a:srgbClr val="FF0000"/>
                </a:solidFill>
              </a:rPr>
              <a:t>BPM</a:t>
            </a:r>
          </a:p>
        </p:txBody>
      </p:sp>
      <p:sp>
        <p:nvSpPr>
          <p:cNvPr id="2" name="TextBox 1">
            <a:extLst>
              <a:ext uri="{FF2B5EF4-FFF2-40B4-BE49-F238E27FC236}">
                <a16:creationId xmlns:a16="http://schemas.microsoft.com/office/drawing/2014/main" id="{08D70AF5-EBC9-07E1-32D0-978A80633071}"/>
              </a:ext>
            </a:extLst>
          </p:cNvPr>
          <p:cNvSpPr txBox="1"/>
          <p:nvPr/>
        </p:nvSpPr>
        <p:spPr>
          <a:xfrm>
            <a:off x="159640" y="41564"/>
            <a:ext cx="7168713" cy="461665"/>
          </a:xfrm>
          <a:prstGeom prst="rect">
            <a:avLst/>
          </a:prstGeom>
          <a:noFill/>
        </p:spPr>
        <p:txBody>
          <a:bodyPr wrap="square" rtlCol="0">
            <a:spAutoFit/>
          </a:bodyPr>
          <a:lstStyle/>
          <a:p>
            <a:r>
              <a:rPr lang="en-GB" sz="2400" dirty="0"/>
              <a:t>FFA Ring Diagnostics and Cavity Positions</a:t>
            </a:r>
          </a:p>
        </p:txBody>
      </p:sp>
      <p:sp>
        <p:nvSpPr>
          <p:cNvPr id="4" name="TextBox 3">
            <a:extLst>
              <a:ext uri="{FF2B5EF4-FFF2-40B4-BE49-F238E27FC236}">
                <a16:creationId xmlns:a16="http://schemas.microsoft.com/office/drawing/2014/main" id="{CA1B832C-A1DD-F2D0-F4D1-E188C2989AD9}"/>
              </a:ext>
            </a:extLst>
          </p:cNvPr>
          <p:cNvSpPr txBox="1"/>
          <p:nvPr/>
        </p:nvSpPr>
        <p:spPr>
          <a:xfrm>
            <a:off x="7515232" y="269866"/>
            <a:ext cx="3010320" cy="830997"/>
          </a:xfrm>
          <a:prstGeom prst="rect">
            <a:avLst/>
          </a:prstGeom>
          <a:solidFill>
            <a:schemeClr val="accent1">
              <a:lumMod val="40000"/>
              <a:lumOff val="60000"/>
            </a:schemeClr>
          </a:solidFill>
          <a:ln>
            <a:solidFill>
              <a:schemeClr val="tx1"/>
            </a:solidFill>
          </a:ln>
        </p:spPr>
        <p:txBody>
          <a:bodyPr wrap="square" rtlCol="0">
            <a:spAutoFit/>
          </a:bodyPr>
          <a:lstStyle/>
          <a:p>
            <a:r>
              <a:rPr lang="en-GB" sz="1200" dirty="0"/>
              <a:t>Slide 9</a:t>
            </a:r>
          </a:p>
          <a:p>
            <a:r>
              <a:rPr lang="en-GB" sz="1200" dirty="0"/>
              <a:t>Q1 Are all diagnostics specified still required?</a:t>
            </a:r>
          </a:p>
          <a:p>
            <a:r>
              <a:rPr lang="en-GB" sz="1200" dirty="0"/>
              <a:t>Q2 Do any other diagnostics need to be included? </a:t>
            </a:r>
          </a:p>
        </p:txBody>
      </p:sp>
      <p:sp>
        <p:nvSpPr>
          <p:cNvPr id="10" name="Footer Placeholder 9">
            <a:extLst>
              <a:ext uri="{FF2B5EF4-FFF2-40B4-BE49-F238E27FC236}">
                <a16:creationId xmlns:a16="http://schemas.microsoft.com/office/drawing/2014/main" id="{161105C3-4EF0-3EF6-B5D9-6B9B2F5620A5}"/>
              </a:ext>
            </a:extLst>
          </p:cNvPr>
          <p:cNvSpPr>
            <a:spLocks noGrp="1"/>
          </p:cNvSpPr>
          <p:nvPr>
            <p:ph type="ftr" sz="quarter" idx="11"/>
          </p:nvPr>
        </p:nvSpPr>
        <p:spPr>
          <a:xfrm>
            <a:off x="5563728" y="6538901"/>
            <a:ext cx="4114800" cy="365125"/>
          </a:xfrm>
        </p:spPr>
        <p:txBody>
          <a:bodyPr/>
          <a:lstStyle/>
          <a:p>
            <a:r>
              <a:rPr lang="en-GB" dirty="0"/>
              <a:t>1272-pa1-meng-prs-0021 v1.0 FFA</a:t>
            </a:r>
          </a:p>
        </p:txBody>
      </p:sp>
      <p:sp>
        <p:nvSpPr>
          <p:cNvPr id="11" name="Slide Number Placeholder 10">
            <a:extLst>
              <a:ext uri="{FF2B5EF4-FFF2-40B4-BE49-F238E27FC236}">
                <a16:creationId xmlns:a16="http://schemas.microsoft.com/office/drawing/2014/main" id="{DE283A85-6945-D8F5-AE7A-56C78C6F249C}"/>
              </a:ext>
            </a:extLst>
          </p:cNvPr>
          <p:cNvSpPr>
            <a:spLocks noGrp="1"/>
          </p:cNvSpPr>
          <p:nvPr>
            <p:ph type="sldNum" sz="quarter" idx="12"/>
          </p:nvPr>
        </p:nvSpPr>
        <p:spPr/>
        <p:txBody>
          <a:bodyPr/>
          <a:lstStyle/>
          <a:p>
            <a:fld id="{530F8DDF-FD40-4399-A21C-DE87179B9E62}" type="slidenum">
              <a:rPr lang="en-GB" smtClean="0"/>
              <a:t>9</a:t>
            </a:fld>
            <a:endParaRPr lang="en-GB"/>
          </a:p>
        </p:txBody>
      </p:sp>
    </p:spTree>
    <p:extLst>
      <p:ext uri="{BB962C8B-B14F-4D97-AF65-F5344CB8AC3E}">
        <p14:creationId xmlns:p14="http://schemas.microsoft.com/office/powerpoint/2010/main" val="3565330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15363</TotalTime>
  <Words>792</Words>
  <Application>Microsoft Office PowerPoint</Application>
  <PresentationFormat>Widescreen</PresentationFormat>
  <Paragraphs>184</Paragraphs>
  <Slides>15</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Bodoni SvtyTwo ITC TT-Book</vt:lpstr>
      <vt:lpstr>Calibri</vt:lpstr>
      <vt:lpstr>Calibri Light</vt:lpstr>
      <vt:lpstr>Helvetica Light</vt:lpstr>
      <vt:lpstr>Palatino</vt:lpstr>
      <vt:lpstr>Zapf Dingbats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FETS-FFA BPM</vt:lpstr>
      <vt:lpstr>FETS FFA-WCM model in CST</vt:lpstr>
      <vt:lpstr>S-WSM:Demonstration at KURNS</vt:lpstr>
      <vt:lpstr>PowerPoint Presentation</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Hill, Clive (STFC,DL,TECH)</dc:creator>
  <cp:lastModifiedBy>Hill, Clive (STFC,DL,TECH)</cp:lastModifiedBy>
  <cp:revision>5</cp:revision>
  <dcterms:created xsi:type="dcterms:W3CDTF">2024-05-07T12:35:17Z</dcterms:created>
  <dcterms:modified xsi:type="dcterms:W3CDTF">2024-07-17T07:18:47Z</dcterms:modified>
</cp:coreProperties>
</file>