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8" r:id="rId2"/>
    <p:sldId id="266" r:id="rId3"/>
    <p:sldId id="274" r:id="rId4"/>
    <p:sldId id="269" r:id="rId5"/>
    <p:sldId id="272" r:id="rId6"/>
    <p:sldId id="275" r:id="rId7"/>
    <p:sldId id="260" r:id="rId8"/>
    <p:sldId id="27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A67119-6469-4378-AE9B-742479387074}" v="52" dt="2024-06-18T11:03:38.8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770" autoAdjust="0"/>
  </p:normalViewPr>
  <p:slideViewPr>
    <p:cSldViewPr snapToGrid="0">
      <p:cViewPr>
        <p:scale>
          <a:sx n="100" d="100"/>
          <a:sy n="100" d="100"/>
        </p:scale>
        <p:origin x="23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ll, Clive (STFC,DL,TECH)" userId="0e1aba8d-d701-415b-845f-efaa52324e68" providerId="ADAL" clId="{31A67119-6469-4378-AE9B-742479387074}"/>
    <pc:docChg chg="undo custSel addSld delSld modSld sldOrd">
      <pc:chgData name="Hill, Clive (STFC,DL,TECH)" userId="0e1aba8d-d701-415b-845f-efaa52324e68" providerId="ADAL" clId="{31A67119-6469-4378-AE9B-742479387074}" dt="2024-06-18T11:04:57.638" v="586" actId="1076"/>
      <pc:docMkLst>
        <pc:docMk/>
      </pc:docMkLst>
      <pc:sldChg chg="addSp delSp modSp mod">
        <pc:chgData name="Hill, Clive (STFC,DL,TECH)" userId="0e1aba8d-d701-415b-845f-efaa52324e68" providerId="ADAL" clId="{31A67119-6469-4378-AE9B-742479387074}" dt="2024-06-18T10:54:56.109" v="456" actId="20577"/>
        <pc:sldMkLst>
          <pc:docMk/>
          <pc:sldMk cId="1656370965" sldId="260"/>
        </pc:sldMkLst>
        <pc:spChg chg="add del mod">
          <ac:chgData name="Hill, Clive (STFC,DL,TECH)" userId="0e1aba8d-d701-415b-845f-efaa52324e68" providerId="ADAL" clId="{31A67119-6469-4378-AE9B-742479387074}" dt="2024-06-18T10:54:31.372" v="439" actId="478"/>
          <ac:spMkLst>
            <pc:docMk/>
            <pc:sldMk cId="1656370965" sldId="260"/>
            <ac:spMk id="18" creationId="{A09E5F91-8F5E-16CD-0305-EA5E041F0478}"/>
          </ac:spMkLst>
        </pc:spChg>
        <pc:spChg chg="add mod">
          <ac:chgData name="Hill, Clive (STFC,DL,TECH)" userId="0e1aba8d-d701-415b-845f-efaa52324e68" providerId="ADAL" clId="{31A67119-6469-4378-AE9B-742479387074}" dt="2024-06-18T10:54:56.109" v="456" actId="20577"/>
          <ac:spMkLst>
            <pc:docMk/>
            <pc:sldMk cId="1656370965" sldId="260"/>
            <ac:spMk id="31" creationId="{94EE5796-63C0-76B6-D6DA-C12E8868AD9D}"/>
          </ac:spMkLst>
        </pc:spChg>
        <pc:picChg chg="mod">
          <ac:chgData name="Hill, Clive (STFC,DL,TECH)" userId="0e1aba8d-d701-415b-845f-efaa52324e68" providerId="ADAL" clId="{31A67119-6469-4378-AE9B-742479387074}" dt="2024-06-18T10:51:24.739" v="414" actId="1076"/>
          <ac:picMkLst>
            <pc:docMk/>
            <pc:sldMk cId="1656370965" sldId="260"/>
            <ac:picMk id="4" creationId="{0B421E06-C670-7558-99B8-9F72838D2B6C}"/>
          </ac:picMkLst>
        </pc:picChg>
        <pc:cxnChg chg="add mod">
          <ac:chgData name="Hill, Clive (STFC,DL,TECH)" userId="0e1aba8d-d701-415b-845f-efaa52324e68" providerId="ADAL" clId="{31A67119-6469-4378-AE9B-742479387074}" dt="2024-06-18T10:51:08.347" v="412" actId="14100"/>
          <ac:cxnSpMkLst>
            <pc:docMk/>
            <pc:sldMk cId="1656370965" sldId="260"/>
            <ac:cxnSpMk id="2" creationId="{4CE91A34-FC5C-B58E-FF48-A183BC680BDA}"/>
          </ac:cxnSpMkLst>
        </pc:cxnChg>
        <pc:cxnChg chg="add mod">
          <ac:chgData name="Hill, Clive (STFC,DL,TECH)" userId="0e1aba8d-d701-415b-845f-efaa52324e68" providerId="ADAL" clId="{31A67119-6469-4378-AE9B-742479387074}" dt="2024-06-18T10:51:11.547" v="413" actId="571"/>
          <ac:cxnSpMkLst>
            <pc:docMk/>
            <pc:sldMk cId="1656370965" sldId="260"/>
            <ac:cxnSpMk id="14" creationId="{9B82BD32-57B4-478B-A257-D7ED9AEF950E}"/>
          </ac:cxnSpMkLst>
        </pc:cxnChg>
        <pc:cxnChg chg="add mod">
          <ac:chgData name="Hill, Clive (STFC,DL,TECH)" userId="0e1aba8d-d701-415b-845f-efaa52324e68" providerId="ADAL" clId="{31A67119-6469-4378-AE9B-742479387074}" dt="2024-06-18T10:52:19.547" v="419" actId="1076"/>
          <ac:cxnSpMkLst>
            <pc:docMk/>
            <pc:sldMk cId="1656370965" sldId="260"/>
            <ac:cxnSpMk id="15" creationId="{702B3518-113C-D5BF-A2A7-0D78F4C23F95}"/>
          </ac:cxnSpMkLst>
        </pc:cxnChg>
        <pc:cxnChg chg="add mod">
          <ac:chgData name="Hill, Clive (STFC,DL,TECH)" userId="0e1aba8d-d701-415b-845f-efaa52324e68" providerId="ADAL" clId="{31A67119-6469-4378-AE9B-742479387074}" dt="2024-06-18T10:52:44.531" v="424" actId="571"/>
          <ac:cxnSpMkLst>
            <pc:docMk/>
            <pc:sldMk cId="1656370965" sldId="260"/>
            <ac:cxnSpMk id="27" creationId="{0C813DEA-434F-D802-5C32-DBBCC6825DE1}"/>
          </ac:cxnSpMkLst>
        </pc:cxnChg>
        <pc:cxnChg chg="mod">
          <ac:chgData name="Hill, Clive (STFC,DL,TECH)" userId="0e1aba8d-d701-415b-845f-efaa52324e68" providerId="ADAL" clId="{31A67119-6469-4378-AE9B-742479387074}" dt="2024-06-18T10:52:39.549" v="423" actId="1076"/>
          <ac:cxnSpMkLst>
            <pc:docMk/>
            <pc:sldMk cId="1656370965" sldId="260"/>
            <ac:cxnSpMk id="28" creationId="{8ECF07C7-4250-7D38-0558-DC55D5CF7514}"/>
          </ac:cxnSpMkLst>
        </pc:cxnChg>
        <pc:cxnChg chg="mod">
          <ac:chgData name="Hill, Clive (STFC,DL,TECH)" userId="0e1aba8d-d701-415b-845f-efaa52324e68" providerId="ADAL" clId="{31A67119-6469-4378-AE9B-742479387074}" dt="2024-06-18T10:52:35.675" v="422" actId="14100"/>
          <ac:cxnSpMkLst>
            <pc:docMk/>
            <pc:sldMk cId="1656370965" sldId="260"/>
            <ac:cxnSpMk id="30" creationId="{533C10F6-1DFF-0F3C-EE0C-F0B91886D383}"/>
          </ac:cxnSpMkLst>
        </pc:cxnChg>
      </pc:sldChg>
      <pc:sldChg chg="del">
        <pc:chgData name="Hill, Clive (STFC,DL,TECH)" userId="0e1aba8d-d701-415b-845f-efaa52324e68" providerId="ADAL" clId="{31A67119-6469-4378-AE9B-742479387074}" dt="2024-06-18T07:35:35.112" v="1" actId="2696"/>
        <pc:sldMkLst>
          <pc:docMk/>
          <pc:sldMk cId="3167490341" sldId="261"/>
        </pc:sldMkLst>
      </pc:sldChg>
      <pc:sldChg chg="modSp mod ord">
        <pc:chgData name="Hill, Clive (STFC,DL,TECH)" userId="0e1aba8d-d701-415b-845f-efaa52324e68" providerId="ADAL" clId="{31A67119-6469-4378-AE9B-742479387074}" dt="2024-06-18T10:56:34.885" v="475"/>
        <pc:sldMkLst>
          <pc:docMk/>
          <pc:sldMk cId="2554544201" sldId="266"/>
        </pc:sldMkLst>
        <pc:spChg chg="mod">
          <ac:chgData name="Hill, Clive (STFC,DL,TECH)" userId="0e1aba8d-d701-415b-845f-efaa52324e68" providerId="ADAL" clId="{31A67119-6469-4378-AE9B-742479387074}" dt="2024-06-18T10:56:19.437" v="473" actId="20577"/>
          <ac:spMkLst>
            <pc:docMk/>
            <pc:sldMk cId="2554544201" sldId="266"/>
            <ac:spMk id="4" creationId="{885A8793-D172-0F96-0B77-854BEFB1A2B9}"/>
          </ac:spMkLst>
        </pc:spChg>
        <pc:picChg chg="mod">
          <ac:chgData name="Hill, Clive (STFC,DL,TECH)" userId="0e1aba8d-d701-415b-845f-efaa52324e68" providerId="ADAL" clId="{31A67119-6469-4378-AE9B-742479387074}" dt="2024-06-18T10:45:32.536" v="379" actId="14826"/>
          <ac:picMkLst>
            <pc:docMk/>
            <pc:sldMk cId="2554544201" sldId="266"/>
            <ac:picMk id="3" creationId="{21227446-C592-1899-F81A-C833284D265F}"/>
          </ac:picMkLst>
        </pc:picChg>
      </pc:sldChg>
      <pc:sldChg chg="modSp mod">
        <pc:chgData name="Hill, Clive (STFC,DL,TECH)" userId="0e1aba8d-d701-415b-845f-efaa52324e68" providerId="ADAL" clId="{31A67119-6469-4378-AE9B-742479387074}" dt="2024-06-18T08:21:49.704" v="164" actId="20577"/>
        <pc:sldMkLst>
          <pc:docMk/>
          <pc:sldMk cId="1674839013" sldId="268"/>
        </pc:sldMkLst>
        <pc:spChg chg="mod">
          <ac:chgData name="Hill, Clive (STFC,DL,TECH)" userId="0e1aba8d-d701-415b-845f-efaa52324e68" providerId="ADAL" clId="{31A67119-6469-4378-AE9B-742479387074}" dt="2024-06-18T08:21:49.704" v="164" actId="20577"/>
          <ac:spMkLst>
            <pc:docMk/>
            <pc:sldMk cId="1674839013" sldId="268"/>
            <ac:spMk id="5" creationId="{0BEB0AE4-391E-6F41-84C6-D4EEDF519A31}"/>
          </ac:spMkLst>
        </pc:spChg>
      </pc:sldChg>
      <pc:sldChg chg="addSp delSp modSp mod">
        <pc:chgData name="Hill, Clive (STFC,DL,TECH)" userId="0e1aba8d-d701-415b-845f-efaa52324e68" providerId="ADAL" clId="{31A67119-6469-4378-AE9B-742479387074}" dt="2024-06-18T11:01:15.109" v="527" actId="14100"/>
        <pc:sldMkLst>
          <pc:docMk/>
          <pc:sldMk cId="2927022647" sldId="269"/>
        </pc:sldMkLst>
        <pc:spChg chg="del">
          <ac:chgData name="Hill, Clive (STFC,DL,TECH)" userId="0e1aba8d-d701-415b-845f-efaa52324e68" providerId="ADAL" clId="{31A67119-6469-4378-AE9B-742479387074}" dt="2024-06-18T08:30:36.971" v="213" actId="478"/>
          <ac:spMkLst>
            <pc:docMk/>
            <pc:sldMk cId="2927022647" sldId="269"/>
            <ac:spMk id="7" creationId="{F513AECD-823B-2EEB-3A0C-BE783F0019F9}"/>
          </ac:spMkLst>
        </pc:spChg>
        <pc:spChg chg="del mod">
          <ac:chgData name="Hill, Clive (STFC,DL,TECH)" userId="0e1aba8d-d701-415b-845f-efaa52324e68" providerId="ADAL" clId="{31A67119-6469-4378-AE9B-742479387074}" dt="2024-06-18T08:30:45.035" v="217" actId="478"/>
          <ac:spMkLst>
            <pc:docMk/>
            <pc:sldMk cId="2927022647" sldId="269"/>
            <ac:spMk id="10" creationId="{BEB76A40-A0BF-6194-59D4-D538F474C068}"/>
          </ac:spMkLst>
        </pc:spChg>
        <pc:spChg chg="del">
          <ac:chgData name="Hill, Clive (STFC,DL,TECH)" userId="0e1aba8d-d701-415b-845f-efaa52324e68" providerId="ADAL" clId="{31A67119-6469-4378-AE9B-742479387074}" dt="2024-06-18T08:30:43.226" v="216" actId="478"/>
          <ac:spMkLst>
            <pc:docMk/>
            <pc:sldMk cId="2927022647" sldId="269"/>
            <ac:spMk id="11" creationId="{CF1FE823-8373-5251-51D1-F9154EC3267E}"/>
          </ac:spMkLst>
        </pc:spChg>
        <pc:spChg chg="add mod">
          <ac:chgData name="Hill, Clive (STFC,DL,TECH)" userId="0e1aba8d-d701-415b-845f-efaa52324e68" providerId="ADAL" clId="{31A67119-6469-4378-AE9B-742479387074}" dt="2024-06-18T11:00:06.741" v="506" actId="1076"/>
          <ac:spMkLst>
            <pc:docMk/>
            <pc:sldMk cId="2927022647" sldId="269"/>
            <ac:spMk id="12" creationId="{C3FC2251-564E-D401-FBA5-640CE34AA0ED}"/>
          </ac:spMkLst>
        </pc:spChg>
        <pc:spChg chg="add mod">
          <ac:chgData name="Hill, Clive (STFC,DL,TECH)" userId="0e1aba8d-d701-415b-845f-efaa52324e68" providerId="ADAL" clId="{31A67119-6469-4378-AE9B-742479387074}" dt="2024-06-18T10:48:04.627" v="394" actId="1076"/>
          <ac:spMkLst>
            <pc:docMk/>
            <pc:sldMk cId="2927022647" sldId="269"/>
            <ac:spMk id="22" creationId="{C40A7FC8-7B08-EE3B-967E-883C32F01D29}"/>
          </ac:spMkLst>
        </pc:spChg>
        <pc:spChg chg="mod">
          <ac:chgData name="Hill, Clive (STFC,DL,TECH)" userId="0e1aba8d-d701-415b-845f-efaa52324e68" providerId="ADAL" clId="{31A67119-6469-4378-AE9B-742479387074}" dt="2024-06-18T10:30:38.255" v="300" actId="1076"/>
          <ac:spMkLst>
            <pc:docMk/>
            <pc:sldMk cId="2927022647" sldId="269"/>
            <ac:spMk id="23" creationId="{2B669157-2058-829C-3AC6-3FF2196A0182}"/>
          </ac:spMkLst>
        </pc:spChg>
        <pc:spChg chg="mod">
          <ac:chgData name="Hill, Clive (STFC,DL,TECH)" userId="0e1aba8d-d701-415b-845f-efaa52324e68" providerId="ADAL" clId="{31A67119-6469-4378-AE9B-742479387074}" dt="2024-06-18T10:30:41.975" v="301" actId="1076"/>
          <ac:spMkLst>
            <pc:docMk/>
            <pc:sldMk cId="2927022647" sldId="269"/>
            <ac:spMk id="25" creationId="{66F75D0C-1EE7-76F4-2909-BDD7E838A08B}"/>
          </ac:spMkLst>
        </pc:spChg>
        <pc:spChg chg="mod">
          <ac:chgData name="Hill, Clive (STFC,DL,TECH)" userId="0e1aba8d-d701-415b-845f-efaa52324e68" providerId="ADAL" clId="{31A67119-6469-4378-AE9B-742479387074}" dt="2024-06-18T10:25:42.590" v="241" actId="1076"/>
          <ac:spMkLst>
            <pc:docMk/>
            <pc:sldMk cId="2927022647" sldId="269"/>
            <ac:spMk id="26" creationId="{A5F07033-DF69-4D35-5C86-9A54D13C1126}"/>
          </ac:spMkLst>
        </pc:spChg>
        <pc:spChg chg="del">
          <ac:chgData name="Hill, Clive (STFC,DL,TECH)" userId="0e1aba8d-d701-415b-845f-efaa52324e68" providerId="ADAL" clId="{31A67119-6469-4378-AE9B-742479387074}" dt="2024-06-18T10:32:10.648" v="311" actId="478"/>
          <ac:spMkLst>
            <pc:docMk/>
            <pc:sldMk cId="2927022647" sldId="269"/>
            <ac:spMk id="28" creationId="{453AA295-BA23-74D3-EBB9-6C446B35A058}"/>
          </ac:spMkLst>
        </pc:spChg>
        <pc:spChg chg="del">
          <ac:chgData name="Hill, Clive (STFC,DL,TECH)" userId="0e1aba8d-d701-415b-845f-efaa52324e68" providerId="ADAL" clId="{31A67119-6469-4378-AE9B-742479387074}" dt="2024-06-18T08:30:46.795" v="218" actId="478"/>
          <ac:spMkLst>
            <pc:docMk/>
            <pc:sldMk cId="2927022647" sldId="269"/>
            <ac:spMk id="29" creationId="{F85F6FE5-FFE2-5CFD-60E3-B895E25B1ED8}"/>
          </ac:spMkLst>
        </pc:spChg>
        <pc:spChg chg="mod">
          <ac:chgData name="Hill, Clive (STFC,DL,TECH)" userId="0e1aba8d-d701-415b-845f-efaa52324e68" providerId="ADAL" clId="{31A67119-6469-4378-AE9B-742479387074}" dt="2024-06-18T10:26:34.654" v="253" actId="1076"/>
          <ac:spMkLst>
            <pc:docMk/>
            <pc:sldMk cId="2927022647" sldId="269"/>
            <ac:spMk id="34" creationId="{7F1ED35B-AB98-5517-0084-1B68525DB29A}"/>
          </ac:spMkLst>
        </pc:spChg>
        <pc:spChg chg="add mod">
          <ac:chgData name="Hill, Clive (STFC,DL,TECH)" userId="0e1aba8d-d701-415b-845f-efaa52324e68" providerId="ADAL" clId="{31A67119-6469-4378-AE9B-742479387074}" dt="2024-06-18T10:48:35.131" v="407" actId="20577"/>
          <ac:spMkLst>
            <pc:docMk/>
            <pc:sldMk cId="2927022647" sldId="269"/>
            <ac:spMk id="36" creationId="{4619287D-0B14-7B00-4202-6100F021E224}"/>
          </ac:spMkLst>
        </pc:spChg>
        <pc:spChg chg="add mod">
          <ac:chgData name="Hill, Clive (STFC,DL,TECH)" userId="0e1aba8d-d701-415b-845f-efaa52324e68" providerId="ADAL" clId="{31A67119-6469-4378-AE9B-742479387074}" dt="2024-06-18T10:59:33.525" v="503" actId="1076"/>
          <ac:spMkLst>
            <pc:docMk/>
            <pc:sldMk cId="2927022647" sldId="269"/>
            <ac:spMk id="43" creationId="{F849121E-6E83-BBBD-37D9-40A28D03DBA4}"/>
          </ac:spMkLst>
        </pc:spChg>
        <pc:spChg chg="add mod">
          <ac:chgData name="Hill, Clive (STFC,DL,TECH)" userId="0e1aba8d-d701-415b-845f-efaa52324e68" providerId="ADAL" clId="{31A67119-6469-4378-AE9B-742479387074}" dt="2024-06-18T10:58:41.542" v="498" actId="14100"/>
          <ac:spMkLst>
            <pc:docMk/>
            <pc:sldMk cId="2927022647" sldId="269"/>
            <ac:spMk id="47" creationId="{0192E8CA-E90E-EFFF-359E-533862D74A76}"/>
          </ac:spMkLst>
        </pc:spChg>
        <pc:spChg chg="add mod">
          <ac:chgData name="Hill, Clive (STFC,DL,TECH)" userId="0e1aba8d-d701-415b-845f-efaa52324e68" providerId="ADAL" clId="{31A67119-6469-4378-AE9B-742479387074}" dt="2024-06-18T11:01:02.494" v="525" actId="14100"/>
          <ac:spMkLst>
            <pc:docMk/>
            <pc:sldMk cId="2927022647" sldId="269"/>
            <ac:spMk id="51" creationId="{EC078351-DA81-896E-3DD5-70F7ADD01475}"/>
          </ac:spMkLst>
        </pc:spChg>
        <pc:spChg chg="mod">
          <ac:chgData name="Hill, Clive (STFC,DL,TECH)" userId="0e1aba8d-d701-415b-845f-efaa52324e68" providerId="ADAL" clId="{31A67119-6469-4378-AE9B-742479387074}" dt="2024-06-18T10:33:20.199" v="318" actId="1076"/>
          <ac:spMkLst>
            <pc:docMk/>
            <pc:sldMk cId="2927022647" sldId="269"/>
            <ac:spMk id="61" creationId="{373CC267-9435-0DB5-06C4-FB6A27543D29}"/>
          </ac:spMkLst>
        </pc:spChg>
        <pc:spChg chg="del">
          <ac:chgData name="Hill, Clive (STFC,DL,TECH)" userId="0e1aba8d-d701-415b-845f-efaa52324e68" providerId="ADAL" clId="{31A67119-6469-4378-AE9B-742479387074}" dt="2024-06-18T10:31:44.919" v="308" actId="478"/>
          <ac:spMkLst>
            <pc:docMk/>
            <pc:sldMk cId="2927022647" sldId="269"/>
            <ac:spMk id="65" creationId="{2B47F74B-B376-FC73-AE6C-F888BE91F5B6}"/>
          </ac:spMkLst>
        </pc:spChg>
        <pc:picChg chg="mod">
          <ac:chgData name="Hill, Clive (STFC,DL,TECH)" userId="0e1aba8d-d701-415b-845f-efaa52324e68" providerId="ADAL" clId="{31A67119-6469-4378-AE9B-742479387074}" dt="2024-06-18T10:24:26.895" v="233" actId="692"/>
          <ac:picMkLst>
            <pc:docMk/>
            <pc:sldMk cId="2927022647" sldId="269"/>
            <ac:picMk id="3" creationId="{579F05F5-756B-1FF8-0979-F9FB6D4E35EF}"/>
          </ac:picMkLst>
        </pc:picChg>
        <pc:picChg chg="add mod ord">
          <ac:chgData name="Hill, Clive (STFC,DL,TECH)" userId="0e1aba8d-d701-415b-845f-efaa52324e68" providerId="ADAL" clId="{31A67119-6469-4378-AE9B-742479387074}" dt="2024-06-18T10:28:41.814" v="282" actId="1076"/>
          <ac:picMkLst>
            <pc:docMk/>
            <pc:sldMk cId="2927022647" sldId="269"/>
            <ac:picMk id="4" creationId="{AD6A28F7-05FA-8F1B-C736-0E2CFA4B3601}"/>
          </ac:picMkLst>
        </pc:picChg>
        <pc:picChg chg="mod">
          <ac:chgData name="Hill, Clive (STFC,DL,TECH)" userId="0e1aba8d-d701-415b-845f-efaa52324e68" providerId="ADAL" clId="{31A67119-6469-4378-AE9B-742479387074}" dt="2024-06-18T10:24:55.518" v="235" actId="1076"/>
          <ac:picMkLst>
            <pc:docMk/>
            <pc:sldMk cId="2927022647" sldId="269"/>
            <ac:picMk id="46" creationId="{09EBFFAC-159E-CB0A-A58B-3870B25AF84A}"/>
          </ac:picMkLst>
        </pc:picChg>
        <pc:cxnChg chg="del">
          <ac:chgData name="Hill, Clive (STFC,DL,TECH)" userId="0e1aba8d-d701-415b-845f-efaa52324e68" providerId="ADAL" clId="{31A67119-6469-4378-AE9B-742479387074}" dt="2024-06-18T08:30:40.923" v="215" actId="478"/>
          <ac:cxnSpMkLst>
            <pc:docMk/>
            <pc:sldMk cId="2927022647" sldId="269"/>
            <ac:cxnSpMk id="6" creationId="{ABAF0E38-40A0-EAC8-1381-0E1F08C89E22}"/>
          </ac:cxnSpMkLst>
        </pc:cxnChg>
        <pc:cxnChg chg="del">
          <ac:chgData name="Hill, Clive (STFC,DL,TECH)" userId="0e1aba8d-d701-415b-845f-efaa52324e68" providerId="ADAL" clId="{31A67119-6469-4378-AE9B-742479387074}" dt="2024-06-18T08:30:38.811" v="214" actId="478"/>
          <ac:cxnSpMkLst>
            <pc:docMk/>
            <pc:sldMk cId="2927022647" sldId="269"/>
            <ac:cxnSpMk id="9" creationId="{3D6F8870-83CA-3473-4593-76DB8DA28FFE}"/>
          </ac:cxnSpMkLst>
        </pc:cxnChg>
        <pc:cxnChg chg="add mod">
          <ac:chgData name="Hill, Clive (STFC,DL,TECH)" userId="0e1aba8d-d701-415b-845f-efaa52324e68" providerId="ADAL" clId="{31A67119-6469-4378-AE9B-742479387074}" dt="2024-06-18T10:26:19.798" v="251" actId="14100"/>
          <ac:cxnSpMkLst>
            <pc:docMk/>
            <pc:sldMk cId="2927022647" sldId="269"/>
            <ac:cxnSpMk id="13" creationId="{DC5C8660-57C3-1502-20B8-02F69FF5AE51}"/>
          </ac:cxnSpMkLst>
        </pc:cxnChg>
        <pc:cxnChg chg="del">
          <ac:chgData name="Hill, Clive (STFC,DL,TECH)" userId="0e1aba8d-d701-415b-845f-efaa52324e68" providerId="ADAL" clId="{31A67119-6469-4378-AE9B-742479387074}" dt="2024-06-18T08:44:27.502" v="225" actId="478"/>
          <ac:cxnSpMkLst>
            <pc:docMk/>
            <pc:sldMk cId="2927022647" sldId="269"/>
            <ac:cxnSpMk id="15" creationId="{131BAB48-06A8-024F-AC6B-9E2BA128CC9E}"/>
          </ac:cxnSpMkLst>
        </pc:cxnChg>
        <pc:cxnChg chg="del">
          <ac:chgData name="Hill, Clive (STFC,DL,TECH)" userId="0e1aba8d-d701-415b-845f-efaa52324e68" providerId="ADAL" clId="{31A67119-6469-4378-AE9B-742479387074}" dt="2024-06-18T08:44:44.526" v="228" actId="478"/>
          <ac:cxnSpMkLst>
            <pc:docMk/>
            <pc:sldMk cId="2927022647" sldId="269"/>
            <ac:cxnSpMk id="16" creationId="{93C0278B-74C2-1A25-6FAF-FFD49B61A978}"/>
          </ac:cxnSpMkLst>
        </pc:cxnChg>
        <pc:cxnChg chg="del">
          <ac:chgData name="Hill, Clive (STFC,DL,TECH)" userId="0e1aba8d-d701-415b-845f-efaa52324e68" providerId="ADAL" clId="{31A67119-6469-4378-AE9B-742479387074}" dt="2024-06-18T10:32:08.775" v="310" actId="478"/>
          <ac:cxnSpMkLst>
            <pc:docMk/>
            <pc:sldMk cId="2927022647" sldId="269"/>
            <ac:cxnSpMk id="19" creationId="{73848C0A-375E-89C9-9660-539AC264D1B3}"/>
          </ac:cxnSpMkLst>
        </pc:cxnChg>
        <pc:cxnChg chg="mod">
          <ac:chgData name="Hill, Clive (STFC,DL,TECH)" userId="0e1aba8d-d701-415b-845f-efaa52324e68" providerId="ADAL" clId="{31A67119-6469-4378-AE9B-742479387074}" dt="2024-06-18T10:25:42.590" v="241" actId="1076"/>
          <ac:cxnSpMkLst>
            <pc:docMk/>
            <pc:sldMk cId="2927022647" sldId="269"/>
            <ac:cxnSpMk id="24" creationId="{D92A922F-9A7A-4F6C-EF4E-3E2F23F3DB9D}"/>
          </ac:cxnSpMkLst>
        </pc:cxnChg>
        <pc:cxnChg chg="del">
          <ac:chgData name="Hill, Clive (STFC,DL,TECH)" userId="0e1aba8d-d701-415b-845f-efaa52324e68" providerId="ADAL" clId="{31A67119-6469-4378-AE9B-742479387074}" dt="2024-06-18T08:30:49.851" v="219" actId="478"/>
          <ac:cxnSpMkLst>
            <pc:docMk/>
            <pc:sldMk cId="2927022647" sldId="269"/>
            <ac:cxnSpMk id="27" creationId="{8818F2F4-7DA0-9BD8-B596-6BD4B57305A5}"/>
          </ac:cxnSpMkLst>
        </pc:cxnChg>
        <pc:cxnChg chg="add mod">
          <ac:chgData name="Hill, Clive (STFC,DL,TECH)" userId="0e1aba8d-d701-415b-845f-efaa52324e68" providerId="ADAL" clId="{31A67119-6469-4378-AE9B-742479387074}" dt="2024-06-18T10:47:58.443" v="393" actId="14100"/>
          <ac:cxnSpMkLst>
            <pc:docMk/>
            <pc:sldMk cId="2927022647" sldId="269"/>
            <ac:cxnSpMk id="30" creationId="{3CE7B208-8EAE-53B7-BE21-3DAC371E796C}"/>
          </ac:cxnSpMkLst>
        </pc:cxnChg>
        <pc:cxnChg chg="mod">
          <ac:chgData name="Hill, Clive (STFC,DL,TECH)" userId="0e1aba8d-d701-415b-845f-efaa52324e68" providerId="ADAL" clId="{31A67119-6469-4378-AE9B-742479387074}" dt="2024-06-18T11:00:02.653" v="505" actId="14100"/>
          <ac:cxnSpMkLst>
            <pc:docMk/>
            <pc:sldMk cId="2927022647" sldId="269"/>
            <ac:cxnSpMk id="31" creationId="{F9A8908B-B1A6-F6D1-7DF1-E3AD274666CF}"/>
          </ac:cxnSpMkLst>
        </pc:cxnChg>
        <pc:cxnChg chg="add mod">
          <ac:chgData name="Hill, Clive (STFC,DL,TECH)" userId="0e1aba8d-d701-415b-845f-efaa52324e68" providerId="ADAL" clId="{31A67119-6469-4378-AE9B-742479387074}" dt="2024-06-18T10:48:43.266" v="409" actId="14100"/>
          <ac:cxnSpMkLst>
            <pc:docMk/>
            <pc:sldMk cId="2927022647" sldId="269"/>
            <ac:cxnSpMk id="37" creationId="{15FEF013-BAB3-2BC1-0156-173C72FA3976}"/>
          </ac:cxnSpMkLst>
        </pc:cxnChg>
        <pc:cxnChg chg="add mod">
          <ac:chgData name="Hill, Clive (STFC,DL,TECH)" userId="0e1aba8d-d701-415b-845f-efaa52324e68" providerId="ADAL" clId="{31A67119-6469-4378-AE9B-742479387074}" dt="2024-06-18T10:59:36.830" v="504" actId="14100"/>
          <ac:cxnSpMkLst>
            <pc:docMk/>
            <pc:sldMk cId="2927022647" sldId="269"/>
            <ac:cxnSpMk id="39" creationId="{8414CF45-D2AB-55CB-74C8-B0D05EF95B88}"/>
          </ac:cxnSpMkLst>
        </pc:cxnChg>
        <pc:cxnChg chg="del">
          <ac:chgData name="Hill, Clive (STFC,DL,TECH)" userId="0e1aba8d-d701-415b-845f-efaa52324e68" providerId="ADAL" clId="{31A67119-6469-4378-AE9B-742479387074}" dt="2024-06-18T10:48:15.482" v="395" actId="478"/>
          <ac:cxnSpMkLst>
            <pc:docMk/>
            <pc:sldMk cId="2927022647" sldId="269"/>
            <ac:cxnSpMk id="41" creationId="{52BBF7EA-AE7C-EBCA-8D97-2D05AAE7C2A4}"/>
          </ac:cxnSpMkLst>
        </pc:cxnChg>
        <pc:cxnChg chg="add mod">
          <ac:chgData name="Hill, Clive (STFC,DL,TECH)" userId="0e1aba8d-d701-415b-845f-efaa52324e68" providerId="ADAL" clId="{31A67119-6469-4378-AE9B-742479387074}" dt="2024-06-18T10:58:32.621" v="496" actId="14100"/>
          <ac:cxnSpMkLst>
            <pc:docMk/>
            <pc:sldMk cId="2927022647" sldId="269"/>
            <ac:cxnSpMk id="44" creationId="{04B84E4D-8C8E-3493-F3E9-D21A172D95C4}"/>
          </ac:cxnSpMkLst>
        </pc:cxnChg>
        <pc:cxnChg chg="add mod">
          <ac:chgData name="Hill, Clive (STFC,DL,TECH)" userId="0e1aba8d-d701-415b-845f-efaa52324e68" providerId="ADAL" clId="{31A67119-6469-4378-AE9B-742479387074}" dt="2024-06-18T11:01:15.109" v="527" actId="14100"/>
          <ac:cxnSpMkLst>
            <pc:docMk/>
            <pc:sldMk cId="2927022647" sldId="269"/>
            <ac:cxnSpMk id="52" creationId="{361AC4F7-801D-88E4-E401-02CE1F4077B8}"/>
          </ac:cxnSpMkLst>
        </pc:cxnChg>
        <pc:cxnChg chg="mod">
          <ac:chgData name="Hill, Clive (STFC,DL,TECH)" userId="0e1aba8d-d701-415b-845f-efaa52324e68" providerId="ADAL" clId="{31A67119-6469-4378-AE9B-742479387074}" dt="2024-06-18T10:27:54.966" v="259" actId="14100"/>
          <ac:cxnSpMkLst>
            <pc:docMk/>
            <pc:sldMk cId="2927022647" sldId="269"/>
            <ac:cxnSpMk id="60" creationId="{1887679D-6E5A-EE40-433E-869FE6E09A18}"/>
          </ac:cxnSpMkLst>
        </pc:cxnChg>
        <pc:cxnChg chg="del">
          <ac:chgData name="Hill, Clive (STFC,DL,TECH)" userId="0e1aba8d-d701-415b-845f-efaa52324e68" providerId="ADAL" clId="{31A67119-6469-4378-AE9B-742479387074}" dt="2024-06-18T10:31:48.471" v="309" actId="478"/>
          <ac:cxnSpMkLst>
            <pc:docMk/>
            <pc:sldMk cId="2927022647" sldId="269"/>
            <ac:cxnSpMk id="64" creationId="{AA807F27-0A70-2184-53CE-18A299DBF7FD}"/>
          </ac:cxnSpMkLst>
        </pc:cxnChg>
      </pc:sldChg>
      <pc:sldChg chg="del">
        <pc:chgData name="Hill, Clive (STFC,DL,TECH)" userId="0e1aba8d-d701-415b-845f-efaa52324e68" providerId="ADAL" clId="{31A67119-6469-4378-AE9B-742479387074}" dt="2024-06-18T07:49:23.984" v="21" actId="2696"/>
        <pc:sldMkLst>
          <pc:docMk/>
          <pc:sldMk cId="1904363099" sldId="270"/>
        </pc:sldMkLst>
      </pc:sldChg>
      <pc:sldChg chg="del">
        <pc:chgData name="Hill, Clive (STFC,DL,TECH)" userId="0e1aba8d-d701-415b-845f-efaa52324e68" providerId="ADAL" clId="{31A67119-6469-4378-AE9B-742479387074}" dt="2024-06-18T07:35:40.838" v="2" actId="2696"/>
        <pc:sldMkLst>
          <pc:docMk/>
          <pc:sldMk cId="2341857638" sldId="271"/>
        </pc:sldMkLst>
      </pc:sldChg>
      <pc:sldChg chg="addSp delSp modSp mod">
        <pc:chgData name="Hill, Clive (STFC,DL,TECH)" userId="0e1aba8d-d701-415b-845f-efaa52324e68" providerId="ADAL" clId="{31A67119-6469-4378-AE9B-742479387074}" dt="2024-06-18T11:03:58.623" v="574" actId="1076"/>
        <pc:sldMkLst>
          <pc:docMk/>
          <pc:sldMk cId="241187842" sldId="272"/>
        </pc:sldMkLst>
        <pc:spChg chg="mod">
          <ac:chgData name="Hill, Clive (STFC,DL,TECH)" userId="0e1aba8d-d701-415b-845f-efaa52324e68" providerId="ADAL" clId="{31A67119-6469-4378-AE9B-742479387074}" dt="2024-06-18T08:15:10.663" v="91" actId="1076"/>
          <ac:spMkLst>
            <pc:docMk/>
            <pc:sldMk cId="241187842" sldId="272"/>
            <ac:spMk id="5" creationId="{27BC7AB8-9DD5-1092-2242-6AABCE4BF681}"/>
          </ac:spMkLst>
        </pc:spChg>
        <pc:spChg chg="add mod">
          <ac:chgData name="Hill, Clive (STFC,DL,TECH)" userId="0e1aba8d-d701-415b-845f-efaa52324e68" providerId="ADAL" clId="{31A67119-6469-4378-AE9B-742479387074}" dt="2024-06-18T08:01:23.362" v="59" actId="1076"/>
          <ac:spMkLst>
            <pc:docMk/>
            <pc:sldMk cId="241187842" sldId="272"/>
            <ac:spMk id="7" creationId="{F1811FD7-ADB1-A7C6-B5FA-4CFC3AA70EE7}"/>
          </ac:spMkLst>
        </pc:spChg>
        <pc:spChg chg="mod">
          <ac:chgData name="Hill, Clive (STFC,DL,TECH)" userId="0e1aba8d-d701-415b-845f-efaa52324e68" providerId="ADAL" clId="{31A67119-6469-4378-AE9B-742479387074}" dt="2024-06-18T08:15:10.663" v="91" actId="1076"/>
          <ac:spMkLst>
            <pc:docMk/>
            <pc:sldMk cId="241187842" sldId="272"/>
            <ac:spMk id="8" creationId="{D4DC72EF-0C98-A3E0-6F02-4EB04007BA94}"/>
          </ac:spMkLst>
        </pc:spChg>
        <pc:spChg chg="add mod">
          <ac:chgData name="Hill, Clive (STFC,DL,TECH)" userId="0e1aba8d-d701-415b-845f-efaa52324e68" providerId="ADAL" clId="{31A67119-6469-4378-AE9B-742479387074}" dt="2024-06-18T08:06:31.444" v="79" actId="20577"/>
          <ac:spMkLst>
            <pc:docMk/>
            <pc:sldMk cId="241187842" sldId="272"/>
            <ac:spMk id="10" creationId="{A59B4FB9-FA84-5E7C-3CFC-21EBFFD88CBF}"/>
          </ac:spMkLst>
        </pc:spChg>
        <pc:spChg chg="mod">
          <ac:chgData name="Hill, Clive (STFC,DL,TECH)" userId="0e1aba8d-d701-415b-845f-efaa52324e68" providerId="ADAL" clId="{31A67119-6469-4378-AE9B-742479387074}" dt="2024-06-18T08:14:58.800" v="90" actId="1076"/>
          <ac:spMkLst>
            <pc:docMk/>
            <pc:sldMk cId="241187842" sldId="272"/>
            <ac:spMk id="11" creationId="{64AC49DC-BA65-EE52-0C62-624A71F9AE8E}"/>
          </ac:spMkLst>
        </pc:spChg>
        <pc:spChg chg="add mod">
          <ac:chgData name="Hill, Clive (STFC,DL,TECH)" userId="0e1aba8d-d701-415b-845f-efaa52324e68" providerId="ADAL" clId="{31A67119-6469-4378-AE9B-742479387074}" dt="2024-06-18T08:15:19.750" v="92" actId="1076"/>
          <ac:spMkLst>
            <pc:docMk/>
            <pc:sldMk cId="241187842" sldId="272"/>
            <ac:spMk id="12" creationId="{CB5E265A-8CC7-744A-4FCF-437C4360084D}"/>
          </ac:spMkLst>
        </pc:spChg>
        <pc:spChg chg="add mod">
          <ac:chgData name="Hill, Clive (STFC,DL,TECH)" userId="0e1aba8d-d701-415b-845f-efaa52324e68" providerId="ADAL" clId="{31A67119-6469-4378-AE9B-742479387074}" dt="2024-06-18T08:02:17.122" v="74" actId="20577"/>
          <ac:spMkLst>
            <pc:docMk/>
            <pc:sldMk cId="241187842" sldId="272"/>
            <ac:spMk id="13" creationId="{11279B81-3713-34E8-19A7-E83F824981B8}"/>
          </ac:spMkLst>
        </pc:spChg>
        <pc:spChg chg="add mod">
          <ac:chgData name="Hill, Clive (STFC,DL,TECH)" userId="0e1aba8d-d701-415b-845f-efaa52324e68" providerId="ADAL" clId="{31A67119-6469-4378-AE9B-742479387074}" dt="2024-06-18T08:10:21.373" v="88" actId="571"/>
          <ac:spMkLst>
            <pc:docMk/>
            <pc:sldMk cId="241187842" sldId="272"/>
            <ac:spMk id="15" creationId="{539D6BE9-637E-62F4-DC87-F29F8E80C4DE}"/>
          </ac:spMkLst>
        </pc:spChg>
        <pc:spChg chg="add mod">
          <ac:chgData name="Hill, Clive (STFC,DL,TECH)" userId="0e1aba8d-d701-415b-845f-efaa52324e68" providerId="ADAL" clId="{31A67119-6469-4378-AE9B-742479387074}" dt="2024-06-18T10:37:03.353" v="322" actId="20577"/>
          <ac:spMkLst>
            <pc:docMk/>
            <pc:sldMk cId="241187842" sldId="272"/>
            <ac:spMk id="18" creationId="{321C2A7A-386A-5341-78A5-A6D75142EDA0}"/>
          </ac:spMkLst>
        </pc:spChg>
        <pc:spChg chg="add mod">
          <ac:chgData name="Hill, Clive (STFC,DL,TECH)" userId="0e1aba8d-d701-415b-845f-efaa52324e68" providerId="ADAL" clId="{31A67119-6469-4378-AE9B-742479387074}" dt="2024-06-18T08:20:19.776" v="138" actId="1076"/>
          <ac:spMkLst>
            <pc:docMk/>
            <pc:sldMk cId="241187842" sldId="272"/>
            <ac:spMk id="19" creationId="{B354594B-7B7D-A390-6A9A-F5D302A50FCC}"/>
          </ac:spMkLst>
        </pc:spChg>
        <pc:spChg chg="add mod">
          <ac:chgData name="Hill, Clive (STFC,DL,TECH)" userId="0e1aba8d-d701-415b-845f-efaa52324e68" providerId="ADAL" clId="{31A67119-6469-4378-AE9B-742479387074}" dt="2024-06-18T08:19:17.455" v="127" actId="688"/>
          <ac:spMkLst>
            <pc:docMk/>
            <pc:sldMk cId="241187842" sldId="272"/>
            <ac:spMk id="20" creationId="{FB2FBE16-803A-3E59-873F-8757894ECB7F}"/>
          </ac:spMkLst>
        </pc:spChg>
        <pc:spChg chg="add mod">
          <ac:chgData name="Hill, Clive (STFC,DL,TECH)" userId="0e1aba8d-d701-415b-845f-efaa52324e68" providerId="ADAL" clId="{31A67119-6469-4378-AE9B-742479387074}" dt="2024-06-18T11:03:24.807" v="565" actId="1076"/>
          <ac:spMkLst>
            <pc:docMk/>
            <pc:sldMk cId="241187842" sldId="272"/>
            <ac:spMk id="21" creationId="{ACBB443B-56C8-9AEB-415A-61B0CC727B5F}"/>
          </ac:spMkLst>
        </pc:spChg>
        <pc:spChg chg="add del mod">
          <ac:chgData name="Hill, Clive (STFC,DL,TECH)" userId="0e1aba8d-d701-415b-845f-efaa52324e68" providerId="ADAL" clId="{31A67119-6469-4378-AE9B-742479387074}" dt="2024-06-18T11:03:54.733" v="572" actId="20577"/>
          <ac:spMkLst>
            <pc:docMk/>
            <pc:sldMk cId="241187842" sldId="272"/>
            <ac:spMk id="22" creationId="{B701EFC3-7DDF-9893-8DFA-B3570582AD4C}"/>
          </ac:spMkLst>
        </pc:spChg>
        <pc:picChg chg="mod ord">
          <ac:chgData name="Hill, Clive (STFC,DL,TECH)" userId="0e1aba8d-d701-415b-845f-efaa52324e68" providerId="ADAL" clId="{31A67119-6469-4378-AE9B-742479387074}" dt="2024-06-18T08:15:58.142" v="99" actId="14100"/>
          <ac:picMkLst>
            <pc:docMk/>
            <pc:sldMk cId="241187842" sldId="272"/>
            <ac:picMk id="3" creationId="{79FB7741-92B0-845C-B43E-0BAE48D5E4EE}"/>
          </ac:picMkLst>
        </pc:picChg>
        <pc:picChg chg="add mod">
          <ac:chgData name="Hill, Clive (STFC,DL,TECH)" userId="0e1aba8d-d701-415b-845f-efaa52324e68" providerId="ADAL" clId="{31A67119-6469-4378-AE9B-742479387074}" dt="2024-06-18T08:06:23.735" v="75" actId="14826"/>
          <ac:picMkLst>
            <pc:docMk/>
            <pc:sldMk cId="241187842" sldId="272"/>
            <ac:picMk id="6" creationId="{8FA3F26B-34CA-2393-2DF0-FBD997A64CEE}"/>
          </ac:picMkLst>
        </pc:picChg>
        <pc:picChg chg="add mod">
          <ac:chgData name="Hill, Clive (STFC,DL,TECH)" userId="0e1aba8d-d701-415b-845f-efaa52324e68" providerId="ADAL" clId="{31A67119-6469-4378-AE9B-742479387074}" dt="2024-06-18T11:03:58.623" v="574" actId="1076"/>
          <ac:picMkLst>
            <pc:docMk/>
            <pc:sldMk cId="241187842" sldId="272"/>
            <ac:picMk id="17" creationId="{EEA6D47B-803B-8C98-6087-A07FB8ED5F7D}"/>
          </ac:picMkLst>
        </pc:picChg>
        <pc:cxnChg chg="mod">
          <ac:chgData name="Hill, Clive (STFC,DL,TECH)" userId="0e1aba8d-d701-415b-845f-efaa52324e68" providerId="ADAL" clId="{31A67119-6469-4378-AE9B-742479387074}" dt="2024-06-18T08:15:10.663" v="91" actId="1076"/>
          <ac:cxnSpMkLst>
            <pc:docMk/>
            <pc:sldMk cId="241187842" sldId="272"/>
            <ac:cxnSpMk id="4" creationId="{6AC4B5FA-D274-06EF-07E4-EB4C2B65A0F7}"/>
          </ac:cxnSpMkLst>
        </pc:cxnChg>
        <pc:cxnChg chg="mod">
          <ac:chgData name="Hill, Clive (STFC,DL,TECH)" userId="0e1aba8d-d701-415b-845f-efaa52324e68" providerId="ADAL" clId="{31A67119-6469-4378-AE9B-742479387074}" dt="2024-06-18T08:15:10.663" v="91" actId="1076"/>
          <ac:cxnSpMkLst>
            <pc:docMk/>
            <pc:sldMk cId="241187842" sldId="272"/>
            <ac:cxnSpMk id="9" creationId="{951766C0-B3D9-480D-0F03-F0BC265D44C9}"/>
          </ac:cxnSpMkLst>
        </pc:cxnChg>
      </pc:sldChg>
      <pc:sldChg chg="addSp delSp modSp add mod ord">
        <pc:chgData name="Hill, Clive (STFC,DL,TECH)" userId="0e1aba8d-d701-415b-845f-efaa52324e68" providerId="ADAL" clId="{31A67119-6469-4378-AE9B-742479387074}" dt="2024-06-18T10:34:47.409" v="320" actId="166"/>
        <pc:sldMkLst>
          <pc:docMk/>
          <pc:sldMk cId="2402379283" sldId="274"/>
        </pc:sldMkLst>
        <pc:spChg chg="del">
          <ac:chgData name="Hill, Clive (STFC,DL,TECH)" userId="0e1aba8d-d701-415b-845f-efaa52324e68" providerId="ADAL" clId="{31A67119-6469-4378-AE9B-742479387074}" dt="2024-06-18T08:22:49.278" v="168" actId="478"/>
          <ac:spMkLst>
            <pc:docMk/>
            <pc:sldMk cId="2402379283" sldId="274"/>
            <ac:spMk id="7" creationId="{F513AECD-823B-2EEB-3A0C-BE783F0019F9}"/>
          </ac:spMkLst>
        </pc:spChg>
        <pc:spChg chg="del">
          <ac:chgData name="Hill, Clive (STFC,DL,TECH)" userId="0e1aba8d-d701-415b-845f-efaa52324e68" providerId="ADAL" clId="{31A67119-6469-4378-AE9B-742479387074}" dt="2024-06-18T08:22:49.278" v="168" actId="478"/>
          <ac:spMkLst>
            <pc:docMk/>
            <pc:sldMk cId="2402379283" sldId="274"/>
            <ac:spMk id="10" creationId="{BEB76A40-A0BF-6194-59D4-D538F474C068}"/>
          </ac:spMkLst>
        </pc:spChg>
        <pc:spChg chg="del">
          <ac:chgData name="Hill, Clive (STFC,DL,TECH)" userId="0e1aba8d-d701-415b-845f-efaa52324e68" providerId="ADAL" clId="{31A67119-6469-4378-AE9B-742479387074}" dt="2024-06-18T08:22:49.278" v="168" actId="478"/>
          <ac:spMkLst>
            <pc:docMk/>
            <pc:sldMk cId="2402379283" sldId="274"/>
            <ac:spMk id="11" creationId="{CF1FE823-8373-5251-51D1-F9154EC3267E}"/>
          </ac:spMkLst>
        </pc:spChg>
        <pc:spChg chg="del">
          <ac:chgData name="Hill, Clive (STFC,DL,TECH)" userId="0e1aba8d-d701-415b-845f-efaa52324e68" providerId="ADAL" clId="{31A67119-6469-4378-AE9B-742479387074}" dt="2024-06-18T08:22:49.278" v="168" actId="478"/>
          <ac:spMkLst>
            <pc:docMk/>
            <pc:sldMk cId="2402379283" sldId="274"/>
            <ac:spMk id="23" creationId="{2B669157-2058-829C-3AC6-3FF2196A0182}"/>
          </ac:spMkLst>
        </pc:spChg>
        <pc:spChg chg="del">
          <ac:chgData name="Hill, Clive (STFC,DL,TECH)" userId="0e1aba8d-d701-415b-845f-efaa52324e68" providerId="ADAL" clId="{31A67119-6469-4378-AE9B-742479387074}" dt="2024-06-18T08:22:49.278" v="168" actId="478"/>
          <ac:spMkLst>
            <pc:docMk/>
            <pc:sldMk cId="2402379283" sldId="274"/>
            <ac:spMk id="25" creationId="{66F75D0C-1EE7-76F4-2909-BDD7E838A08B}"/>
          </ac:spMkLst>
        </pc:spChg>
        <pc:spChg chg="del">
          <ac:chgData name="Hill, Clive (STFC,DL,TECH)" userId="0e1aba8d-d701-415b-845f-efaa52324e68" providerId="ADAL" clId="{31A67119-6469-4378-AE9B-742479387074}" dt="2024-06-18T08:22:49.278" v="168" actId="478"/>
          <ac:spMkLst>
            <pc:docMk/>
            <pc:sldMk cId="2402379283" sldId="274"/>
            <ac:spMk id="26" creationId="{A5F07033-DF69-4D35-5C86-9A54D13C1126}"/>
          </ac:spMkLst>
        </pc:spChg>
        <pc:spChg chg="del">
          <ac:chgData name="Hill, Clive (STFC,DL,TECH)" userId="0e1aba8d-d701-415b-845f-efaa52324e68" providerId="ADAL" clId="{31A67119-6469-4378-AE9B-742479387074}" dt="2024-06-18T08:22:49.278" v="168" actId="478"/>
          <ac:spMkLst>
            <pc:docMk/>
            <pc:sldMk cId="2402379283" sldId="274"/>
            <ac:spMk id="28" creationId="{453AA295-BA23-74D3-EBB9-6C446B35A058}"/>
          </ac:spMkLst>
        </pc:spChg>
        <pc:spChg chg="del">
          <ac:chgData name="Hill, Clive (STFC,DL,TECH)" userId="0e1aba8d-d701-415b-845f-efaa52324e68" providerId="ADAL" clId="{31A67119-6469-4378-AE9B-742479387074}" dt="2024-06-18T08:22:49.278" v="168" actId="478"/>
          <ac:spMkLst>
            <pc:docMk/>
            <pc:sldMk cId="2402379283" sldId="274"/>
            <ac:spMk id="29" creationId="{F85F6FE5-FFE2-5CFD-60E3-B895E25B1ED8}"/>
          </ac:spMkLst>
        </pc:spChg>
        <pc:spChg chg="del">
          <ac:chgData name="Hill, Clive (STFC,DL,TECH)" userId="0e1aba8d-d701-415b-845f-efaa52324e68" providerId="ADAL" clId="{31A67119-6469-4378-AE9B-742479387074}" dt="2024-06-18T08:22:49.278" v="168" actId="478"/>
          <ac:spMkLst>
            <pc:docMk/>
            <pc:sldMk cId="2402379283" sldId="274"/>
            <ac:spMk id="34" creationId="{7F1ED35B-AB98-5517-0084-1B68525DB29A}"/>
          </ac:spMkLst>
        </pc:spChg>
        <pc:spChg chg="mod">
          <ac:chgData name="Hill, Clive (STFC,DL,TECH)" userId="0e1aba8d-d701-415b-845f-efaa52324e68" providerId="ADAL" clId="{31A67119-6469-4378-AE9B-742479387074}" dt="2024-06-18T08:29:50.635" v="212" actId="20577"/>
          <ac:spMkLst>
            <pc:docMk/>
            <pc:sldMk cId="2402379283" sldId="274"/>
            <ac:spMk id="58" creationId="{43FEA45F-F9D0-20F0-3FE3-502585052146}"/>
          </ac:spMkLst>
        </pc:spChg>
        <pc:spChg chg="del">
          <ac:chgData name="Hill, Clive (STFC,DL,TECH)" userId="0e1aba8d-d701-415b-845f-efaa52324e68" providerId="ADAL" clId="{31A67119-6469-4378-AE9B-742479387074}" dt="2024-06-18T08:22:49.278" v="168" actId="478"/>
          <ac:spMkLst>
            <pc:docMk/>
            <pc:sldMk cId="2402379283" sldId="274"/>
            <ac:spMk id="61" creationId="{373CC267-9435-0DB5-06C4-FB6A27543D29}"/>
          </ac:spMkLst>
        </pc:spChg>
        <pc:spChg chg="del">
          <ac:chgData name="Hill, Clive (STFC,DL,TECH)" userId="0e1aba8d-d701-415b-845f-efaa52324e68" providerId="ADAL" clId="{31A67119-6469-4378-AE9B-742479387074}" dt="2024-06-18T08:22:49.278" v="168" actId="478"/>
          <ac:spMkLst>
            <pc:docMk/>
            <pc:sldMk cId="2402379283" sldId="274"/>
            <ac:spMk id="65" creationId="{2B47F74B-B376-FC73-AE6C-F888BE91F5B6}"/>
          </ac:spMkLst>
        </pc:spChg>
        <pc:picChg chg="del">
          <ac:chgData name="Hill, Clive (STFC,DL,TECH)" userId="0e1aba8d-d701-415b-845f-efaa52324e68" providerId="ADAL" clId="{31A67119-6469-4378-AE9B-742479387074}" dt="2024-06-18T08:22:43.467" v="166" actId="478"/>
          <ac:picMkLst>
            <pc:docMk/>
            <pc:sldMk cId="2402379283" sldId="274"/>
            <ac:picMk id="3" creationId="{579F05F5-756B-1FF8-0979-F9FB6D4E35EF}"/>
          </ac:picMkLst>
        </pc:picChg>
        <pc:picChg chg="del">
          <ac:chgData name="Hill, Clive (STFC,DL,TECH)" userId="0e1aba8d-d701-415b-845f-efaa52324e68" providerId="ADAL" clId="{31A67119-6469-4378-AE9B-742479387074}" dt="2024-06-18T08:22:44.136" v="167" actId="478"/>
          <ac:picMkLst>
            <pc:docMk/>
            <pc:sldMk cId="2402379283" sldId="274"/>
            <ac:picMk id="4" creationId="{AD6A28F7-05FA-8F1B-C736-0E2CFA4B3601}"/>
          </ac:picMkLst>
        </pc:picChg>
        <pc:picChg chg="add mod ord">
          <ac:chgData name="Hill, Clive (STFC,DL,TECH)" userId="0e1aba8d-d701-415b-845f-efaa52324e68" providerId="ADAL" clId="{31A67119-6469-4378-AE9B-742479387074}" dt="2024-06-18T10:34:47.409" v="320" actId="166"/>
          <ac:picMkLst>
            <pc:docMk/>
            <pc:sldMk cId="2402379283" sldId="274"/>
            <ac:picMk id="5" creationId="{54705D90-F7CD-57EE-0E7E-CF2BB4E78DBC}"/>
          </ac:picMkLst>
        </pc:picChg>
        <pc:picChg chg="add mod">
          <ac:chgData name="Hill, Clive (STFC,DL,TECH)" userId="0e1aba8d-d701-415b-845f-efaa52324e68" providerId="ADAL" clId="{31A67119-6469-4378-AE9B-742479387074}" dt="2024-06-18T08:29:27.155" v="195" actId="1076"/>
          <ac:picMkLst>
            <pc:docMk/>
            <pc:sldMk cId="2402379283" sldId="274"/>
            <ac:picMk id="12" creationId="{B492E0F9-9211-42A3-EA0B-4DB0E9EEE784}"/>
          </ac:picMkLst>
        </pc:picChg>
        <pc:cxnChg chg="del">
          <ac:chgData name="Hill, Clive (STFC,DL,TECH)" userId="0e1aba8d-d701-415b-845f-efaa52324e68" providerId="ADAL" clId="{31A67119-6469-4378-AE9B-742479387074}" dt="2024-06-18T08:22:49.278" v="168" actId="478"/>
          <ac:cxnSpMkLst>
            <pc:docMk/>
            <pc:sldMk cId="2402379283" sldId="274"/>
            <ac:cxnSpMk id="6" creationId="{ABAF0E38-40A0-EAC8-1381-0E1F08C89E22}"/>
          </ac:cxnSpMkLst>
        </pc:cxnChg>
        <pc:cxnChg chg="del">
          <ac:chgData name="Hill, Clive (STFC,DL,TECH)" userId="0e1aba8d-d701-415b-845f-efaa52324e68" providerId="ADAL" clId="{31A67119-6469-4378-AE9B-742479387074}" dt="2024-06-18T08:22:49.278" v="168" actId="478"/>
          <ac:cxnSpMkLst>
            <pc:docMk/>
            <pc:sldMk cId="2402379283" sldId="274"/>
            <ac:cxnSpMk id="9" creationId="{3D6F8870-83CA-3473-4593-76DB8DA28FFE}"/>
          </ac:cxnSpMkLst>
        </pc:cxnChg>
        <pc:cxnChg chg="del">
          <ac:chgData name="Hill, Clive (STFC,DL,TECH)" userId="0e1aba8d-d701-415b-845f-efaa52324e68" providerId="ADAL" clId="{31A67119-6469-4378-AE9B-742479387074}" dt="2024-06-18T08:22:49.278" v="168" actId="478"/>
          <ac:cxnSpMkLst>
            <pc:docMk/>
            <pc:sldMk cId="2402379283" sldId="274"/>
            <ac:cxnSpMk id="15" creationId="{131BAB48-06A8-024F-AC6B-9E2BA128CC9E}"/>
          </ac:cxnSpMkLst>
        </pc:cxnChg>
        <pc:cxnChg chg="del">
          <ac:chgData name="Hill, Clive (STFC,DL,TECH)" userId="0e1aba8d-d701-415b-845f-efaa52324e68" providerId="ADAL" clId="{31A67119-6469-4378-AE9B-742479387074}" dt="2024-06-18T08:22:49.278" v="168" actId="478"/>
          <ac:cxnSpMkLst>
            <pc:docMk/>
            <pc:sldMk cId="2402379283" sldId="274"/>
            <ac:cxnSpMk id="16" creationId="{93C0278B-74C2-1A25-6FAF-FFD49B61A978}"/>
          </ac:cxnSpMkLst>
        </pc:cxnChg>
        <pc:cxnChg chg="del">
          <ac:chgData name="Hill, Clive (STFC,DL,TECH)" userId="0e1aba8d-d701-415b-845f-efaa52324e68" providerId="ADAL" clId="{31A67119-6469-4378-AE9B-742479387074}" dt="2024-06-18T08:22:49.278" v="168" actId="478"/>
          <ac:cxnSpMkLst>
            <pc:docMk/>
            <pc:sldMk cId="2402379283" sldId="274"/>
            <ac:cxnSpMk id="19" creationId="{73848C0A-375E-89C9-9660-539AC264D1B3}"/>
          </ac:cxnSpMkLst>
        </pc:cxnChg>
        <pc:cxnChg chg="del">
          <ac:chgData name="Hill, Clive (STFC,DL,TECH)" userId="0e1aba8d-d701-415b-845f-efaa52324e68" providerId="ADAL" clId="{31A67119-6469-4378-AE9B-742479387074}" dt="2024-06-18T08:22:49.278" v="168" actId="478"/>
          <ac:cxnSpMkLst>
            <pc:docMk/>
            <pc:sldMk cId="2402379283" sldId="274"/>
            <ac:cxnSpMk id="24" creationId="{D92A922F-9A7A-4F6C-EF4E-3E2F23F3DB9D}"/>
          </ac:cxnSpMkLst>
        </pc:cxnChg>
        <pc:cxnChg chg="del">
          <ac:chgData name="Hill, Clive (STFC,DL,TECH)" userId="0e1aba8d-d701-415b-845f-efaa52324e68" providerId="ADAL" clId="{31A67119-6469-4378-AE9B-742479387074}" dt="2024-06-18T08:22:49.278" v="168" actId="478"/>
          <ac:cxnSpMkLst>
            <pc:docMk/>
            <pc:sldMk cId="2402379283" sldId="274"/>
            <ac:cxnSpMk id="27" creationId="{8818F2F4-7DA0-9BD8-B596-6BD4B57305A5}"/>
          </ac:cxnSpMkLst>
        </pc:cxnChg>
        <pc:cxnChg chg="del">
          <ac:chgData name="Hill, Clive (STFC,DL,TECH)" userId="0e1aba8d-d701-415b-845f-efaa52324e68" providerId="ADAL" clId="{31A67119-6469-4378-AE9B-742479387074}" dt="2024-06-18T08:22:49.278" v="168" actId="478"/>
          <ac:cxnSpMkLst>
            <pc:docMk/>
            <pc:sldMk cId="2402379283" sldId="274"/>
            <ac:cxnSpMk id="31" creationId="{F9A8908B-B1A6-F6D1-7DF1-E3AD274666CF}"/>
          </ac:cxnSpMkLst>
        </pc:cxnChg>
        <pc:cxnChg chg="del">
          <ac:chgData name="Hill, Clive (STFC,DL,TECH)" userId="0e1aba8d-d701-415b-845f-efaa52324e68" providerId="ADAL" clId="{31A67119-6469-4378-AE9B-742479387074}" dt="2024-06-18T08:22:49.278" v="168" actId="478"/>
          <ac:cxnSpMkLst>
            <pc:docMk/>
            <pc:sldMk cId="2402379283" sldId="274"/>
            <ac:cxnSpMk id="41" creationId="{52BBF7EA-AE7C-EBCA-8D97-2D05AAE7C2A4}"/>
          </ac:cxnSpMkLst>
        </pc:cxnChg>
        <pc:cxnChg chg="del">
          <ac:chgData name="Hill, Clive (STFC,DL,TECH)" userId="0e1aba8d-d701-415b-845f-efaa52324e68" providerId="ADAL" clId="{31A67119-6469-4378-AE9B-742479387074}" dt="2024-06-18T08:22:49.278" v="168" actId="478"/>
          <ac:cxnSpMkLst>
            <pc:docMk/>
            <pc:sldMk cId="2402379283" sldId="274"/>
            <ac:cxnSpMk id="60" creationId="{1887679D-6E5A-EE40-433E-869FE6E09A18}"/>
          </ac:cxnSpMkLst>
        </pc:cxnChg>
        <pc:cxnChg chg="del">
          <ac:chgData name="Hill, Clive (STFC,DL,TECH)" userId="0e1aba8d-d701-415b-845f-efaa52324e68" providerId="ADAL" clId="{31A67119-6469-4378-AE9B-742479387074}" dt="2024-06-18T08:22:49.278" v="168" actId="478"/>
          <ac:cxnSpMkLst>
            <pc:docMk/>
            <pc:sldMk cId="2402379283" sldId="274"/>
            <ac:cxnSpMk id="64" creationId="{AA807F27-0A70-2184-53CE-18A299DBF7FD}"/>
          </ac:cxnSpMkLst>
        </pc:cxnChg>
      </pc:sldChg>
      <pc:sldChg chg="addSp delSp modSp new mod">
        <pc:chgData name="Hill, Clive (STFC,DL,TECH)" userId="0e1aba8d-d701-415b-845f-efaa52324e68" providerId="ADAL" clId="{31A67119-6469-4378-AE9B-742479387074}" dt="2024-06-18T11:04:57.638" v="586" actId="1076"/>
        <pc:sldMkLst>
          <pc:docMk/>
          <pc:sldMk cId="586692497" sldId="275"/>
        </pc:sldMkLst>
        <pc:spChg chg="add mod">
          <ac:chgData name="Hill, Clive (STFC,DL,TECH)" userId="0e1aba8d-d701-415b-845f-efaa52324e68" providerId="ADAL" clId="{31A67119-6469-4378-AE9B-742479387074}" dt="2024-06-18T11:04:35.710" v="578" actId="1076"/>
          <ac:spMkLst>
            <pc:docMk/>
            <pc:sldMk cId="586692497" sldId="275"/>
            <ac:spMk id="4" creationId="{482D228D-D128-60B9-9005-CCDE50FDDB93}"/>
          </ac:spMkLst>
        </pc:spChg>
        <pc:spChg chg="add del mod">
          <ac:chgData name="Hill, Clive (STFC,DL,TECH)" userId="0e1aba8d-d701-415b-845f-efaa52324e68" providerId="ADAL" clId="{31A67119-6469-4378-AE9B-742479387074}" dt="2024-06-18T10:41:53.641" v="361" actId="478"/>
          <ac:spMkLst>
            <pc:docMk/>
            <pc:sldMk cId="586692497" sldId="275"/>
            <ac:spMk id="5" creationId="{F4551DD8-FFEA-9F15-7BB7-15F924A21D12}"/>
          </ac:spMkLst>
        </pc:spChg>
        <pc:spChg chg="add mod">
          <ac:chgData name="Hill, Clive (STFC,DL,TECH)" userId="0e1aba8d-d701-415b-845f-efaa52324e68" providerId="ADAL" clId="{31A67119-6469-4378-AE9B-742479387074}" dt="2024-06-18T11:04:28.974" v="577" actId="1076"/>
          <ac:spMkLst>
            <pc:docMk/>
            <pc:sldMk cId="586692497" sldId="275"/>
            <ac:spMk id="8" creationId="{69A04DBD-A11B-36BB-BBB6-15DB2FB4633C}"/>
          </ac:spMkLst>
        </pc:spChg>
        <pc:spChg chg="add mod">
          <ac:chgData name="Hill, Clive (STFC,DL,TECH)" userId="0e1aba8d-d701-415b-845f-efaa52324e68" providerId="ADAL" clId="{31A67119-6469-4378-AE9B-742479387074}" dt="2024-06-18T11:04:57.638" v="586" actId="1076"/>
          <ac:spMkLst>
            <pc:docMk/>
            <pc:sldMk cId="586692497" sldId="275"/>
            <ac:spMk id="9" creationId="{1D68A591-FFA6-F309-7BA3-9797E3C70BA8}"/>
          </ac:spMkLst>
        </pc:spChg>
        <pc:spChg chg="add mod">
          <ac:chgData name="Hill, Clive (STFC,DL,TECH)" userId="0e1aba8d-d701-415b-845f-efaa52324e68" providerId="ADAL" clId="{31A67119-6469-4378-AE9B-742479387074}" dt="2024-06-18T10:40:58.596" v="355" actId="571"/>
          <ac:spMkLst>
            <pc:docMk/>
            <pc:sldMk cId="586692497" sldId="275"/>
            <ac:spMk id="11" creationId="{2E173E21-F248-544F-B467-91001128A862}"/>
          </ac:spMkLst>
        </pc:spChg>
        <pc:picChg chg="add mod">
          <ac:chgData name="Hill, Clive (STFC,DL,TECH)" userId="0e1aba8d-d701-415b-845f-efaa52324e68" providerId="ADAL" clId="{31A67119-6469-4378-AE9B-742479387074}" dt="2024-06-18T11:04:22.806" v="576" actId="14100"/>
          <ac:picMkLst>
            <pc:docMk/>
            <pc:sldMk cId="586692497" sldId="275"/>
            <ac:picMk id="3" creationId="{D0999EA5-574F-1E69-F650-316F416B0DE4}"/>
          </ac:picMkLst>
        </pc:picChg>
        <pc:cxnChg chg="add del mod">
          <ac:chgData name="Hill, Clive (STFC,DL,TECH)" userId="0e1aba8d-d701-415b-845f-efaa52324e68" providerId="ADAL" clId="{31A67119-6469-4378-AE9B-742479387074}" dt="2024-06-18T10:41:59.433" v="363" actId="478"/>
          <ac:cxnSpMkLst>
            <pc:docMk/>
            <pc:sldMk cId="586692497" sldId="275"/>
            <ac:cxnSpMk id="7" creationId="{F78007BD-BC4D-8382-FD66-AD0EC26E58DE}"/>
          </ac:cxnSpMkLst>
        </pc:cxnChg>
        <pc:cxnChg chg="add mod">
          <ac:chgData name="Hill, Clive (STFC,DL,TECH)" userId="0e1aba8d-d701-415b-845f-efaa52324e68" providerId="ADAL" clId="{31A67119-6469-4378-AE9B-742479387074}" dt="2024-06-18T10:40:58.596" v="355" actId="571"/>
          <ac:cxnSpMkLst>
            <pc:docMk/>
            <pc:sldMk cId="586692497" sldId="275"/>
            <ac:cxnSpMk id="10" creationId="{4AD49C4A-EBEF-3C87-F677-C569BF96C4D8}"/>
          </ac:cxnSpMkLst>
        </pc:cxnChg>
        <pc:cxnChg chg="add mod">
          <ac:chgData name="Hill, Clive (STFC,DL,TECH)" userId="0e1aba8d-d701-415b-845f-efaa52324e68" providerId="ADAL" clId="{31A67119-6469-4378-AE9B-742479387074}" dt="2024-06-18T11:04:47.030" v="580" actId="1076"/>
          <ac:cxnSpMkLst>
            <pc:docMk/>
            <pc:sldMk cId="586692497" sldId="275"/>
            <ac:cxnSpMk id="12" creationId="{A4D00A46-3536-15BF-22DF-8CA3BB8AEE78}"/>
          </ac:cxnSpMkLst>
        </pc:cxnChg>
      </pc:sldChg>
    </pc:docChg>
  </pc:docChgLst>
  <pc:docChgLst>
    <pc:chgData name="Hill, Clive (STFC,DL,TECH)" userId="0e1aba8d-d701-415b-845f-efaa52324e68" providerId="ADAL" clId="{4580F616-52EC-4A9D-8F3B-5CEFC132FC5F}"/>
    <pc:docChg chg="undo custSel addSld delSld modSld sldOrd">
      <pc:chgData name="Hill, Clive (STFC,DL,TECH)" userId="0e1aba8d-d701-415b-845f-efaa52324e68" providerId="ADAL" clId="{4580F616-52EC-4A9D-8F3B-5CEFC132FC5F}" dt="2024-05-16T15:19:29.641" v="1422" actId="1076"/>
      <pc:docMkLst>
        <pc:docMk/>
      </pc:docMkLst>
      <pc:sldChg chg="addSp modSp new del mod ord">
        <pc:chgData name="Hill, Clive (STFC,DL,TECH)" userId="0e1aba8d-d701-415b-845f-efaa52324e68" providerId="ADAL" clId="{4580F616-52EC-4A9D-8F3B-5CEFC132FC5F}" dt="2024-05-13T15:01:47.576" v="593" actId="2696"/>
        <pc:sldMkLst>
          <pc:docMk/>
          <pc:sldMk cId="4262751077" sldId="256"/>
        </pc:sldMkLst>
        <pc:spChg chg="add mod">
          <ac:chgData name="Hill, Clive (STFC,DL,TECH)" userId="0e1aba8d-d701-415b-845f-efaa52324e68" providerId="ADAL" clId="{4580F616-52EC-4A9D-8F3B-5CEFC132FC5F}" dt="2024-05-13T14:21:13.765" v="370" actId="1076"/>
          <ac:spMkLst>
            <pc:docMk/>
            <pc:sldMk cId="4262751077" sldId="256"/>
            <ac:spMk id="36" creationId="{1823EEF2-95F6-471D-79C5-122D53384BE4}"/>
          </ac:spMkLst>
        </pc:spChg>
        <pc:spChg chg="add mod">
          <ac:chgData name="Hill, Clive (STFC,DL,TECH)" userId="0e1aba8d-d701-415b-845f-efaa52324e68" providerId="ADAL" clId="{4580F616-52EC-4A9D-8F3B-5CEFC132FC5F}" dt="2024-05-07T13:37:59.611" v="205" actId="14100"/>
          <ac:spMkLst>
            <pc:docMk/>
            <pc:sldMk cId="4262751077" sldId="256"/>
            <ac:spMk id="45" creationId="{DE2DA11E-DC39-AB59-7047-4C8B26DF21D2}"/>
          </ac:spMkLst>
        </pc:spChg>
        <pc:spChg chg="add mod">
          <ac:chgData name="Hill, Clive (STFC,DL,TECH)" userId="0e1aba8d-d701-415b-845f-efaa52324e68" providerId="ADAL" clId="{4580F616-52EC-4A9D-8F3B-5CEFC132FC5F}" dt="2024-05-13T14:23:40.948" v="381" actId="1076"/>
          <ac:spMkLst>
            <pc:docMk/>
            <pc:sldMk cId="4262751077" sldId="256"/>
            <ac:spMk id="46" creationId="{DCC94545-9DD0-ED17-8C0F-982AFB66F18B}"/>
          </ac:spMkLst>
        </pc:spChg>
        <pc:picChg chg="add mod">
          <ac:chgData name="Hill, Clive (STFC,DL,TECH)" userId="0e1aba8d-d701-415b-845f-efaa52324e68" providerId="ADAL" clId="{4580F616-52EC-4A9D-8F3B-5CEFC132FC5F}" dt="2024-05-07T12:36:45.601" v="15" actId="1076"/>
          <ac:picMkLst>
            <pc:docMk/>
            <pc:sldMk cId="4262751077" sldId="256"/>
            <ac:picMk id="3" creationId="{DFBCC8CA-37DB-287B-58FA-A5E46AB41CED}"/>
          </ac:picMkLst>
        </pc:picChg>
        <pc:picChg chg="add mod">
          <ac:chgData name="Hill, Clive (STFC,DL,TECH)" userId="0e1aba8d-d701-415b-845f-efaa52324e68" providerId="ADAL" clId="{4580F616-52EC-4A9D-8F3B-5CEFC132FC5F}" dt="2024-05-13T14:21:28.661" v="375" actId="1076"/>
          <ac:picMkLst>
            <pc:docMk/>
            <pc:sldMk cId="4262751077" sldId="256"/>
            <ac:picMk id="5" creationId="{2D702CC3-4B7E-3DE9-682E-DDB9603F4DE7}"/>
          </ac:picMkLst>
        </pc:picChg>
        <pc:picChg chg="add mod">
          <ac:chgData name="Hill, Clive (STFC,DL,TECH)" userId="0e1aba8d-d701-415b-845f-efaa52324e68" providerId="ADAL" clId="{4580F616-52EC-4A9D-8F3B-5CEFC132FC5F}" dt="2024-05-07T12:40:27.876" v="39" actId="571"/>
          <ac:picMkLst>
            <pc:docMk/>
            <pc:sldMk cId="4262751077" sldId="256"/>
            <ac:picMk id="23" creationId="{3FCF2D5D-DA50-F7D7-D3FC-64803A9B7569}"/>
          </ac:picMkLst>
        </pc:picChg>
        <pc:cxnChg chg="add mod">
          <ac:chgData name="Hill, Clive (STFC,DL,TECH)" userId="0e1aba8d-d701-415b-845f-efaa52324e68" providerId="ADAL" clId="{4580F616-52EC-4A9D-8F3B-5CEFC132FC5F}" dt="2024-05-07T12:41:36.844" v="50" actId="14100"/>
          <ac:cxnSpMkLst>
            <pc:docMk/>
            <pc:sldMk cId="4262751077" sldId="256"/>
            <ac:cxnSpMk id="7" creationId="{1AC4D160-550C-48FB-467D-20CCB44F91DD}"/>
          </ac:cxnSpMkLst>
        </pc:cxnChg>
        <pc:cxnChg chg="add mod">
          <ac:chgData name="Hill, Clive (STFC,DL,TECH)" userId="0e1aba8d-d701-415b-845f-efaa52324e68" providerId="ADAL" clId="{4580F616-52EC-4A9D-8F3B-5CEFC132FC5F}" dt="2024-05-07T12:39:34.609" v="36" actId="14100"/>
          <ac:cxnSpMkLst>
            <pc:docMk/>
            <pc:sldMk cId="4262751077" sldId="256"/>
            <ac:cxnSpMk id="9" creationId="{71B22F45-1DB2-F5A5-7426-95F6930318B5}"/>
          </ac:cxnSpMkLst>
        </pc:cxnChg>
        <pc:cxnChg chg="add mod">
          <ac:chgData name="Hill, Clive (STFC,DL,TECH)" userId="0e1aba8d-d701-415b-845f-efaa52324e68" providerId="ADAL" clId="{4580F616-52EC-4A9D-8F3B-5CEFC132FC5F}" dt="2024-05-07T12:39:16.945" v="34" actId="14100"/>
          <ac:cxnSpMkLst>
            <pc:docMk/>
            <pc:sldMk cId="4262751077" sldId="256"/>
            <ac:cxnSpMk id="12" creationId="{26396726-28F4-9DEE-6106-C5BFACD5D79F}"/>
          </ac:cxnSpMkLst>
        </pc:cxnChg>
        <pc:cxnChg chg="add mod">
          <ac:chgData name="Hill, Clive (STFC,DL,TECH)" userId="0e1aba8d-d701-415b-845f-efaa52324e68" providerId="ADAL" clId="{4580F616-52EC-4A9D-8F3B-5CEFC132FC5F}" dt="2024-05-07T12:39:38.921" v="37" actId="14100"/>
          <ac:cxnSpMkLst>
            <pc:docMk/>
            <pc:sldMk cId="4262751077" sldId="256"/>
            <ac:cxnSpMk id="14" creationId="{48914146-1214-3210-6A6F-4C6451874EFA}"/>
          </ac:cxnSpMkLst>
        </pc:cxnChg>
        <pc:cxnChg chg="add mod">
          <ac:chgData name="Hill, Clive (STFC,DL,TECH)" userId="0e1aba8d-d701-415b-845f-efaa52324e68" providerId="ADAL" clId="{4580F616-52EC-4A9D-8F3B-5CEFC132FC5F}" dt="2024-05-07T12:40:27.876" v="39" actId="571"/>
          <ac:cxnSpMkLst>
            <pc:docMk/>
            <pc:sldMk cId="4262751077" sldId="256"/>
            <ac:cxnSpMk id="24" creationId="{362E8965-A470-5F49-6AD6-DE5A6B47B7E1}"/>
          </ac:cxnSpMkLst>
        </pc:cxnChg>
        <pc:cxnChg chg="add mod">
          <ac:chgData name="Hill, Clive (STFC,DL,TECH)" userId="0e1aba8d-d701-415b-845f-efaa52324e68" providerId="ADAL" clId="{4580F616-52EC-4A9D-8F3B-5CEFC132FC5F}" dt="2024-05-07T12:43:28.954" v="56" actId="1076"/>
          <ac:cxnSpMkLst>
            <pc:docMk/>
            <pc:sldMk cId="4262751077" sldId="256"/>
            <ac:cxnSpMk id="25" creationId="{E7623C9B-B885-1306-AA62-2E253121E5A0}"/>
          </ac:cxnSpMkLst>
        </pc:cxnChg>
        <pc:cxnChg chg="add mod">
          <ac:chgData name="Hill, Clive (STFC,DL,TECH)" userId="0e1aba8d-d701-415b-845f-efaa52324e68" providerId="ADAL" clId="{4580F616-52EC-4A9D-8F3B-5CEFC132FC5F}" dt="2024-05-07T12:42:59.914" v="52" actId="571"/>
          <ac:cxnSpMkLst>
            <pc:docMk/>
            <pc:sldMk cId="4262751077" sldId="256"/>
            <ac:cxnSpMk id="31" creationId="{523FE77C-C840-6729-81A3-1757938B3237}"/>
          </ac:cxnSpMkLst>
        </pc:cxnChg>
        <pc:cxnChg chg="add mod">
          <ac:chgData name="Hill, Clive (STFC,DL,TECH)" userId="0e1aba8d-d701-415b-845f-efaa52324e68" providerId="ADAL" clId="{4580F616-52EC-4A9D-8F3B-5CEFC132FC5F}" dt="2024-05-07T12:43:04.188" v="54" actId="571"/>
          <ac:cxnSpMkLst>
            <pc:docMk/>
            <pc:sldMk cId="4262751077" sldId="256"/>
            <ac:cxnSpMk id="32" creationId="{367C661A-A283-FE6D-913F-3D0AC4E8FE68}"/>
          </ac:cxnSpMkLst>
        </pc:cxnChg>
        <pc:cxnChg chg="add mod">
          <ac:chgData name="Hill, Clive (STFC,DL,TECH)" userId="0e1aba8d-d701-415b-845f-efaa52324e68" providerId="ADAL" clId="{4580F616-52EC-4A9D-8F3B-5CEFC132FC5F}" dt="2024-05-07T12:43:04.188" v="54" actId="571"/>
          <ac:cxnSpMkLst>
            <pc:docMk/>
            <pc:sldMk cId="4262751077" sldId="256"/>
            <ac:cxnSpMk id="33" creationId="{42C797E7-7E0F-814F-4753-CBB4A64252B2}"/>
          </ac:cxnSpMkLst>
        </pc:cxnChg>
        <pc:cxnChg chg="add mod">
          <ac:chgData name="Hill, Clive (STFC,DL,TECH)" userId="0e1aba8d-d701-415b-845f-efaa52324e68" providerId="ADAL" clId="{4580F616-52EC-4A9D-8F3B-5CEFC132FC5F}" dt="2024-05-07T12:43:11.555" v="55" actId="571"/>
          <ac:cxnSpMkLst>
            <pc:docMk/>
            <pc:sldMk cId="4262751077" sldId="256"/>
            <ac:cxnSpMk id="34" creationId="{BF326DD6-A6CA-28BC-DED8-7CDE13A478F5}"/>
          </ac:cxnSpMkLst>
        </pc:cxnChg>
        <pc:cxnChg chg="add mod">
          <ac:chgData name="Hill, Clive (STFC,DL,TECH)" userId="0e1aba8d-d701-415b-845f-efaa52324e68" providerId="ADAL" clId="{4580F616-52EC-4A9D-8F3B-5CEFC132FC5F}" dt="2024-05-07T13:35:36.956" v="186" actId="14100"/>
          <ac:cxnSpMkLst>
            <pc:docMk/>
            <pc:sldMk cId="4262751077" sldId="256"/>
            <ac:cxnSpMk id="35" creationId="{CA7366D2-A0E9-799E-C4C0-49DFD4E7B285}"/>
          </ac:cxnSpMkLst>
        </pc:cxnChg>
        <pc:cxnChg chg="add mod">
          <ac:chgData name="Hill, Clive (STFC,DL,TECH)" userId="0e1aba8d-d701-415b-845f-efaa52324e68" providerId="ADAL" clId="{4580F616-52EC-4A9D-8F3B-5CEFC132FC5F}" dt="2024-05-07T13:35:28.066" v="184" actId="1076"/>
          <ac:cxnSpMkLst>
            <pc:docMk/>
            <pc:sldMk cId="4262751077" sldId="256"/>
            <ac:cxnSpMk id="39" creationId="{A36083D8-F4B6-6D2F-E171-204A7DDBEFDF}"/>
          </ac:cxnSpMkLst>
        </pc:cxnChg>
        <pc:cxnChg chg="add mod">
          <ac:chgData name="Hill, Clive (STFC,DL,TECH)" userId="0e1aba8d-d701-415b-845f-efaa52324e68" providerId="ADAL" clId="{4580F616-52EC-4A9D-8F3B-5CEFC132FC5F}" dt="2024-05-07T13:35:40.611" v="187" actId="14100"/>
          <ac:cxnSpMkLst>
            <pc:docMk/>
            <pc:sldMk cId="4262751077" sldId="256"/>
            <ac:cxnSpMk id="42" creationId="{81DD8644-AA89-435A-B590-B88E1EC2B34C}"/>
          </ac:cxnSpMkLst>
        </pc:cxnChg>
      </pc:sldChg>
      <pc:sldChg chg="addSp delSp modSp new del mod ord">
        <pc:chgData name="Hill, Clive (STFC,DL,TECH)" userId="0e1aba8d-d701-415b-845f-efaa52324e68" providerId="ADAL" clId="{4580F616-52EC-4A9D-8F3B-5CEFC132FC5F}" dt="2024-05-13T14:40:06.626" v="443" actId="2696"/>
        <pc:sldMkLst>
          <pc:docMk/>
          <pc:sldMk cId="2667238685" sldId="257"/>
        </pc:sldMkLst>
        <pc:picChg chg="add del">
          <ac:chgData name="Hill, Clive (STFC,DL,TECH)" userId="0e1aba8d-d701-415b-845f-efaa52324e68" providerId="ADAL" clId="{4580F616-52EC-4A9D-8F3B-5CEFC132FC5F}" dt="2024-05-07T12:51:01.053" v="59" actId="22"/>
          <ac:picMkLst>
            <pc:docMk/>
            <pc:sldMk cId="2667238685" sldId="257"/>
            <ac:picMk id="3" creationId="{5D7668EC-EF8D-3A77-493E-781CB3A9F705}"/>
          </ac:picMkLst>
        </pc:picChg>
        <pc:picChg chg="add mod">
          <ac:chgData name="Hill, Clive (STFC,DL,TECH)" userId="0e1aba8d-d701-415b-845f-efaa52324e68" providerId="ADAL" clId="{4580F616-52EC-4A9D-8F3B-5CEFC132FC5F}" dt="2024-05-07T12:51:11.108" v="62" actId="962"/>
          <ac:picMkLst>
            <pc:docMk/>
            <pc:sldMk cId="2667238685" sldId="257"/>
            <ac:picMk id="5" creationId="{1D373BAC-E86B-1D92-DBC4-A4BAFD86AADF}"/>
          </ac:picMkLst>
        </pc:picChg>
      </pc:sldChg>
      <pc:sldChg chg="addSp delSp modSp new mod ord">
        <pc:chgData name="Hill, Clive (STFC,DL,TECH)" userId="0e1aba8d-d701-415b-845f-efaa52324e68" providerId="ADAL" clId="{4580F616-52EC-4A9D-8F3B-5CEFC132FC5F}" dt="2024-05-16T15:13:25.272" v="1281" actId="14100"/>
        <pc:sldMkLst>
          <pc:docMk/>
          <pc:sldMk cId="3492662656" sldId="258"/>
        </pc:sldMkLst>
        <pc:spChg chg="add mod">
          <ac:chgData name="Hill, Clive (STFC,DL,TECH)" userId="0e1aba8d-d701-415b-845f-efaa52324e68" providerId="ADAL" clId="{4580F616-52EC-4A9D-8F3B-5CEFC132FC5F}" dt="2024-05-16T15:13:25.272" v="1281" actId="14100"/>
          <ac:spMkLst>
            <pc:docMk/>
            <pc:sldMk cId="3492662656" sldId="258"/>
            <ac:spMk id="2" creationId="{2E64CB45-4D13-13F2-7698-E8FFAB11377F}"/>
          </ac:spMkLst>
        </pc:spChg>
        <pc:spChg chg="add mod">
          <ac:chgData name="Hill, Clive (STFC,DL,TECH)" userId="0e1aba8d-d701-415b-845f-efaa52324e68" providerId="ADAL" clId="{4580F616-52EC-4A9D-8F3B-5CEFC132FC5F}" dt="2024-05-07T13:10:14.654" v="116" actId="14100"/>
          <ac:spMkLst>
            <pc:docMk/>
            <pc:sldMk cId="3492662656" sldId="258"/>
            <ac:spMk id="10" creationId="{68DB94E0-BC4B-AF00-8587-EFE84FCB0A6B}"/>
          </ac:spMkLst>
        </pc:spChg>
        <pc:spChg chg="add mod">
          <ac:chgData name="Hill, Clive (STFC,DL,TECH)" userId="0e1aba8d-d701-415b-845f-efaa52324e68" providerId="ADAL" clId="{4580F616-52EC-4A9D-8F3B-5CEFC132FC5F}" dt="2024-05-07T13:28:28.852" v="138" actId="692"/>
          <ac:spMkLst>
            <pc:docMk/>
            <pc:sldMk cId="3492662656" sldId="258"/>
            <ac:spMk id="18" creationId="{E56314A0-6194-A012-6479-1B28032DD38F}"/>
          </ac:spMkLst>
        </pc:spChg>
        <pc:spChg chg="add mod">
          <ac:chgData name="Hill, Clive (STFC,DL,TECH)" userId="0e1aba8d-d701-415b-845f-efaa52324e68" providerId="ADAL" clId="{4580F616-52EC-4A9D-8F3B-5CEFC132FC5F}" dt="2024-05-07T13:30:42.163" v="144" actId="1076"/>
          <ac:spMkLst>
            <pc:docMk/>
            <pc:sldMk cId="3492662656" sldId="258"/>
            <ac:spMk id="19" creationId="{336F96D1-97D8-8F04-A347-4A0B89AFEC3E}"/>
          </ac:spMkLst>
        </pc:spChg>
        <pc:spChg chg="add mod">
          <ac:chgData name="Hill, Clive (STFC,DL,TECH)" userId="0e1aba8d-d701-415b-845f-efaa52324e68" providerId="ADAL" clId="{4580F616-52EC-4A9D-8F3B-5CEFC132FC5F}" dt="2024-05-07T13:31:58.666" v="161" actId="1076"/>
          <ac:spMkLst>
            <pc:docMk/>
            <pc:sldMk cId="3492662656" sldId="258"/>
            <ac:spMk id="23" creationId="{4F533491-EF7D-EDC7-E441-C58BDDA97DC8}"/>
          </ac:spMkLst>
        </pc:spChg>
        <pc:spChg chg="add mod">
          <ac:chgData name="Hill, Clive (STFC,DL,TECH)" userId="0e1aba8d-d701-415b-845f-efaa52324e68" providerId="ADAL" clId="{4580F616-52EC-4A9D-8F3B-5CEFC132FC5F}" dt="2024-05-13T15:10:11.264" v="649" actId="692"/>
          <ac:spMkLst>
            <pc:docMk/>
            <pc:sldMk cId="3492662656" sldId="258"/>
            <ac:spMk id="26" creationId="{A79CE21E-3E51-3D80-5806-31A825CCAA02}"/>
          </ac:spMkLst>
        </pc:spChg>
        <pc:spChg chg="add mod">
          <ac:chgData name="Hill, Clive (STFC,DL,TECH)" userId="0e1aba8d-d701-415b-845f-efaa52324e68" providerId="ADAL" clId="{4580F616-52EC-4A9D-8F3B-5CEFC132FC5F}" dt="2024-05-13T15:10:55.925" v="662" actId="1076"/>
          <ac:spMkLst>
            <pc:docMk/>
            <pc:sldMk cId="3492662656" sldId="258"/>
            <ac:spMk id="28" creationId="{79D70111-1A91-3359-F69F-BC0236685293}"/>
          </ac:spMkLst>
        </pc:spChg>
        <pc:spChg chg="add mod">
          <ac:chgData name="Hill, Clive (STFC,DL,TECH)" userId="0e1aba8d-d701-415b-845f-efaa52324e68" providerId="ADAL" clId="{4580F616-52EC-4A9D-8F3B-5CEFC132FC5F}" dt="2024-05-13T15:11:10.853" v="674" actId="20577"/>
          <ac:spMkLst>
            <pc:docMk/>
            <pc:sldMk cId="3492662656" sldId="258"/>
            <ac:spMk id="29" creationId="{ECA6B174-092C-4883-E66F-1FA738359AA8}"/>
          </ac:spMkLst>
        </pc:spChg>
        <pc:picChg chg="add mod">
          <ac:chgData name="Hill, Clive (STFC,DL,TECH)" userId="0e1aba8d-d701-415b-845f-efaa52324e68" providerId="ADAL" clId="{4580F616-52EC-4A9D-8F3B-5CEFC132FC5F}" dt="2024-05-16T15:12:43.192" v="1246" actId="1076"/>
          <ac:picMkLst>
            <pc:docMk/>
            <pc:sldMk cId="3492662656" sldId="258"/>
            <ac:picMk id="3" creationId="{1A69D41D-2D3B-4CDF-A851-45710C78BA9B}"/>
          </ac:picMkLst>
        </pc:picChg>
        <pc:picChg chg="add mod">
          <ac:chgData name="Hill, Clive (STFC,DL,TECH)" userId="0e1aba8d-d701-415b-845f-efaa52324e68" providerId="ADAL" clId="{4580F616-52EC-4A9D-8F3B-5CEFC132FC5F}" dt="2024-05-07T13:07:04.598" v="95" actId="1076"/>
          <ac:picMkLst>
            <pc:docMk/>
            <pc:sldMk cId="3492662656" sldId="258"/>
            <ac:picMk id="5" creationId="{87F55BED-637A-0F98-BB72-57D20C492F64}"/>
          </ac:picMkLst>
        </pc:picChg>
        <pc:picChg chg="add mod">
          <ac:chgData name="Hill, Clive (STFC,DL,TECH)" userId="0e1aba8d-d701-415b-845f-efaa52324e68" providerId="ADAL" clId="{4580F616-52EC-4A9D-8F3B-5CEFC132FC5F}" dt="2024-05-07T13:06:54.878" v="92" actId="1076"/>
          <ac:picMkLst>
            <pc:docMk/>
            <pc:sldMk cId="3492662656" sldId="258"/>
            <ac:picMk id="7" creationId="{6CF81408-B151-9259-C03B-20861C7E8D5D}"/>
          </ac:picMkLst>
        </pc:picChg>
        <pc:picChg chg="add mod">
          <ac:chgData name="Hill, Clive (STFC,DL,TECH)" userId="0e1aba8d-d701-415b-845f-efaa52324e68" providerId="ADAL" clId="{4580F616-52EC-4A9D-8F3B-5CEFC132FC5F}" dt="2024-05-07T14:06:07.786" v="222" actId="1076"/>
          <ac:picMkLst>
            <pc:docMk/>
            <pc:sldMk cId="3492662656" sldId="258"/>
            <ac:picMk id="9" creationId="{6807D573-A7BC-A1D3-1059-C9772AFD08AA}"/>
          </ac:picMkLst>
        </pc:picChg>
        <pc:cxnChg chg="add mod">
          <ac:chgData name="Hill, Clive (STFC,DL,TECH)" userId="0e1aba8d-d701-415b-845f-efaa52324e68" providerId="ADAL" clId="{4580F616-52EC-4A9D-8F3B-5CEFC132FC5F}" dt="2024-05-07T13:09:33.574" v="109" actId="14100"/>
          <ac:cxnSpMkLst>
            <pc:docMk/>
            <pc:sldMk cId="3492662656" sldId="258"/>
            <ac:cxnSpMk id="12" creationId="{A7244063-BFD3-CBD5-464A-A8C835C5DA25}"/>
          </ac:cxnSpMkLst>
        </pc:cxnChg>
        <pc:cxnChg chg="add mod">
          <ac:chgData name="Hill, Clive (STFC,DL,TECH)" userId="0e1aba8d-d701-415b-845f-efaa52324e68" providerId="ADAL" clId="{4580F616-52EC-4A9D-8F3B-5CEFC132FC5F}" dt="2024-05-13T15:09:33.512" v="644" actId="692"/>
          <ac:cxnSpMkLst>
            <pc:docMk/>
            <pc:sldMk cId="3492662656" sldId="258"/>
            <ac:cxnSpMk id="16" creationId="{B90B15C4-88F2-F3B2-DAF8-F07703CC3A34}"/>
          </ac:cxnSpMkLst>
        </pc:cxnChg>
        <pc:cxnChg chg="add mod">
          <ac:chgData name="Hill, Clive (STFC,DL,TECH)" userId="0e1aba8d-d701-415b-845f-efaa52324e68" providerId="ADAL" clId="{4580F616-52EC-4A9D-8F3B-5CEFC132FC5F}" dt="2024-05-07T13:31:37.730" v="150" actId="14100"/>
          <ac:cxnSpMkLst>
            <pc:docMk/>
            <pc:sldMk cId="3492662656" sldId="258"/>
            <ac:cxnSpMk id="21" creationId="{D91F04D7-4AC7-DE46-2255-9AD051A09701}"/>
          </ac:cxnSpMkLst>
        </pc:cxnChg>
        <pc:cxnChg chg="add del mod">
          <ac:chgData name="Hill, Clive (STFC,DL,TECH)" userId="0e1aba8d-d701-415b-845f-efaa52324e68" providerId="ADAL" clId="{4580F616-52EC-4A9D-8F3B-5CEFC132FC5F}" dt="2024-05-07T14:04:04.072" v="214" actId="478"/>
          <ac:cxnSpMkLst>
            <pc:docMk/>
            <pc:sldMk cId="3492662656" sldId="258"/>
            <ac:cxnSpMk id="24" creationId="{95D68561-6457-6040-C2E3-7412897EE548}"/>
          </ac:cxnSpMkLst>
        </pc:cxnChg>
      </pc:sldChg>
      <pc:sldChg chg="addSp delSp modSp new del mod ord">
        <pc:chgData name="Hill, Clive (STFC,DL,TECH)" userId="0e1aba8d-d701-415b-845f-efaa52324e68" providerId="ADAL" clId="{4580F616-52EC-4A9D-8F3B-5CEFC132FC5F}" dt="2024-05-13T14:40:14.625" v="444" actId="2696"/>
        <pc:sldMkLst>
          <pc:docMk/>
          <pc:sldMk cId="179388173" sldId="259"/>
        </pc:sldMkLst>
        <pc:spChg chg="add del mod">
          <ac:chgData name="Hill, Clive (STFC,DL,TECH)" userId="0e1aba8d-d701-415b-845f-efaa52324e68" providerId="ADAL" clId="{4580F616-52EC-4A9D-8F3B-5CEFC132FC5F}" dt="2024-05-13T14:38:00.462" v="424" actId="21"/>
          <ac:spMkLst>
            <pc:docMk/>
            <pc:sldMk cId="179388173" sldId="259"/>
            <ac:spMk id="7" creationId="{DDD7C65D-CFEC-4B8C-A046-6F4CADF84B29}"/>
          </ac:spMkLst>
        </pc:spChg>
        <pc:spChg chg="add del mod">
          <ac:chgData name="Hill, Clive (STFC,DL,TECH)" userId="0e1aba8d-d701-415b-845f-efaa52324e68" providerId="ADAL" clId="{4580F616-52EC-4A9D-8F3B-5CEFC132FC5F}" dt="2024-05-13T14:38:00.462" v="424" actId="21"/>
          <ac:spMkLst>
            <pc:docMk/>
            <pc:sldMk cId="179388173" sldId="259"/>
            <ac:spMk id="15" creationId="{B9EFDF83-6FAE-A647-FAFE-9E5AFE4A6F8F}"/>
          </ac:spMkLst>
        </pc:spChg>
        <pc:spChg chg="add del mod">
          <ac:chgData name="Hill, Clive (STFC,DL,TECH)" userId="0e1aba8d-d701-415b-845f-efaa52324e68" providerId="ADAL" clId="{4580F616-52EC-4A9D-8F3B-5CEFC132FC5F}" dt="2024-05-13T14:39:34.533" v="440" actId="21"/>
          <ac:spMkLst>
            <pc:docMk/>
            <pc:sldMk cId="179388173" sldId="259"/>
            <ac:spMk id="18" creationId="{D25C5CE3-72FB-F726-11EE-B52F3DEBBE65}"/>
          </ac:spMkLst>
        </pc:spChg>
        <pc:picChg chg="add del mod">
          <ac:chgData name="Hill, Clive (STFC,DL,TECH)" userId="0e1aba8d-d701-415b-845f-efaa52324e68" providerId="ADAL" clId="{4580F616-52EC-4A9D-8F3B-5CEFC132FC5F}" dt="2024-05-13T14:37:28.848" v="420" actId="21"/>
          <ac:picMkLst>
            <pc:docMk/>
            <pc:sldMk cId="179388173" sldId="259"/>
            <ac:picMk id="3" creationId="{63893D6A-BCF0-1BEF-A448-688A991480A8}"/>
          </ac:picMkLst>
        </pc:picChg>
        <pc:picChg chg="add del mod">
          <ac:chgData name="Hill, Clive (STFC,DL,TECH)" userId="0e1aba8d-d701-415b-845f-efaa52324e68" providerId="ADAL" clId="{4580F616-52EC-4A9D-8F3B-5CEFC132FC5F}" dt="2024-05-13T14:38:00.462" v="424" actId="21"/>
          <ac:picMkLst>
            <pc:docMk/>
            <pc:sldMk cId="179388173" sldId="259"/>
            <ac:picMk id="5" creationId="{6D340E21-6FA1-CD29-29D0-C63B692E8D1E}"/>
          </ac:picMkLst>
        </pc:picChg>
        <pc:cxnChg chg="add del mod">
          <ac:chgData name="Hill, Clive (STFC,DL,TECH)" userId="0e1aba8d-d701-415b-845f-efaa52324e68" providerId="ADAL" clId="{4580F616-52EC-4A9D-8F3B-5CEFC132FC5F}" dt="2024-05-13T14:38:00.462" v="424" actId="21"/>
          <ac:cxnSpMkLst>
            <pc:docMk/>
            <pc:sldMk cId="179388173" sldId="259"/>
            <ac:cxnSpMk id="6" creationId="{BBC082FC-0671-569A-1715-789F061A639B}"/>
          </ac:cxnSpMkLst>
        </pc:cxnChg>
        <pc:cxnChg chg="add del mod">
          <ac:chgData name="Hill, Clive (STFC,DL,TECH)" userId="0e1aba8d-d701-415b-845f-efaa52324e68" providerId="ADAL" clId="{4580F616-52EC-4A9D-8F3B-5CEFC132FC5F}" dt="2024-05-13T14:38:00.462" v="424" actId="21"/>
          <ac:cxnSpMkLst>
            <pc:docMk/>
            <pc:sldMk cId="179388173" sldId="259"/>
            <ac:cxnSpMk id="14" creationId="{9025D51E-516B-6A56-C95E-830FE87605C0}"/>
          </ac:cxnSpMkLst>
        </pc:cxnChg>
      </pc:sldChg>
      <pc:sldChg chg="addSp delSp modSp new mod ord">
        <pc:chgData name="Hill, Clive (STFC,DL,TECH)" userId="0e1aba8d-d701-415b-845f-efaa52324e68" providerId="ADAL" clId="{4580F616-52EC-4A9D-8F3B-5CEFC132FC5F}" dt="2024-05-16T15:17:31.610" v="1381" actId="166"/>
        <pc:sldMkLst>
          <pc:docMk/>
          <pc:sldMk cId="1656370965" sldId="260"/>
        </pc:sldMkLst>
        <pc:spChg chg="add mod">
          <ac:chgData name="Hill, Clive (STFC,DL,TECH)" userId="0e1aba8d-d701-415b-845f-efaa52324e68" providerId="ADAL" clId="{4580F616-52EC-4A9D-8F3B-5CEFC132FC5F}" dt="2024-05-14T07:45:46.053" v="914" actId="1076"/>
          <ac:spMkLst>
            <pc:docMk/>
            <pc:sldMk cId="1656370965" sldId="260"/>
            <ac:spMk id="7" creationId="{9B96E173-FCB5-8504-38FB-3510D3BF4155}"/>
          </ac:spMkLst>
        </pc:spChg>
        <pc:spChg chg="add mod">
          <ac:chgData name="Hill, Clive (STFC,DL,TECH)" userId="0e1aba8d-d701-415b-845f-efaa52324e68" providerId="ADAL" clId="{4580F616-52EC-4A9D-8F3B-5CEFC132FC5F}" dt="2024-05-14T07:44:06.095" v="895" actId="1076"/>
          <ac:spMkLst>
            <pc:docMk/>
            <pc:sldMk cId="1656370965" sldId="260"/>
            <ac:spMk id="12" creationId="{9CB7CD42-276D-DC8F-6863-548389117917}"/>
          </ac:spMkLst>
        </pc:spChg>
        <pc:spChg chg="add mod">
          <ac:chgData name="Hill, Clive (STFC,DL,TECH)" userId="0e1aba8d-d701-415b-845f-efaa52324e68" providerId="ADAL" clId="{4580F616-52EC-4A9D-8F3B-5CEFC132FC5F}" dt="2024-05-16T15:16:27.865" v="1336" actId="1076"/>
          <ac:spMkLst>
            <pc:docMk/>
            <pc:sldMk cId="1656370965" sldId="260"/>
            <ac:spMk id="13" creationId="{8A78B413-ECF8-45CA-4F73-9F682B0E6033}"/>
          </ac:spMkLst>
        </pc:spChg>
        <pc:spChg chg="add mod">
          <ac:chgData name="Hill, Clive (STFC,DL,TECH)" userId="0e1aba8d-d701-415b-845f-efaa52324e68" providerId="ADAL" clId="{4580F616-52EC-4A9D-8F3B-5CEFC132FC5F}" dt="2024-05-14T07:46:42.653" v="921" actId="1076"/>
          <ac:spMkLst>
            <pc:docMk/>
            <pc:sldMk cId="1656370965" sldId="260"/>
            <ac:spMk id="17" creationId="{DDD7C65D-CFEC-4B8C-A046-6F4CADF84B29}"/>
          </ac:spMkLst>
        </pc:spChg>
        <pc:spChg chg="add mod">
          <ac:chgData name="Hill, Clive (STFC,DL,TECH)" userId="0e1aba8d-d701-415b-845f-efaa52324e68" providerId="ADAL" clId="{4580F616-52EC-4A9D-8F3B-5CEFC132FC5F}" dt="2024-05-14T07:44:44.699" v="903" actId="1076"/>
          <ac:spMkLst>
            <pc:docMk/>
            <pc:sldMk cId="1656370965" sldId="260"/>
            <ac:spMk id="19" creationId="{B9EFDF83-6FAE-A647-FAFE-9E5AFE4A6F8F}"/>
          </ac:spMkLst>
        </pc:spChg>
        <pc:spChg chg="add mod ord">
          <ac:chgData name="Hill, Clive (STFC,DL,TECH)" userId="0e1aba8d-d701-415b-845f-efaa52324e68" providerId="ADAL" clId="{4580F616-52EC-4A9D-8F3B-5CEFC132FC5F}" dt="2024-05-16T15:17:31.610" v="1381" actId="166"/>
          <ac:spMkLst>
            <pc:docMk/>
            <pc:sldMk cId="1656370965" sldId="260"/>
            <ac:spMk id="24" creationId="{D25C5CE3-72FB-F726-11EE-B52F3DEBBE65}"/>
          </ac:spMkLst>
        </pc:spChg>
        <pc:picChg chg="add mod">
          <ac:chgData name="Hill, Clive (STFC,DL,TECH)" userId="0e1aba8d-d701-415b-845f-efaa52324e68" providerId="ADAL" clId="{4580F616-52EC-4A9D-8F3B-5CEFC132FC5F}" dt="2024-05-13T14:39:23.927" v="438" actId="1076"/>
          <ac:picMkLst>
            <pc:docMk/>
            <pc:sldMk cId="1656370965" sldId="260"/>
            <ac:picMk id="3" creationId="{26BC9282-3FD6-9927-EB7B-0AFC814CD3E4}"/>
          </ac:picMkLst>
        </pc:picChg>
        <pc:picChg chg="add mod">
          <ac:chgData name="Hill, Clive (STFC,DL,TECH)" userId="0e1aba8d-d701-415b-845f-efaa52324e68" providerId="ADAL" clId="{4580F616-52EC-4A9D-8F3B-5CEFC132FC5F}" dt="2024-05-13T14:38:46.575" v="433" actId="1076"/>
          <ac:picMkLst>
            <pc:docMk/>
            <pc:sldMk cId="1656370965" sldId="260"/>
            <ac:picMk id="5" creationId="{7F5D620D-288B-2301-EAFF-F0A300EB915D}"/>
          </ac:picMkLst>
        </pc:picChg>
        <pc:picChg chg="add mod ord">
          <ac:chgData name="Hill, Clive (STFC,DL,TECH)" userId="0e1aba8d-d701-415b-845f-efaa52324e68" providerId="ADAL" clId="{4580F616-52EC-4A9D-8F3B-5CEFC132FC5F}" dt="2024-05-16T15:17:14.481" v="1378" actId="166"/>
          <ac:picMkLst>
            <pc:docMk/>
            <pc:sldMk cId="1656370965" sldId="260"/>
            <ac:picMk id="14" creationId="{63893D6A-BCF0-1BEF-A448-688A991480A8}"/>
          </ac:picMkLst>
        </pc:picChg>
        <pc:picChg chg="add mod">
          <ac:chgData name="Hill, Clive (STFC,DL,TECH)" userId="0e1aba8d-d701-415b-845f-efaa52324e68" providerId="ADAL" clId="{4580F616-52EC-4A9D-8F3B-5CEFC132FC5F}" dt="2024-05-13T14:39:08.569" v="436" actId="14100"/>
          <ac:picMkLst>
            <pc:docMk/>
            <pc:sldMk cId="1656370965" sldId="260"/>
            <ac:picMk id="15" creationId="{6D340E21-6FA1-CD29-29D0-C63B692E8D1E}"/>
          </ac:picMkLst>
        </pc:picChg>
        <pc:cxnChg chg="add mod">
          <ac:chgData name="Hill, Clive (STFC,DL,TECH)" userId="0e1aba8d-d701-415b-845f-efaa52324e68" providerId="ADAL" clId="{4580F616-52EC-4A9D-8F3B-5CEFC132FC5F}" dt="2024-05-14T07:45:42.102" v="913" actId="14100"/>
          <ac:cxnSpMkLst>
            <pc:docMk/>
            <pc:sldMk cId="1656370965" sldId="260"/>
            <ac:cxnSpMk id="6" creationId="{0AA0DC58-B58C-5688-E530-B612EEA02195}"/>
          </ac:cxnSpMkLst>
        </pc:cxnChg>
        <pc:cxnChg chg="add mod">
          <ac:chgData name="Hill, Clive (STFC,DL,TECH)" userId="0e1aba8d-d701-415b-845f-efaa52324e68" providerId="ADAL" clId="{4580F616-52EC-4A9D-8F3B-5CEFC132FC5F}" dt="2024-05-14T07:44:01.167" v="894" actId="14100"/>
          <ac:cxnSpMkLst>
            <pc:docMk/>
            <pc:sldMk cId="1656370965" sldId="260"/>
            <ac:cxnSpMk id="9" creationId="{A18FEAC7-1ECE-ECE0-8FE0-D615E1AEC350}"/>
          </ac:cxnSpMkLst>
        </pc:cxnChg>
        <pc:cxnChg chg="add mod">
          <ac:chgData name="Hill, Clive (STFC,DL,TECH)" userId="0e1aba8d-d701-415b-845f-efaa52324e68" providerId="ADAL" clId="{4580F616-52EC-4A9D-8F3B-5CEFC132FC5F}" dt="2024-05-14T07:46:37.517" v="920" actId="14100"/>
          <ac:cxnSpMkLst>
            <pc:docMk/>
            <pc:sldMk cId="1656370965" sldId="260"/>
            <ac:cxnSpMk id="16" creationId="{BBC082FC-0671-569A-1715-789F061A639B}"/>
          </ac:cxnSpMkLst>
        </pc:cxnChg>
        <pc:cxnChg chg="add del mod">
          <ac:chgData name="Hill, Clive (STFC,DL,TECH)" userId="0e1aba8d-d701-415b-845f-efaa52324e68" providerId="ADAL" clId="{4580F616-52EC-4A9D-8F3B-5CEFC132FC5F}" dt="2024-05-14T07:46:47.917" v="922" actId="478"/>
          <ac:cxnSpMkLst>
            <pc:docMk/>
            <pc:sldMk cId="1656370965" sldId="260"/>
            <ac:cxnSpMk id="18" creationId="{9025D51E-516B-6A56-C95E-830FE87605C0}"/>
          </ac:cxnSpMkLst>
        </pc:cxnChg>
        <pc:cxnChg chg="add mod">
          <ac:chgData name="Hill, Clive (STFC,DL,TECH)" userId="0e1aba8d-d701-415b-845f-efaa52324e68" providerId="ADAL" clId="{4580F616-52EC-4A9D-8F3B-5CEFC132FC5F}" dt="2024-05-14T07:43:19.806" v="891" actId="1076"/>
          <ac:cxnSpMkLst>
            <pc:docMk/>
            <pc:sldMk cId="1656370965" sldId="260"/>
            <ac:cxnSpMk id="21" creationId="{CB1D6C6C-C622-8349-EE40-84F2822AEB48}"/>
          </ac:cxnSpMkLst>
        </pc:cxnChg>
        <pc:cxnChg chg="add del mod">
          <ac:chgData name="Hill, Clive (STFC,DL,TECH)" userId="0e1aba8d-d701-415b-845f-efaa52324e68" providerId="ADAL" clId="{4580F616-52EC-4A9D-8F3B-5CEFC132FC5F}" dt="2024-05-14T07:44:15.449" v="898" actId="478"/>
          <ac:cxnSpMkLst>
            <pc:docMk/>
            <pc:sldMk cId="1656370965" sldId="260"/>
            <ac:cxnSpMk id="23" creationId="{5F26A9E7-865C-4648-098C-618EFFC12CA4}"/>
          </ac:cxnSpMkLst>
        </pc:cxnChg>
        <pc:cxnChg chg="add mod">
          <ac:chgData name="Hill, Clive (STFC,DL,TECH)" userId="0e1aba8d-d701-415b-845f-efaa52324e68" providerId="ADAL" clId="{4580F616-52EC-4A9D-8F3B-5CEFC132FC5F}" dt="2024-05-14T07:43:44.871" v="892" actId="571"/>
          <ac:cxnSpMkLst>
            <pc:docMk/>
            <pc:sldMk cId="1656370965" sldId="260"/>
            <ac:cxnSpMk id="26" creationId="{47FB5215-3E38-7E2C-6D7C-20089E4CB28F}"/>
          </ac:cxnSpMkLst>
        </pc:cxnChg>
        <pc:cxnChg chg="add mod">
          <ac:chgData name="Hill, Clive (STFC,DL,TECH)" userId="0e1aba8d-d701-415b-845f-efaa52324e68" providerId="ADAL" clId="{4580F616-52EC-4A9D-8F3B-5CEFC132FC5F}" dt="2024-05-14T07:44:10.309" v="896" actId="571"/>
          <ac:cxnSpMkLst>
            <pc:docMk/>
            <pc:sldMk cId="1656370965" sldId="260"/>
            <ac:cxnSpMk id="28" creationId="{8ECF07C7-4250-7D38-0558-DC55D5CF7514}"/>
          </ac:cxnSpMkLst>
        </pc:cxnChg>
        <pc:cxnChg chg="add mod">
          <ac:chgData name="Hill, Clive (STFC,DL,TECH)" userId="0e1aba8d-d701-415b-845f-efaa52324e68" providerId="ADAL" clId="{4580F616-52EC-4A9D-8F3B-5CEFC132FC5F}" dt="2024-05-14T07:44:20.452" v="899" actId="1076"/>
          <ac:cxnSpMkLst>
            <pc:docMk/>
            <pc:sldMk cId="1656370965" sldId="260"/>
            <ac:cxnSpMk id="29" creationId="{E9783876-0A36-CFDB-BD92-08AA0BBE73A4}"/>
          </ac:cxnSpMkLst>
        </pc:cxnChg>
        <pc:cxnChg chg="add mod">
          <ac:chgData name="Hill, Clive (STFC,DL,TECH)" userId="0e1aba8d-d701-415b-845f-efaa52324e68" providerId="ADAL" clId="{4580F616-52EC-4A9D-8F3B-5CEFC132FC5F}" dt="2024-05-14T07:44:32.404" v="902" actId="14100"/>
          <ac:cxnSpMkLst>
            <pc:docMk/>
            <pc:sldMk cId="1656370965" sldId="260"/>
            <ac:cxnSpMk id="30" creationId="{533C10F6-1DFF-0F3C-EE0C-F0B91886D383}"/>
          </ac:cxnSpMkLst>
        </pc:cxnChg>
        <pc:cxnChg chg="add mod">
          <ac:chgData name="Hill, Clive (STFC,DL,TECH)" userId="0e1aba8d-d701-415b-845f-efaa52324e68" providerId="ADAL" clId="{4580F616-52EC-4A9D-8F3B-5CEFC132FC5F}" dt="2024-05-14T07:45:08.831" v="908" actId="1076"/>
          <ac:cxnSpMkLst>
            <pc:docMk/>
            <pc:sldMk cId="1656370965" sldId="260"/>
            <ac:cxnSpMk id="32" creationId="{D4EF6557-AB26-0247-8E28-978628603430}"/>
          </ac:cxnSpMkLst>
        </pc:cxnChg>
        <pc:cxnChg chg="add mod">
          <ac:chgData name="Hill, Clive (STFC,DL,TECH)" userId="0e1aba8d-d701-415b-845f-efaa52324e68" providerId="ADAL" clId="{4580F616-52EC-4A9D-8F3B-5CEFC132FC5F}" dt="2024-05-14T07:45:16.043" v="909" actId="571"/>
          <ac:cxnSpMkLst>
            <pc:docMk/>
            <pc:sldMk cId="1656370965" sldId="260"/>
            <ac:cxnSpMk id="34" creationId="{20874E3E-4EE2-DE3C-B5D2-1EB280B4BC48}"/>
          </ac:cxnSpMkLst>
        </pc:cxnChg>
        <pc:cxnChg chg="add mod">
          <ac:chgData name="Hill, Clive (STFC,DL,TECH)" userId="0e1aba8d-d701-415b-845f-efaa52324e68" providerId="ADAL" clId="{4580F616-52EC-4A9D-8F3B-5CEFC132FC5F}" dt="2024-05-14T07:46:18.067" v="916" actId="14100"/>
          <ac:cxnSpMkLst>
            <pc:docMk/>
            <pc:sldMk cId="1656370965" sldId="260"/>
            <ac:cxnSpMk id="37" creationId="{D2783B8D-FFB0-2963-4A47-4B6F9DA18567}"/>
          </ac:cxnSpMkLst>
        </pc:cxnChg>
        <pc:cxnChg chg="add mod">
          <ac:chgData name="Hill, Clive (STFC,DL,TECH)" userId="0e1aba8d-d701-415b-845f-efaa52324e68" providerId="ADAL" clId="{4580F616-52EC-4A9D-8F3B-5CEFC132FC5F}" dt="2024-05-14T07:46:27.954" v="918" actId="1076"/>
          <ac:cxnSpMkLst>
            <pc:docMk/>
            <pc:sldMk cId="1656370965" sldId="260"/>
            <ac:cxnSpMk id="39" creationId="{49E783AE-5A00-878A-F856-2964BCCA8CC2}"/>
          </ac:cxnSpMkLst>
        </pc:cxnChg>
      </pc:sldChg>
      <pc:sldChg chg="addSp modSp new mod ord">
        <pc:chgData name="Hill, Clive (STFC,DL,TECH)" userId="0e1aba8d-d701-415b-845f-efaa52324e68" providerId="ADAL" clId="{4580F616-52EC-4A9D-8F3B-5CEFC132FC5F}" dt="2024-05-16T15:14:23.065" v="1284"/>
        <pc:sldMkLst>
          <pc:docMk/>
          <pc:sldMk cId="3167490341" sldId="261"/>
        </pc:sldMkLst>
        <pc:spChg chg="add mod">
          <ac:chgData name="Hill, Clive (STFC,DL,TECH)" userId="0e1aba8d-d701-415b-845f-efaa52324e68" providerId="ADAL" clId="{4580F616-52EC-4A9D-8F3B-5CEFC132FC5F}" dt="2024-05-16T15:14:23.065" v="1284"/>
          <ac:spMkLst>
            <pc:docMk/>
            <pc:sldMk cId="3167490341" sldId="261"/>
            <ac:spMk id="3" creationId="{449533BA-88E2-5BDD-7AEE-1DEADAD96DEB}"/>
          </ac:spMkLst>
        </pc:spChg>
        <pc:picChg chg="add mod">
          <ac:chgData name="Hill, Clive (STFC,DL,TECH)" userId="0e1aba8d-d701-415b-845f-efaa52324e68" providerId="ADAL" clId="{4580F616-52EC-4A9D-8F3B-5CEFC132FC5F}" dt="2024-05-13T15:52:11.357" v="857" actId="14100"/>
          <ac:picMkLst>
            <pc:docMk/>
            <pc:sldMk cId="3167490341" sldId="261"/>
            <ac:picMk id="2" creationId="{D8A142C7-B8C0-0F45-B79C-76E2E92971C7}"/>
          </ac:picMkLst>
        </pc:picChg>
      </pc:sldChg>
      <pc:sldChg chg="addSp modSp new mod">
        <pc:chgData name="Hill, Clive (STFC,DL,TECH)" userId="0e1aba8d-d701-415b-845f-efaa52324e68" providerId="ADAL" clId="{4580F616-52EC-4A9D-8F3B-5CEFC132FC5F}" dt="2024-05-16T15:12:16.704" v="1228" actId="14100"/>
        <pc:sldMkLst>
          <pc:docMk/>
          <pc:sldMk cId="2315521448" sldId="262"/>
        </pc:sldMkLst>
        <pc:spChg chg="add mod">
          <ac:chgData name="Hill, Clive (STFC,DL,TECH)" userId="0e1aba8d-d701-415b-845f-efaa52324e68" providerId="ADAL" clId="{4580F616-52EC-4A9D-8F3B-5CEFC132FC5F}" dt="2024-05-16T15:12:16.704" v="1228" actId="14100"/>
          <ac:spMkLst>
            <pc:docMk/>
            <pc:sldMk cId="2315521448" sldId="262"/>
            <ac:spMk id="4" creationId="{E30BA5A9-2785-3C71-03E8-DC4CEF6AFF78}"/>
          </ac:spMkLst>
        </pc:spChg>
        <pc:spChg chg="add mod">
          <ac:chgData name="Hill, Clive (STFC,DL,TECH)" userId="0e1aba8d-d701-415b-845f-efaa52324e68" providerId="ADAL" clId="{4580F616-52EC-4A9D-8F3B-5CEFC132FC5F}" dt="2024-05-13T15:16:32.839" v="765" actId="20577"/>
          <ac:spMkLst>
            <pc:docMk/>
            <pc:sldMk cId="2315521448" sldId="262"/>
            <ac:spMk id="7" creationId="{32245481-A279-C23C-D31C-B431B3D201C6}"/>
          </ac:spMkLst>
        </pc:spChg>
        <pc:spChg chg="add mod">
          <ac:chgData name="Hill, Clive (STFC,DL,TECH)" userId="0e1aba8d-d701-415b-845f-efaa52324e68" providerId="ADAL" clId="{4580F616-52EC-4A9D-8F3B-5CEFC132FC5F}" dt="2024-05-13T15:17:33.303" v="771" actId="1076"/>
          <ac:spMkLst>
            <pc:docMk/>
            <pc:sldMk cId="2315521448" sldId="262"/>
            <ac:spMk id="11" creationId="{6188F712-7F8A-7359-813C-FC39454DD982}"/>
          </ac:spMkLst>
        </pc:spChg>
        <pc:spChg chg="add mod">
          <ac:chgData name="Hill, Clive (STFC,DL,TECH)" userId="0e1aba8d-d701-415b-845f-efaa52324e68" providerId="ADAL" clId="{4580F616-52EC-4A9D-8F3B-5CEFC132FC5F}" dt="2024-05-13T15:17:50.824" v="775" actId="571"/>
          <ac:spMkLst>
            <pc:docMk/>
            <pc:sldMk cId="2315521448" sldId="262"/>
            <ac:spMk id="16" creationId="{C64DA9EF-BEF1-F2AD-8CDE-76436160904F}"/>
          </ac:spMkLst>
        </pc:spChg>
        <pc:spChg chg="add mod">
          <ac:chgData name="Hill, Clive (STFC,DL,TECH)" userId="0e1aba8d-d701-415b-845f-efaa52324e68" providerId="ADAL" clId="{4580F616-52EC-4A9D-8F3B-5CEFC132FC5F}" dt="2024-05-13T15:51:21.861" v="852" actId="1076"/>
          <ac:spMkLst>
            <pc:docMk/>
            <pc:sldMk cId="2315521448" sldId="262"/>
            <ac:spMk id="19" creationId="{2D84D39D-C783-9762-4338-0FAA03BF5AF6}"/>
          </ac:spMkLst>
        </pc:spChg>
        <pc:spChg chg="add mod">
          <ac:chgData name="Hill, Clive (STFC,DL,TECH)" userId="0e1aba8d-d701-415b-845f-efaa52324e68" providerId="ADAL" clId="{4580F616-52EC-4A9D-8F3B-5CEFC132FC5F}" dt="2024-05-14T07:41:13.972" v="887" actId="14100"/>
          <ac:spMkLst>
            <pc:docMk/>
            <pc:sldMk cId="2315521448" sldId="262"/>
            <ac:spMk id="20" creationId="{A2ECEC57-4844-B668-0E8B-AED62FFD134E}"/>
          </ac:spMkLst>
        </pc:spChg>
        <pc:picChg chg="add mod">
          <ac:chgData name="Hill, Clive (STFC,DL,TECH)" userId="0e1aba8d-d701-415b-845f-efaa52324e68" providerId="ADAL" clId="{4580F616-52EC-4A9D-8F3B-5CEFC132FC5F}" dt="2024-05-13T10:35:35.229" v="346" actId="27614"/>
          <ac:picMkLst>
            <pc:docMk/>
            <pc:sldMk cId="2315521448" sldId="262"/>
            <ac:picMk id="3" creationId="{86C8A2ED-09D7-4C2D-0053-5047A7ABB202}"/>
          </ac:picMkLst>
        </pc:picChg>
        <pc:picChg chg="add mod">
          <ac:chgData name="Hill, Clive (STFC,DL,TECH)" userId="0e1aba8d-d701-415b-845f-efaa52324e68" providerId="ADAL" clId="{4580F616-52EC-4A9D-8F3B-5CEFC132FC5F}" dt="2024-05-14T07:39:45.673" v="874" actId="1076"/>
          <ac:picMkLst>
            <pc:docMk/>
            <pc:sldMk cId="2315521448" sldId="262"/>
            <ac:picMk id="18" creationId="{940DA89A-732E-C96F-743F-BC8DB0B7E0DF}"/>
          </ac:picMkLst>
        </pc:picChg>
        <pc:cxnChg chg="add mod">
          <ac:chgData name="Hill, Clive (STFC,DL,TECH)" userId="0e1aba8d-d701-415b-845f-efaa52324e68" providerId="ADAL" clId="{4580F616-52EC-4A9D-8F3B-5CEFC132FC5F}" dt="2024-05-13T15:12:49.546" v="679" actId="692"/>
          <ac:cxnSpMkLst>
            <pc:docMk/>
            <pc:sldMk cId="2315521448" sldId="262"/>
            <ac:cxnSpMk id="5" creationId="{5031F2EE-9A91-4862-36B3-8C0A1BAD6D40}"/>
          </ac:cxnSpMkLst>
        </pc:cxnChg>
        <pc:cxnChg chg="add mod">
          <ac:chgData name="Hill, Clive (STFC,DL,TECH)" userId="0e1aba8d-d701-415b-845f-efaa52324e68" providerId="ADAL" clId="{4580F616-52EC-4A9D-8F3B-5CEFC132FC5F}" dt="2024-05-13T15:16:14.670" v="751" actId="14100"/>
          <ac:cxnSpMkLst>
            <pc:docMk/>
            <pc:sldMk cId="2315521448" sldId="262"/>
            <ac:cxnSpMk id="6" creationId="{F95592C1-7368-ACCE-2DEE-9A2811060CC6}"/>
          </ac:cxnSpMkLst>
        </pc:cxnChg>
        <pc:cxnChg chg="add mod">
          <ac:chgData name="Hill, Clive (STFC,DL,TECH)" userId="0e1aba8d-d701-415b-845f-efaa52324e68" providerId="ADAL" clId="{4580F616-52EC-4A9D-8F3B-5CEFC132FC5F}" dt="2024-05-13T15:17:38.487" v="772" actId="14100"/>
          <ac:cxnSpMkLst>
            <pc:docMk/>
            <pc:sldMk cId="2315521448" sldId="262"/>
            <ac:cxnSpMk id="10" creationId="{272277FC-06F5-6353-EE05-F012D9A52515}"/>
          </ac:cxnSpMkLst>
        </pc:cxnChg>
        <pc:cxnChg chg="add mod">
          <ac:chgData name="Hill, Clive (STFC,DL,TECH)" userId="0e1aba8d-d701-415b-845f-efaa52324e68" providerId="ADAL" clId="{4580F616-52EC-4A9D-8F3B-5CEFC132FC5F}" dt="2024-05-13T15:17:44.654" v="774" actId="14100"/>
          <ac:cxnSpMkLst>
            <pc:docMk/>
            <pc:sldMk cId="2315521448" sldId="262"/>
            <ac:cxnSpMk id="14" creationId="{255FE054-F25E-C771-BA11-5A8D925ED950}"/>
          </ac:cxnSpMkLst>
        </pc:cxnChg>
      </pc:sldChg>
      <pc:sldChg chg="addSp delSp modSp new mod">
        <pc:chgData name="Hill, Clive (STFC,DL,TECH)" userId="0e1aba8d-d701-415b-845f-efaa52324e68" providerId="ADAL" clId="{4580F616-52EC-4A9D-8F3B-5CEFC132FC5F}" dt="2024-05-16T14:56:09.631" v="1110" actId="1076"/>
        <pc:sldMkLst>
          <pc:docMk/>
          <pc:sldMk cId="2908740748" sldId="263"/>
        </pc:sldMkLst>
        <pc:spChg chg="add mod">
          <ac:chgData name="Hill, Clive (STFC,DL,TECH)" userId="0e1aba8d-d701-415b-845f-efaa52324e68" providerId="ADAL" clId="{4580F616-52EC-4A9D-8F3B-5CEFC132FC5F}" dt="2024-05-13T15:42:14.420" v="812" actId="1076"/>
          <ac:spMkLst>
            <pc:docMk/>
            <pc:sldMk cId="2908740748" sldId="263"/>
            <ac:spMk id="7" creationId="{F513AECD-823B-2EEB-3A0C-BE783F0019F9}"/>
          </ac:spMkLst>
        </pc:spChg>
        <pc:spChg chg="add mod">
          <ac:chgData name="Hill, Clive (STFC,DL,TECH)" userId="0e1aba8d-d701-415b-845f-efaa52324e68" providerId="ADAL" clId="{4580F616-52EC-4A9D-8F3B-5CEFC132FC5F}" dt="2024-05-13T15:42:14.420" v="812" actId="1076"/>
          <ac:spMkLst>
            <pc:docMk/>
            <pc:sldMk cId="2908740748" sldId="263"/>
            <ac:spMk id="10" creationId="{BEB76A40-A0BF-6194-59D4-D538F474C068}"/>
          </ac:spMkLst>
        </pc:spChg>
        <pc:spChg chg="add mod">
          <ac:chgData name="Hill, Clive (STFC,DL,TECH)" userId="0e1aba8d-d701-415b-845f-efaa52324e68" providerId="ADAL" clId="{4580F616-52EC-4A9D-8F3B-5CEFC132FC5F}" dt="2024-05-13T15:42:14.420" v="812" actId="1076"/>
          <ac:spMkLst>
            <pc:docMk/>
            <pc:sldMk cId="2908740748" sldId="263"/>
            <ac:spMk id="11" creationId="{CF1FE823-8373-5251-51D1-F9154EC3267E}"/>
          </ac:spMkLst>
        </pc:spChg>
        <pc:spChg chg="add mod">
          <ac:chgData name="Hill, Clive (STFC,DL,TECH)" userId="0e1aba8d-d701-415b-845f-efaa52324e68" providerId="ADAL" clId="{4580F616-52EC-4A9D-8F3B-5CEFC132FC5F}" dt="2024-05-13T14:44:02.771" v="448" actId="571"/>
          <ac:spMkLst>
            <pc:docMk/>
            <pc:sldMk cId="2908740748" sldId="263"/>
            <ac:spMk id="13" creationId="{73187AD7-C186-D09A-176E-8AFD045CE43E}"/>
          </ac:spMkLst>
        </pc:spChg>
        <pc:spChg chg="add mod">
          <ac:chgData name="Hill, Clive (STFC,DL,TECH)" userId="0e1aba8d-d701-415b-845f-efaa52324e68" providerId="ADAL" clId="{4580F616-52EC-4A9D-8F3B-5CEFC132FC5F}" dt="2024-05-13T15:45:33.485" v="841" actId="14100"/>
          <ac:spMkLst>
            <pc:docMk/>
            <pc:sldMk cId="2908740748" sldId="263"/>
            <ac:spMk id="14" creationId="{703F659A-7ABC-B964-0779-130B5A62F257}"/>
          </ac:spMkLst>
        </pc:spChg>
        <pc:spChg chg="add mod">
          <ac:chgData name="Hill, Clive (STFC,DL,TECH)" userId="0e1aba8d-d701-415b-845f-efaa52324e68" providerId="ADAL" clId="{4580F616-52EC-4A9D-8F3B-5CEFC132FC5F}" dt="2024-05-13T15:42:14.420" v="812" actId="1076"/>
          <ac:spMkLst>
            <pc:docMk/>
            <pc:sldMk cId="2908740748" sldId="263"/>
            <ac:spMk id="18" creationId="{04275339-A7DA-9E80-8588-02A291069181}"/>
          </ac:spMkLst>
        </pc:spChg>
        <pc:spChg chg="add mod">
          <ac:chgData name="Hill, Clive (STFC,DL,TECH)" userId="0e1aba8d-d701-415b-845f-efaa52324e68" providerId="ADAL" clId="{4580F616-52EC-4A9D-8F3B-5CEFC132FC5F}" dt="2024-05-14T07:49:25.110" v="940" actId="1076"/>
          <ac:spMkLst>
            <pc:docMk/>
            <pc:sldMk cId="2908740748" sldId="263"/>
            <ac:spMk id="20" creationId="{D17A42B6-B96F-7014-73AC-22460F51D387}"/>
          </ac:spMkLst>
        </pc:spChg>
        <pc:spChg chg="add mod">
          <ac:chgData name="Hill, Clive (STFC,DL,TECH)" userId="0e1aba8d-d701-415b-845f-efaa52324e68" providerId="ADAL" clId="{4580F616-52EC-4A9D-8F3B-5CEFC132FC5F}" dt="2024-05-16T14:56:05.201" v="1109" actId="692"/>
          <ac:spMkLst>
            <pc:docMk/>
            <pc:sldMk cId="2908740748" sldId="263"/>
            <ac:spMk id="23" creationId="{2B669157-2058-829C-3AC6-3FF2196A0182}"/>
          </ac:spMkLst>
        </pc:spChg>
        <pc:spChg chg="add mod">
          <ac:chgData name="Hill, Clive (STFC,DL,TECH)" userId="0e1aba8d-d701-415b-845f-efaa52324e68" providerId="ADAL" clId="{4580F616-52EC-4A9D-8F3B-5CEFC132FC5F}" dt="2024-05-16T14:56:09.631" v="1110" actId="1076"/>
          <ac:spMkLst>
            <pc:docMk/>
            <pc:sldMk cId="2908740748" sldId="263"/>
            <ac:spMk id="25" creationId="{66F75D0C-1EE7-76F4-2909-BDD7E838A08B}"/>
          </ac:spMkLst>
        </pc:spChg>
        <pc:spChg chg="add mod">
          <ac:chgData name="Hill, Clive (STFC,DL,TECH)" userId="0e1aba8d-d701-415b-845f-efaa52324e68" providerId="ADAL" clId="{4580F616-52EC-4A9D-8F3B-5CEFC132FC5F}" dt="2024-05-14T07:50:01.008" v="954" actId="20577"/>
          <ac:spMkLst>
            <pc:docMk/>
            <pc:sldMk cId="2908740748" sldId="263"/>
            <ac:spMk id="26" creationId="{A5F07033-DF69-4D35-5C86-9A54D13C1126}"/>
          </ac:spMkLst>
        </pc:spChg>
        <pc:spChg chg="add mod">
          <ac:chgData name="Hill, Clive (STFC,DL,TECH)" userId="0e1aba8d-d701-415b-845f-efaa52324e68" providerId="ADAL" clId="{4580F616-52EC-4A9D-8F3B-5CEFC132FC5F}" dt="2024-05-14T07:53:48.178" v="974" actId="20577"/>
          <ac:spMkLst>
            <pc:docMk/>
            <pc:sldMk cId="2908740748" sldId="263"/>
            <ac:spMk id="28" creationId="{453AA295-BA23-74D3-EBB9-6C446B35A058}"/>
          </ac:spMkLst>
        </pc:spChg>
        <pc:spChg chg="add mod">
          <ac:chgData name="Hill, Clive (STFC,DL,TECH)" userId="0e1aba8d-d701-415b-845f-efaa52324e68" providerId="ADAL" clId="{4580F616-52EC-4A9D-8F3B-5CEFC132FC5F}" dt="2024-05-16T14:55:06.380" v="1107" actId="14100"/>
          <ac:spMkLst>
            <pc:docMk/>
            <pc:sldMk cId="2908740748" sldId="263"/>
            <ac:spMk id="29" creationId="{F85F6FE5-FFE2-5CFD-60E3-B895E25B1ED8}"/>
          </ac:spMkLst>
        </pc:spChg>
        <pc:spChg chg="add mod">
          <ac:chgData name="Hill, Clive (STFC,DL,TECH)" userId="0e1aba8d-d701-415b-845f-efaa52324e68" providerId="ADAL" clId="{4580F616-52EC-4A9D-8F3B-5CEFC132FC5F}" dt="2024-05-14T07:55:47.376" v="980" actId="1076"/>
          <ac:spMkLst>
            <pc:docMk/>
            <pc:sldMk cId="2908740748" sldId="263"/>
            <ac:spMk id="34" creationId="{7F1ED35B-AB98-5517-0084-1B68525DB29A}"/>
          </ac:spMkLst>
        </pc:spChg>
        <pc:picChg chg="add mod">
          <ac:chgData name="Hill, Clive (STFC,DL,TECH)" userId="0e1aba8d-d701-415b-845f-efaa52324e68" providerId="ADAL" clId="{4580F616-52EC-4A9D-8F3B-5CEFC132FC5F}" dt="2024-05-16T14:50:42.741" v="1059" actId="14100"/>
          <ac:picMkLst>
            <pc:docMk/>
            <pc:sldMk cId="2908740748" sldId="263"/>
            <ac:picMk id="3" creationId="{579F05F5-756B-1FF8-0979-F9FB6D4E35EF}"/>
          </ac:picMkLst>
        </pc:picChg>
        <pc:picChg chg="add del mod">
          <ac:chgData name="Hill, Clive (STFC,DL,TECH)" userId="0e1aba8d-d701-415b-845f-efaa52324e68" providerId="ADAL" clId="{4580F616-52EC-4A9D-8F3B-5CEFC132FC5F}" dt="2024-05-16T14:50:50.403" v="1060" actId="478"/>
          <ac:picMkLst>
            <pc:docMk/>
            <pc:sldMk cId="2908740748" sldId="263"/>
            <ac:picMk id="4" creationId="{4E4EAA52-792E-33F6-E756-4A88BF02DE33}"/>
          </ac:picMkLst>
        </pc:picChg>
        <pc:picChg chg="add mod">
          <ac:chgData name="Hill, Clive (STFC,DL,TECH)" userId="0e1aba8d-d701-415b-845f-efaa52324e68" providerId="ADAL" clId="{4580F616-52EC-4A9D-8F3B-5CEFC132FC5F}" dt="2024-05-13T14:23:26.732" v="379" actId="1076"/>
          <ac:picMkLst>
            <pc:docMk/>
            <pc:sldMk cId="2908740748" sldId="263"/>
            <ac:picMk id="5" creationId="{E49FC39E-4A17-8C27-0638-E4A9D9F40B14}"/>
          </ac:picMkLst>
        </pc:picChg>
        <pc:picChg chg="add mod">
          <ac:chgData name="Hill, Clive (STFC,DL,TECH)" userId="0e1aba8d-d701-415b-845f-efaa52324e68" providerId="ADAL" clId="{4580F616-52EC-4A9D-8F3B-5CEFC132FC5F}" dt="2024-05-13T14:44:02.771" v="448" actId="571"/>
          <ac:picMkLst>
            <pc:docMk/>
            <pc:sldMk cId="2908740748" sldId="263"/>
            <ac:picMk id="12" creationId="{6961C29C-602D-9951-ECD4-3A4D25CA299B}"/>
          </ac:picMkLst>
        </pc:picChg>
        <pc:picChg chg="add mod">
          <ac:chgData name="Hill, Clive (STFC,DL,TECH)" userId="0e1aba8d-d701-415b-845f-efaa52324e68" providerId="ADAL" clId="{4580F616-52EC-4A9D-8F3B-5CEFC132FC5F}" dt="2024-05-14T07:49:40.389" v="942" actId="571"/>
          <ac:picMkLst>
            <pc:docMk/>
            <pc:sldMk cId="2908740748" sldId="263"/>
            <ac:picMk id="22" creationId="{0CBD8AB8-93A1-C60B-9DE1-0D26C8480572}"/>
          </ac:picMkLst>
        </pc:picChg>
        <pc:cxnChg chg="add mod">
          <ac:chgData name="Hill, Clive (STFC,DL,TECH)" userId="0e1aba8d-d701-415b-845f-efaa52324e68" providerId="ADAL" clId="{4580F616-52EC-4A9D-8F3B-5CEFC132FC5F}" dt="2024-05-13T15:42:14.420" v="812" actId="1076"/>
          <ac:cxnSpMkLst>
            <pc:docMk/>
            <pc:sldMk cId="2908740748" sldId="263"/>
            <ac:cxnSpMk id="6" creationId="{ABAF0E38-40A0-EAC8-1381-0E1F08C89E22}"/>
          </ac:cxnSpMkLst>
        </pc:cxnChg>
        <pc:cxnChg chg="add mod">
          <ac:chgData name="Hill, Clive (STFC,DL,TECH)" userId="0e1aba8d-d701-415b-845f-efaa52324e68" providerId="ADAL" clId="{4580F616-52EC-4A9D-8F3B-5CEFC132FC5F}" dt="2024-05-13T15:42:14.420" v="812" actId="1076"/>
          <ac:cxnSpMkLst>
            <pc:docMk/>
            <pc:sldMk cId="2908740748" sldId="263"/>
            <ac:cxnSpMk id="8" creationId="{503B15DC-841B-11EF-8BAE-1BA423792851}"/>
          </ac:cxnSpMkLst>
        </pc:cxnChg>
        <pc:cxnChg chg="add mod">
          <ac:chgData name="Hill, Clive (STFC,DL,TECH)" userId="0e1aba8d-d701-415b-845f-efaa52324e68" providerId="ADAL" clId="{4580F616-52EC-4A9D-8F3B-5CEFC132FC5F}" dt="2024-05-13T15:42:14.420" v="812" actId="1076"/>
          <ac:cxnSpMkLst>
            <pc:docMk/>
            <pc:sldMk cId="2908740748" sldId="263"/>
            <ac:cxnSpMk id="9" creationId="{3D6F8870-83CA-3473-4593-76DB8DA28FFE}"/>
          </ac:cxnSpMkLst>
        </pc:cxnChg>
        <pc:cxnChg chg="add mod">
          <ac:chgData name="Hill, Clive (STFC,DL,TECH)" userId="0e1aba8d-d701-415b-845f-efaa52324e68" providerId="ADAL" clId="{4580F616-52EC-4A9D-8F3B-5CEFC132FC5F}" dt="2024-05-16T14:53:00.376" v="1070" actId="692"/>
          <ac:cxnSpMkLst>
            <pc:docMk/>
            <pc:sldMk cId="2908740748" sldId="263"/>
            <ac:cxnSpMk id="15" creationId="{131BAB48-06A8-024F-AC6B-9E2BA128CC9E}"/>
          </ac:cxnSpMkLst>
        </pc:cxnChg>
        <pc:cxnChg chg="add mod">
          <ac:chgData name="Hill, Clive (STFC,DL,TECH)" userId="0e1aba8d-d701-415b-845f-efaa52324e68" providerId="ADAL" clId="{4580F616-52EC-4A9D-8F3B-5CEFC132FC5F}" dt="2024-05-13T15:42:14.420" v="812" actId="1076"/>
          <ac:cxnSpMkLst>
            <pc:docMk/>
            <pc:sldMk cId="2908740748" sldId="263"/>
            <ac:cxnSpMk id="16" creationId="{93C0278B-74C2-1A25-6FAF-FFD49B61A978}"/>
          </ac:cxnSpMkLst>
        </pc:cxnChg>
        <pc:cxnChg chg="add mod">
          <ac:chgData name="Hill, Clive (STFC,DL,TECH)" userId="0e1aba8d-d701-415b-845f-efaa52324e68" providerId="ADAL" clId="{4580F616-52EC-4A9D-8F3B-5CEFC132FC5F}" dt="2024-05-14T07:49:20.821" v="939" actId="14100"/>
          <ac:cxnSpMkLst>
            <pc:docMk/>
            <pc:sldMk cId="2908740748" sldId="263"/>
            <ac:cxnSpMk id="19" creationId="{73848C0A-375E-89C9-9660-539AC264D1B3}"/>
          </ac:cxnSpMkLst>
        </pc:cxnChg>
        <pc:cxnChg chg="add mod">
          <ac:chgData name="Hill, Clive (STFC,DL,TECH)" userId="0e1aba8d-d701-415b-845f-efaa52324e68" providerId="ADAL" clId="{4580F616-52EC-4A9D-8F3B-5CEFC132FC5F}" dt="2024-05-14T07:49:40.389" v="942" actId="571"/>
          <ac:cxnSpMkLst>
            <pc:docMk/>
            <pc:sldMk cId="2908740748" sldId="263"/>
            <ac:cxnSpMk id="23" creationId="{F10BE728-830C-E0A5-151E-E1ED56897B46}"/>
          </ac:cxnSpMkLst>
        </pc:cxnChg>
        <pc:cxnChg chg="add mod">
          <ac:chgData name="Hill, Clive (STFC,DL,TECH)" userId="0e1aba8d-d701-415b-845f-efaa52324e68" providerId="ADAL" clId="{4580F616-52EC-4A9D-8F3B-5CEFC132FC5F}" dt="2024-05-14T07:49:49.739" v="944" actId="14100"/>
          <ac:cxnSpMkLst>
            <pc:docMk/>
            <pc:sldMk cId="2908740748" sldId="263"/>
            <ac:cxnSpMk id="24" creationId="{D92A922F-9A7A-4F6C-EF4E-3E2F23F3DB9D}"/>
          </ac:cxnSpMkLst>
        </pc:cxnChg>
        <pc:cxnChg chg="add mod">
          <ac:chgData name="Hill, Clive (STFC,DL,TECH)" userId="0e1aba8d-d701-415b-845f-efaa52324e68" providerId="ADAL" clId="{4580F616-52EC-4A9D-8F3B-5CEFC132FC5F}" dt="2024-05-16T14:52:32.115" v="1069" actId="14100"/>
          <ac:cxnSpMkLst>
            <pc:docMk/>
            <pc:sldMk cId="2908740748" sldId="263"/>
            <ac:cxnSpMk id="27" creationId="{8818F2F4-7DA0-9BD8-B596-6BD4B57305A5}"/>
          </ac:cxnSpMkLst>
        </pc:cxnChg>
        <pc:cxnChg chg="add mod">
          <ac:chgData name="Hill, Clive (STFC,DL,TECH)" userId="0e1aba8d-d701-415b-845f-efaa52324e68" providerId="ADAL" clId="{4580F616-52EC-4A9D-8F3B-5CEFC132FC5F}" dt="2024-05-14T07:54:08.681" v="977" actId="14100"/>
          <ac:cxnSpMkLst>
            <pc:docMk/>
            <pc:sldMk cId="2908740748" sldId="263"/>
            <ac:cxnSpMk id="31" creationId="{F9A8908B-B1A6-F6D1-7DF1-E3AD274666CF}"/>
          </ac:cxnSpMkLst>
        </pc:cxnChg>
      </pc:sldChg>
      <pc:sldChg chg="addSp modSp new mod">
        <pc:chgData name="Hill, Clive (STFC,DL,TECH)" userId="0e1aba8d-d701-415b-845f-efaa52324e68" providerId="ADAL" clId="{4580F616-52EC-4A9D-8F3B-5CEFC132FC5F}" dt="2024-05-16T15:12:33.344" v="1245" actId="14100"/>
        <pc:sldMkLst>
          <pc:docMk/>
          <pc:sldMk cId="3564325531" sldId="264"/>
        </pc:sldMkLst>
        <pc:spChg chg="add mod">
          <ac:chgData name="Hill, Clive (STFC,DL,TECH)" userId="0e1aba8d-d701-415b-845f-efaa52324e68" providerId="ADAL" clId="{4580F616-52EC-4A9D-8F3B-5CEFC132FC5F}" dt="2024-05-16T15:12:33.344" v="1245" actId="14100"/>
          <ac:spMkLst>
            <pc:docMk/>
            <pc:sldMk cId="3564325531" sldId="264"/>
            <ac:spMk id="4" creationId="{D576996B-A8BC-B8C8-D5A6-F44E83382C8B}"/>
          </ac:spMkLst>
        </pc:spChg>
        <pc:spChg chg="add mod">
          <ac:chgData name="Hill, Clive (STFC,DL,TECH)" userId="0e1aba8d-d701-415b-845f-efaa52324e68" providerId="ADAL" clId="{4580F616-52EC-4A9D-8F3B-5CEFC132FC5F}" dt="2024-05-13T15:14:17.270" v="704" actId="20577"/>
          <ac:spMkLst>
            <pc:docMk/>
            <pc:sldMk cId="3564325531" sldId="264"/>
            <ac:spMk id="12" creationId="{84568DC4-DA26-D349-7B0C-8DBEF232873E}"/>
          </ac:spMkLst>
        </pc:spChg>
        <pc:spChg chg="add mod">
          <ac:chgData name="Hill, Clive (STFC,DL,TECH)" userId="0e1aba8d-d701-415b-845f-efaa52324e68" providerId="ADAL" clId="{4580F616-52EC-4A9D-8F3B-5CEFC132FC5F}" dt="2024-05-13T15:15:10.631" v="741" actId="20577"/>
          <ac:spMkLst>
            <pc:docMk/>
            <pc:sldMk cId="3564325531" sldId="264"/>
            <ac:spMk id="15" creationId="{9A06E0B3-EFDA-D843-EFE4-CCE33823E8A3}"/>
          </ac:spMkLst>
        </pc:spChg>
        <pc:spChg chg="add mod">
          <ac:chgData name="Hill, Clive (STFC,DL,TECH)" userId="0e1aba8d-d701-415b-845f-efaa52324e68" providerId="ADAL" clId="{4580F616-52EC-4A9D-8F3B-5CEFC132FC5F}" dt="2024-05-13T15:15:40.374" v="745" actId="1076"/>
          <ac:spMkLst>
            <pc:docMk/>
            <pc:sldMk cId="3564325531" sldId="264"/>
            <ac:spMk id="19" creationId="{AB478BF8-0CE9-450A-8ED9-5CD624E00A26}"/>
          </ac:spMkLst>
        </pc:spChg>
        <pc:spChg chg="add mod">
          <ac:chgData name="Hill, Clive (STFC,DL,TECH)" userId="0e1aba8d-d701-415b-845f-efaa52324e68" providerId="ADAL" clId="{4580F616-52EC-4A9D-8F3B-5CEFC132FC5F}" dt="2024-05-14T11:30:36.662" v="1045" actId="1076"/>
          <ac:spMkLst>
            <pc:docMk/>
            <pc:sldMk cId="3564325531" sldId="264"/>
            <ac:spMk id="22" creationId="{4DA2C8A5-7C5D-F19F-2FB3-8FE69F35B120}"/>
          </ac:spMkLst>
        </pc:spChg>
        <pc:picChg chg="add mod">
          <ac:chgData name="Hill, Clive (STFC,DL,TECH)" userId="0e1aba8d-d701-415b-845f-efaa52324e68" providerId="ADAL" clId="{4580F616-52EC-4A9D-8F3B-5CEFC132FC5F}" dt="2024-05-13T10:43:25.413" v="361" actId="962"/>
          <ac:picMkLst>
            <pc:docMk/>
            <pc:sldMk cId="3564325531" sldId="264"/>
            <ac:picMk id="3" creationId="{440F4176-0299-952A-95C6-8F85819878F8}"/>
          </ac:picMkLst>
        </pc:picChg>
        <pc:cxnChg chg="add mod">
          <ac:chgData name="Hill, Clive (STFC,DL,TECH)" userId="0e1aba8d-d701-415b-845f-efaa52324e68" providerId="ADAL" clId="{4580F616-52EC-4A9D-8F3B-5CEFC132FC5F}" dt="2024-05-13T15:13:34.502" v="686" actId="1076"/>
          <ac:cxnSpMkLst>
            <pc:docMk/>
            <pc:sldMk cId="3564325531" sldId="264"/>
            <ac:cxnSpMk id="5" creationId="{CF3568AA-B78C-77E2-3E5E-2ECA203B1E77}"/>
          </ac:cxnSpMkLst>
        </pc:cxnChg>
        <pc:cxnChg chg="add mod">
          <ac:chgData name="Hill, Clive (STFC,DL,TECH)" userId="0e1aba8d-d701-415b-845f-efaa52324e68" providerId="ADAL" clId="{4580F616-52EC-4A9D-8F3B-5CEFC132FC5F}" dt="2024-05-13T15:13:54.409" v="689" actId="692"/>
          <ac:cxnSpMkLst>
            <pc:docMk/>
            <pc:sldMk cId="3564325531" sldId="264"/>
            <ac:cxnSpMk id="10" creationId="{DCEC3694-1FC1-7074-0643-0A537B36B8F5}"/>
          </ac:cxnSpMkLst>
        </pc:cxnChg>
        <pc:cxnChg chg="add mod">
          <ac:chgData name="Hill, Clive (STFC,DL,TECH)" userId="0e1aba8d-d701-415b-845f-efaa52324e68" providerId="ADAL" clId="{4580F616-52EC-4A9D-8F3B-5CEFC132FC5F}" dt="2024-05-13T15:14:46.902" v="713" actId="14100"/>
          <ac:cxnSpMkLst>
            <pc:docMk/>
            <pc:sldMk cId="3564325531" sldId="264"/>
            <ac:cxnSpMk id="13" creationId="{3E267813-A4B5-4781-9EDF-29EF1ED734E8}"/>
          </ac:cxnSpMkLst>
        </pc:cxnChg>
        <pc:cxnChg chg="add mod">
          <ac:chgData name="Hill, Clive (STFC,DL,TECH)" userId="0e1aba8d-d701-415b-845f-efaa52324e68" providerId="ADAL" clId="{4580F616-52EC-4A9D-8F3B-5CEFC132FC5F}" dt="2024-05-13T15:15:43.006" v="746" actId="14100"/>
          <ac:cxnSpMkLst>
            <pc:docMk/>
            <pc:sldMk cId="3564325531" sldId="264"/>
            <ac:cxnSpMk id="18" creationId="{DBFD9BCD-C5C7-4418-6F63-F92D271F3186}"/>
          </ac:cxnSpMkLst>
        </pc:cxnChg>
      </pc:sldChg>
      <pc:sldChg chg="addSp delSp modSp new mod">
        <pc:chgData name="Hill, Clive (STFC,DL,TECH)" userId="0e1aba8d-d701-415b-845f-efaa52324e68" providerId="ADAL" clId="{4580F616-52EC-4A9D-8F3B-5CEFC132FC5F}" dt="2024-05-16T15:19:29.641" v="1422" actId="1076"/>
        <pc:sldMkLst>
          <pc:docMk/>
          <pc:sldMk cId="2068347058" sldId="265"/>
        </pc:sldMkLst>
        <pc:spChg chg="add mod">
          <ac:chgData name="Hill, Clive (STFC,DL,TECH)" userId="0e1aba8d-d701-415b-845f-efaa52324e68" providerId="ADAL" clId="{4580F616-52EC-4A9D-8F3B-5CEFC132FC5F}" dt="2024-05-16T15:18:59.712" v="1409" actId="1076"/>
          <ac:spMkLst>
            <pc:docMk/>
            <pc:sldMk cId="2068347058" sldId="265"/>
            <ac:spMk id="4" creationId="{3A95D124-8D52-FB90-9401-134913CF7434}"/>
          </ac:spMkLst>
        </pc:spChg>
        <pc:spChg chg="add mod">
          <ac:chgData name="Hill, Clive (STFC,DL,TECH)" userId="0e1aba8d-d701-415b-845f-efaa52324e68" providerId="ADAL" clId="{4580F616-52EC-4A9D-8F3B-5CEFC132FC5F}" dt="2024-05-16T15:19:29.641" v="1422" actId="1076"/>
          <ac:spMkLst>
            <pc:docMk/>
            <pc:sldMk cId="2068347058" sldId="265"/>
            <ac:spMk id="10" creationId="{9B7975AE-1716-1417-9FEB-C29DB5279D6F}"/>
          </ac:spMkLst>
        </pc:spChg>
        <pc:spChg chg="add mod">
          <ac:chgData name="Hill, Clive (STFC,DL,TECH)" userId="0e1aba8d-d701-415b-845f-efaa52324e68" providerId="ADAL" clId="{4580F616-52EC-4A9D-8F3B-5CEFC132FC5F}" dt="2024-05-14T11:28:16.046" v="1035" actId="1076"/>
          <ac:spMkLst>
            <pc:docMk/>
            <pc:sldMk cId="2068347058" sldId="265"/>
            <ac:spMk id="21" creationId="{CE64EE2D-8724-E269-2C28-BB5C52EC6218}"/>
          </ac:spMkLst>
        </pc:spChg>
        <pc:picChg chg="add mod">
          <ac:chgData name="Hill, Clive (STFC,DL,TECH)" userId="0e1aba8d-d701-415b-845f-efaa52324e68" providerId="ADAL" clId="{4580F616-52EC-4A9D-8F3B-5CEFC132FC5F}" dt="2024-05-14T11:14:18.027" v="988" actId="1076"/>
          <ac:picMkLst>
            <pc:docMk/>
            <pc:sldMk cId="2068347058" sldId="265"/>
            <ac:picMk id="3" creationId="{E4D7D742-8F60-B4FF-C625-788E318525B5}"/>
          </ac:picMkLst>
        </pc:picChg>
        <pc:picChg chg="add mod">
          <ac:chgData name="Hill, Clive (STFC,DL,TECH)" userId="0e1aba8d-d701-415b-845f-efaa52324e68" providerId="ADAL" clId="{4580F616-52EC-4A9D-8F3B-5CEFC132FC5F}" dt="2024-05-14T11:19:18.296" v="1011" actId="1076"/>
          <ac:picMkLst>
            <pc:docMk/>
            <pc:sldMk cId="2068347058" sldId="265"/>
            <ac:picMk id="5" creationId="{49CF3010-B865-17D7-EBBD-36D82B2B15A9}"/>
          </ac:picMkLst>
        </pc:picChg>
        <pc:cxnChg chg="add mod">
          <ac:chgData name="Hill, Clive (STFC,DL,TECH)" userId="0e1aba8d-d701-415b-845f-efaa52324e68" providerId="ADAL" clId="{4580F616-52EC-4A9D-8F3B-5CEFC132FC5F}" dt="2024-05-16T15:19:03.969" v="1410" actId="14100"/>
          <ac:cxnSpMkLst>
            <pc:docMk/>
            <pc:sldMk cId="2068347058" sldId="265"/>
            <ac:cxnSpMk id="2" creationId="{8BEEBF2B-D44C-858A-2066-85815BF0451D}"/>
          </ac:cxnSpMkLst>
        </pc:cxnChg>
        <pc:cxnChg chg="add mod">
          <ac:chgData name="Hill, Clive (STFC,DL,TECH)" userId="0e1aba8d-d701-415b-845f-efaa52324e68" providerId="ADAL" clId="{4580F616-52EC-4A9D-8F3B-5CEFC132FC5F}" dt="2024-05-14T11:18:54.985" v="1006" actId="692"/>
          <ac:cxnSpMkLst>
            <pc:docMk/>
            <pc:sldMk cId="2068347058" sldId="265"/>
            <ac:cxnSpMk id="7" creationId="{BF850C8F-0CBC-6208-B574-9FA9EE02BEAD}"/>
          </ac:cxnSpMkLst>
        </pc:cxnChg>
        <pc:cxnChg chg="add mod">
          <ac:chgData name="Hill, Clive (STFC,DL,TECH)" userId="0e1aba8d-d701-415b-845f-efaa52324e68" providerId="ADAL" clId="{4580F616-52EC-4A9D-8F3B-5CEFC132FC5F}" dt="2024-05-16T15:19:18.905" v="1413" actId="14100"/>
          <ac:cxnSpMkLst>
            <pc:docMk/>
            <pc:sldMk cId="2068347058" sldId="265"/>
            <ac:cxnSpMk id="11" creationId="{7187EB57-EE14-F8A9-FDE7-E90F2A4C70A0}"/>
          </ac:cxnSpMkLst>
        </pc:cxnChg>
        <pc:cxnChg chg="add mod">
          <ac:chgData name="Hill, Clive (STFC,DL,TECH)" userId="0e1aba8d-d701-415b-845f-efaa52324e68" providerId="ADAL" clId="{4580F616-52EC-4A9D-8F3B-5CEFC132FC5F}" dt="2024-05-14T11:19:27.116" v="1013" actId="1076"/>
          <ac:cxnSpMkLst>
            <pc:docMk/>
            <pc:sldMk cId="2068347058" sldId="265"/>
            <ac:cxnSpMk id="13" creationId="{00920D8D-6FB2-30D5-7EE7-54048CD073BE}"/>
          </ac:cxnSpMkLst>
        </pc:cxnChg>
        <pc:cxnChg chg="add del mod">
          <ac:chgData name="Hill, Clive (STFC,DL,TECH)" userId="0e1aba8d-d701-415b-845f-efaa52324e68" providerId="ADAL" clId="{4580F616-52EC-4A9D-8F3B-5CEFC132FC5F}" dt="2024-05-14T11:19:05.750" v="1009" actId="478"/>
          <ac:cxnSpMkLst>
            <pc:docMk/>
            <pc:sldMk cId="2068347058" sldId="265"/>
            <ac:cxnSpMk id="14" creationId="{4D58FDA1-7EEA-C5A0-D9F8-8028E18F974D}"/>
          </ac:cxnSpMkLst>
        </pc:cxnChg>
        <pc:cxnChg chg="add mod">
          <ac:chgData name="Hill, Clive (STFC,DL,TECH)" userId="0e1aba8d-d701-415b-845f-efaa52324e68" providerId="ADAL" clId="{4580F616-52EC-4A9D-8F3B-5CEFC132FC5F}" dt="2024-05-14T11:25:06.355" v="1018" actId="1076"/>
          <ac:cxnSpMkLst>
            <pc:docMk/>
            <pc:sldMk cId="2068347058" sldId="265"/>
            <ac:cxnSpMk id="15" creationId="{90C476AF-1C37-4952-E4B5-678E7F0B1FFC}"/>
          </ac:cxnSpMkLst>
        </pc:cxnChg>
        <pc:cxnChg chg="add mod">
          <ac:chgData name="Hill, Clive (STFC,DL,TECH)" userId="0e1aba8d-d701-415b-845f-efaa52324e68" providerId="ADAL" clId="{4580F616-52EC-4A9D-8F3B-5CEFC132FC5F}" dt="2024-05-14T11:25:17.025" v="1019" actId="571"/>
          <ac:cxnSpMkLst>
            <pc:docMk/>
            <pc:sldMk cId="2068347058" sldId="265"/>
            <ac:cxnSpMk id="17" creationId="{CFE45698-1FA7-3CDC-565A-9948C440A567}"/>
          </ac:cxnSpMkLst>
        </pc:cxnChg>
        <pc:cxnChg chg="add mod">
          <ac:chgData name="Hill, Clive (STFC,DL,TECH)" userId="0e1aba8d-d701-415b-845f-efaa52324e68" providerId="ADAL" clId="{4580F616-52EC-4A9D-8F3B-5CEFC132FC5F}" dt="2024-05-14T11:25:54.661" v="1026" actId="692"/>
          <ac:cxnSpMkLst>
            <pc:docMk/>
            <pc:sldMk cId="2068347058" sldId="265"/>
            <ac:cxnSpMk id="19" creationId="{8CF2354F-DF81-91EB-19BD-87E0BD0344C8}"/>
          </ac:cxnSpMkLst>
        </pc:cxnChg>
      </pc:sldChg>
      <pc:sldChg chg="addSp modSp new mod ord">
        <pc:chgData name="Hill, Clive (STFC,DL,TECH)" userId="0e1aba8d-d701-415b-845f-efaa52324e68" providerId="ADAL" clId="{4580F616-52EC-4A9D-8F3B-5CEFC132FC5F}" dt="2024-05-16T15:09:22.855" v="1211" actId="20577"/>
        <pc:sldMkLst>
          <pc:docMk/>
          <pc:sldMk cId="2554544201" sldId="266"/>
        </pc:sldMkLst>
        <pc:spChg chg="add mod">
          <ac:chgData name="Hill, Clive (STFC,DL,TECH)" userId="0e1aba8d-d701-415b-845f-efaa52324e68" providerId="ADAL" clId="{4580F616-52EC-4A9D-8F3B-5CEFC132FC5F}" dt="2024-05-16T15:09:22.855" v="1211" actId="20577"/>
          <ac:spMkLst>
            <pc:docMk/>
            <pc:sldMk cId="2554544201" sldId="266"/>
            <ac:spMk id="4" creationId="{885A8793-D172-0F96-0B77-854BEFB1A2B9}"/>
          </ac:spMkLst>
        </pc:spChg>
        <pc:picChg chg="add mod">
          <ac:chgData name="Hill, Clive (STFC,DL,TECH)" userId="0e1aba8d-d701-415b-845f-efaa52324e68" providerId="ADAL" clId="{4580F616-52EC-4A9D-8F3B-5CEFC132FC5F}" dt="2024-05-16T15:02:35.105" v="1119" actId="962"/>
          <ac:picMkLst>
            <pc:docMk/>
            <pc:sldMk cId="2554544201" sldId="266"/>
            <ac:picMk id="3" creationId="{21227446-C592-1899-F81A-C833284D265F}"/>
          </ac:picMkLst>
        </pc:picChg>
      </pc:sldChg>
      <pc:sldChg chg="modSp new del mod ord">
        <pc:chgData name="Hill, Clive (STFC,DL,TECH)" userId="0e1aba8d-d701-415b-845f-efaa52324e68" providerId="ADAL" clId="{4580F616-52EC-4A9D-8F3B-5CEFC132FC5F}" dt="2024-05-16T15:07:12.876" v="1149" actId="2696"/>
        <pc:sldMkLst>
          <pc:docMk/>
          <pc:sldMk cId="2186245752" sldId="267"/>
        </pc:sldMkLst>
        <pc:spChg chg="mod">
          <ac:chgData name="Hill, Clive (STFC,DL,TECH)" userId="0e1aba8d-d701-415b-845f-efaa52324e68" providerId="ADAL" clId="{4580F616-52EC-4A9D-8F3B-5CEFC132FC5F}" dt="2024-05-16T15:04:42.262" v="1148" actId="20577"/>
          <ac:spMkLst>
            <pc:docMk/>
            <pc:sldMk cId="2186245752" sldId="267"/>
            <ac:spMk id="2" creationId="{5D1687E9-93BE-6000-42F4-40294C909650}"/>
          </ac:spMkLst>
        </pc:spChg>
      </pc:sldChg>
      <pc:sldChg chg="modSp mod">
        <pc:chgData name="Hill, Clive (STFC,DL,TECH)" userId="0e1aba8d-d701-415b-845f-efaa52324e68" providerId="ADAL" clId="{4580F616-52EC-4A9D-8F3B-5CEFC132FC5F}" dt="2024-05-16T15:08:10.999" v="1180" actId="20577"/>
        <pc:sldMkLst>
          <pc:docMk/>
          <pc:sldMk cId="1674839013" sldId="268"/>
        </pc:sldMkLst>
        <pc:spChg chg="mod">
          <ac:chgData name="Hill, Clive (STFC,DL,TECH)" userId="0e1aba8d-d701-415b-845f-efaa52324e68" providerId="ADAL" clId="{4580F616-52EC-4A9D-8F3B-5CEFC132FC5F}" dt="2024-05-16T15:08:10.999" v="1180" actId="20577"/>
          <ac:spMkLst>
            <pc:docMk/>
            <pc:sldMk cId="1674839013" sldId="268"/>
            <ac:spMk id="5" creationId="{0BEB0AE4-391E-6F41-84C6-D4EEDF519A3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4B02B-0C8F-45F0-8555-18FC31E2913F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EF707-A9A1-4E46-BB1C-351CABB298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539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5B78CC7E-32E7-1B4C-89D3-0EF8A46B584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GB"/>
              <a:t>add</a:t>
            </a:r>
          </a:p>
        </p:txBody>
      </p:sp>
    </p:spTree>
    <p:extLst>
      <p:ext uri="{BB962C8B-B14F-4D97-AF65-F5344CB8AC3E}">
        <p14:creationId xmlns:p14="http://schemas.microsoft.com/office/powerpoint/2010/main" val="1470374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BE43A-FA83-E8E8-83E6-C3EA10966D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355E79-A45C-A80C-8FBD-5CD4A52BB4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D6B5E-408B-B80F-2017-E02F5D66B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2DCA-9394-45C0-A497-79DFED0A33D2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374606-3900-DCC9-262E-CD5A7C388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882F8-6F52-646E-5F60-312DCF871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8DDF-FD40-4399-A21C-DE87179B9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278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BF27D-A4BA-7D49-2E9E-6DD8F68E2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B8264D-94B7-026C-8A1B-968562D57D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E9F373-E6F6-DF35-04B4-0F9D07273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2DCA-9394-45C0-A497-79DFED0A33D2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9BBE23-8B8E-C971-076D-DC4973A34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32AD6F-207E-5D60-76CD-1C958E0EC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8DDF-FD40-4399-A21C-DE87179B9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110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B71886-08BC-8CCA-18CA-F23339057C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F87D05-B1A0-D2D9-D113-2BB94EEE74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D19AB-5B2A-DDDD-1C39-6335EC715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2DCA-9394-45C0-A497-79DFED0A33D2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B1007-9F31-2A36-8A4D-5BAE8BB2D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08148-D010-3FB3-3586-9333E2B6A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8DDF-FD40-4399-A21C-DE87179B9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048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30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33116-68A4-1147-E209-14CF8193B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E8D9B6-9A20-87EA-4219-EED9EBBD67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AD71C-7BE7-AF1B-4347-F7C7296AE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2DCA-9394-45C0-A497-79DFED0A33D2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1C0F17-D357-75ED-9F1F-AF4B3D5E7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573BB-169E-A05B-DEDB-A436C285C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8DDF-FD40-4399-A21C-DE87179B9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089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13FE9-9D71-C999-BE71-DF799C3D7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0BB379-2C66-D3BE-6DFD-FC19CFE4F6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0E840-6654-57B9-4257-D0BA1729A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2DCA-9394-45C0-A497-79DFED0A33D2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3F3401-BB8D-A470-1546-5A7491C86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13118B-4E75-A4BB-C258-5FB82422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8DDF-FD40-4399-A21C-DE87179B9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339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98F3E-BE41-E573-CCCE-7BB54AE9F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A3B0F5-6A55-2C16-C779-9952F39F12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7612E5-781F-328F-7109-BE20BF1DCB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F4E569-CD9C-052E-FB99-11A57A1B5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2DCA-9394-45C0-A497-79DFED0A33D2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F28FAE-339C-1504-B405-85F3F74C4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3E3526-3899-525C-2B08-80B6C23DD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8DDF-FD40-4399-A21C-DE87179B9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14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68ED7-1B1C-7D03-42DF-993C30E2B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E5B2BC-A362-D508-2F8F-ACC0424B6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AB8FAC-5B26-F7B9-D645-3563996A93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72ABF6-C9DF-BE4D-C1EA-52D2F394F8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3A8511-A2DE-6CEC-7A34-2E37C88740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83E3A-7F3B-2B99-CC59-7E0FB12B9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2DCA-9394-45C0-A497-79DFED0A33D2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5DF62D-856E-4311-2ADA-9D2A7543E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411039-5BA6-6215-74DD-61F7DF3B6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8DDF-FD40-4399-A21C-DE87179B9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980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EC237-F98D-7D64-7E50-C88DB869E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779225-7515-5ACE-A267-0A9169BE6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2DCA-9394-45C0-A497-79DFED0A33D2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B4B075-4461-8C95-2E79-FE36712FE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69CFD8-F28F-8E65-3EF5-E175791B4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8DDF-FD40-4399-A21C-DE87179B9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915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7F8097-9C7D-88ED-3A75-4A1CECC41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2DCA-9394-45C0-A497-79DFED0A33D2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C9D05D-254D-3665-DE9F-638B7C0D0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EE3B1-4427-6CDB-2E88-F57CE01D9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8DDF-FD40-4399-A21C-DE87179B9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911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35F64-C025-1DB8-A321-48D1C08D3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8129F7-4B9C-6C2E-DCE8-33EE55A586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B8F815-7733-71A7-CCC9-66A4C5FDF3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CF9439-3BA2-53DA-21D1-D0056D646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2DCA-9394-45C0-A497-79DFED0A33D2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A7A9D0-CB5D-DC55-6C55-32D3F6FA2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3C2107-5D87-F2AE-023D-49091F61A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8DDF-FD40-4399-A21C-DE87179B9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745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0D515-5396-538E-4ADF-D643FAB6C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2A2E33-0A4F-F06C-0D5A-7E731C93CE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301287-552E-81AF-10C0-43849EC59F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D46EA0-B994-3590-267C-DA103B687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2DCA-9394-45C0-A497-79DFED0A33D2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26D1B2-E067-1D18-6253-D23E357D9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D4550A-9755-79C7-3725-75FFBA56C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8DDF-FD40-4399-A21C-DE87179B9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028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71E6CA-18C9-9B8D-77E7-5546631D5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FA0105-F9E8-2BF9-DAB7-E5C9DED9E7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F332E4-A1D2-3120-F158-9D47BB3B9A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62DCA-9394-45C0-A497-79DFED0A33D2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1227FE-05F2-04F1-9615-AF04CE71DE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55A78-BF78-1091-3B60-03B1E67D34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F8DDF-FD40-4399-A21C-DE87179B9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375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515938" y="2628925"/>
            <a:ext cx="574566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ITRF Project </a:t>
            </a:r>
          </a:p>
          <a:p>
            <a:endParaRPr lang="en-GB" sz="20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Engineering Design</a:t>
            </a:r>
          </a:p>
          <a:p>
            <a:endParaRPr lang="en-GB" sz="20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b="1" spc="-1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FFA Ring Injection</a:t>
            </a:r>
          </a:p>
          <a:p>
            <a:endParaRPr lang="en-GB" sz="2400" b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Clive Hill</a:t>
            </a:r>
          </a:p>
          <a:p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18/06/24</a:t>
            </a:r>
          </a:p>
          <a:p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1272-pa1-meng-prs-0020 v1.0</a:t>
            </a:r>
          </a:p>
          <a:p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839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1227446-C592-1899-F81A-C833284D26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96023" y="0"/>
            <a:ext cx="6999954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5A8793-D172-0F96-0B77-854BEFB1A2B9}"/>
              </a:ext>
            </a:extLst>
          </p:cNvPr>
          <p:cNvSpPr txBox="1"/>
          <p:nvPr/>
        </p:nvSpPr>
        <p:spPr>
          <a:xfrm>
            <a:off x="500959" y="232847"/>
            <a:ext cx="2305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ITRF/LhARA FFA Injection Line &amp; Ring</a:t>
            </a:r>
          </a:p>
        </p:txBody>
      </p:sp>
    </p:spTree>
    <p:extLst>
      <p:ext uri="{BB962C8B-B14F-4D97-AF65-F5344CB8AC3E}">
        <p14:creationId xmlns:p14="http://schemas.microsoft.com/office/powerpoint/2010/main" val="2554544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>
            <a:extLst>
              <a:ext uri="{FF2B5EF4-FFF2-40B4-BE49-F238E27FC236}">
                <a16:creationId xmlns:a16="http://schemas.microsoft.com/office/drawing/2014/main" id="{09EBFFAC-159E-CB0A-A58B-3870B25AF8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8554" y="314695"/>
            <a:ext cx="3992093" cy="6228609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43FEA45F-F9D0-20F0-3FE3-502585052146}"/>
              </a:ext>
            </a:extLst>
          </p:cNvPr>
          <p:cNvSpPr txBox="1"/>
          <p:nvPr/>
        </p:nvSpPr>
        <p:spPr>
          <a:xfrm>
            <a:off x="216844" y="-43694"/>
            <a:ext cx="7168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Injection Line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492E0F9-9211-42A3-EA0B-4DB0E9EEE7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85557" y="160083"/>
            <a:ext cx="4724706" cy="47990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4705D90-F7CD-57EE-0E7E-CF2BB4E78D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15447" y="1610645"/>
            <a:ext cx="3747422" cy="4811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379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computer generated image&#10;&#10;Description automatically generated">
            <a:extLst>
              <a:ext uri="{FF2B5EF4-FFF2-40B4-BE49-F238E27FC236}">
                <a16:creationId xmlns:a16="http://schemas.microsoft.com/office/drawing/2014/main" id="{AD6A28F7-05FA-8F1B-C736-0E2CFA4B3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290" y="3582906"/>
            <a:ext cx="5481735" cy="31506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09EBFFAC-159E-CB0A-A58B-3870B25AF8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2979" y="459079"/>
            <a:ext cx="3992093" cy="622860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79F05F5-756B-1FF8-0979-F9FB6D4E35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77991" y="101241"/>
            <a:ext cx="6131376" cy="305275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92A922F-9A7A-4F6C-EF4E-3E2F23F3DB9D}"/>
              </a:ext>
            </a:extLst>
          </p:cNvPr>
          <p:cNvCxnSpPr>
            <a:cxnSpLocks/>
            <a:endCxn id="26" idx="1"/>
          </p:cNvCxnSpPr>
          <p:nvPr/>
        </p:nvCxnSpPr>
        <p:spPr>
          <a:xfrm>
            <a:off x="10210800" y="436995"/>
            <a:ext cx="993817" cy="211809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5F07033-DF69-4D35-5C86-9A54D13C1126}"/>
              </a:ext>
            </a:extLst>
          </p:cNvPr>
          <p:cNvSpPr txBox="1"/>
          <p:nvPr/>
        </p:nvSpPr>
        <p:spPr>
          <a:xfrm>
            <a:off x="11204617" y="417971"/>
            <a:ext cx="1191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Extraction kicker magnet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9A8908B-B1A6-F6D1-7DF1-E3AD274666CF}"/>
              </a:ext>
            </a:extLst>
          </p:cNvPr>
          <p:cNvCxnSpPr>
            <a:cxnSpLocks/>
          </p:cNvCxnSpPr>
          <p:nvPr/>
        </p:nvCxnSpPr>
        <p:spPr>
          <a:xfrm flipH="1" flipV="1">
            <a:off x="6343808" y="1098542"/>
            <a:ext cx="778197" cy="745908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F1ED35B-AB98-5517-0084-1B68525DB29A}"/>
              </a:ext>
            </a:extLst>
          </p:cNvPr>
          <p:cNvSpPr txBox="1"/>
          <p:nvPr/>
        </p:nvSpPr>
        <p:spPr>
          <a:xfrm>
            <a:off x="5238149" y="154549"/>
            <a:ext cx="1360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Extraction septum magnet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2B669157-2058-829C-3AC6-3FF2196A0182}"/>
              </a:ext>
            </a:extLst>
          </p:cNvPr>
          <p:cNvSpPr/>
          <p:nvPr/>
        </p:nvSpPr>
        <p:spPr>
          <a:xfrm rot="15439557">
            <a:off x="6383877" y="2114321"/>
            <a:ext cx="2130530" cy="2449118"/>
          </a:xfrm>
          <a:prstGeom prst="arc">
            <a:avLst>
              <a:gd name="adj1" fmla="val 20634897"/>
              <a:gd name="adj2" fmla="val 0"/>
            </a:avLst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F75D0C-1EE7-76F4-2909-BDD7E838A08B}"/>
              </a:ext>
            </a:extLst>
          </p:cNvPr>
          <p:cNvSpPr txBox="1"/>
          <p:nvPr/>
        </p:nvSpPr>
        <p:spPr>
          <a:xfrm rot="20622428">
            <a:off x="6873624" y="2079343"/>
            <a:ext cx="560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53°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3FEA45F-F9D0-20F0-3FE3-502585052146}"/>
              </a:ext>
            </a:extLst>
          </p:cNvPr>
          <p:cNvSpPr txBox="1"/>
          <p:nvPr/>
        </p:nvSpPr>
        <p:spPr>
          <a:xfrm>
            <a:off x="216844" y="-43694"/>
            <a:ext cx="7168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Ring Magnet with Inner Yoke 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887679D-6E5A-EE40-433E-869FE6E09A18}"/>
              </a:ext>
            </a:extLst>
          </p:cNvPr>
          <p:cNvCxnSpPr>
            <a:cxnSpLocks/>
          </p:cNvCxnSpPr>
          <p:nvPr/>
        </p:nvCxnSpPr>
        <p:spPr>
          <a:xfrm>
            <a:off x="7875020" y="5603068"/>
            <a:ext cx="654193" cy="322603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373CC267-9435-0DB5-06C4-FB6A27543D29}"/>
              </a:ext>
            </a:extLst>
          </p:cNvPr>
          <p:cNvSpPr txBox="1"/>
          <p:nvPr/>
        </p:nvSpPr>
        <p:spPr>
          <a:xfrm>
            <a:off x="8507293" y="5579218"/>
            <a:ext cx="1191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Injection chamber </a:t>
            </a:r>
            <a:r>
              <a:rPr lang="en-GB" sz="1200" dirty="0">
                <a:sym typeface="Wingdings" panose="05000000000000000000" pitchFamily="2" charset="2"/>
              </a:rPr>
              <a:t>100mm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FC2251-564E-D401-FBA5-640CE34AA0ED}"/>
              </a:ext>
            </a:extLst>
          </p:cNvPr>
          <p:cNvSpPr txBox="1"/>
          <p:nvPr/>
        </p:nvSpPr>
        <p:spPr>
          <a:xfrm>
            <a:off x="5728742" y="743752"/>
            <a:ext cx="1039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Injection septum magnet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C5C8660-57C3-1502-20B8-02F69FF5AE51}"/>
              </a:ext>
            </a:extLst>
          </p:cNvPr>
          <p:cNvCxnSpPr>
            <a:cxnSpLocks/>
          </p:cNvCxnSpPr>
          <p:nvPr/>
        </p:nvCxnSpPr>
        <p:spPr>
          <a:xfrm flipH="1">
            <a:off x="5918159" y="310441"/>
            <a:ext cx="1313214" cy="141770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40A7FC8-7B08-EE3B-967E-883C32F01D29}"/>
              </a:ext>
            </a:extLst>
          </p:cNvPr>
          <p:cNvSpPr txBox="1"/>
          <p:nvPr/>
        </p:nvSpPr>
        <p:spPr>
          <a:xfrm>
            <a:off x="11356311" y="1380081"/>
            <a:ext cx="103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Bellows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CE7B208-8EAE-53B7-BE21-3DAC371E796C}"/>
              </a:ext>
            </a:extLst>
          </p:cNvPr>
          <p:cNvCxnSpPr>
            <a:cxnSpLocks/>
          </p:cNvCxnSpPr>
          <p:nvPr/>
        </p:nvCxnSpPr>
        <p:spPr>
          <a:xfrm>
            <a:off x="10336523" y="937039"/>
            <a:ext cx="1064902" cy="581542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619287D-0B14-7B00-4202-6100F021E224}"/>
              </a:ext>
            </a:extLst>
          </p:cNvPr>
          <p:cNvSpPr txBox="1"/>
          <p:nvPr/>
        </p:nvSpPr>
        <p:spPr>
          <a:xfrm>
            <a:off x="11099136" y="3561306"/>
            <a:ext cx="103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RF Cavity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5FEF013-BAB3-2BC1-0156-173C72FA3976}"/>
              </a:ext>
            </a:extLst>
          </p:cNvPr>
          <p:cNvCxnSpPr>
            <a:cxnSpLocks/>
          </p:cNvCxnSpPr>
          <p:nvPr/>
        </p:nvCxnSpPr>
        <p:spPr>
          <a:xfrm flipV="1">
            <a:off x="10584173" y="3838305"/>
            <a:ext cx="620444" cy="175309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414CF45-D2AB-55CB-74C8-B0D05EF95B88}"/>
              </a:ext>
            </a:extLst>
          </p:cNvPr>
          <p:cNvCxnSpPr>
            <a:cxnSpLocks/>
          </p:cNvCxnSpPr>
          <p:nvPr/>
        </p:nvCxnSpPr>
        <p:spPr>
          <a:xfrm flipH="1" flipV="1">
            <a:off x="6386620" y="3838305"/>
            <a:ext cx="652355" cy="333645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F849121E-6E83-BBBD-37D9-40A28D03DBA4}"/>
              </a:ext>
            </a:extLst>
          </p:cNvPr>
          <p:cNvSpPr txBox="1"/>
          <p:nvPr/>
        </p:nvSpPr>
        <p:spPr>
          <a:xfrm>
            <a:off x="5832925" y="3515755"/>
            <a:ext cx="751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Vacuum valve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4B84E4D-8C8E-3493-F3E9-D21A172D95C4}"/>
              </a:ext>
            </a:extLst>
          </p:cNvPr>
          <p:cNvCxnSpPr>
            <a:cxnSpLocks/>
          </p:cNvCxnSpPr>
          <p:nvPr/>
        </p:nvCxnSpPr>
        <p:spPr>
          <a:xfrm>
            <a:off x="8077200" y="1828800"/>
            <a:ext cx="323850" cy="671297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0192E8CA-E90E-EFFF-359E-533862D74A76}"/>
              </a:ext>
            </a:extLst>
          </p:cNvPr>
          <p:cNvSpPr txBox="1"/>
          <p:nvPr/>
        </p:nvSpPr>
        <p:spPr>
          <a:xfrm>
            <a:off x="8314023" y="2505364"/>
            <a:ext cx="802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Vacuum valve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C078351-DA81-896E-3DD5-70F7ADD01475}"/>
              </a:ext>
            </a:extLst>
          </p:cNvPr>
          <p:cNvSpPr txBox="1"/>
          <p:nvPr/>
        </p:nvSpPr>
        <p:spPr>
          <a:xfrm>
            <a:off x="7376567" y="2239177"/>
            <a:ext cx="910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Injection pipe Ø35mm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61AC4F7-801D-88E4-E401-02CE1F4077B8}"/>
              </a:ext>
            </a:extLst>
          </p:cNvPr>
          <p:cNvCxnSpPr>
            <a:cxnSpLocks/>
          </p:cNvCxnSpPr>
          <p:nvPr/>
        </p:nvCxnSpPr>
        <p:spPr>
          <a:xfrm flipH="1">
            <a:off x="7791450" y="1743075"/>
            <a:ext cx="142875" cy="523875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022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FB7741-92B0-845C-B43E-0BAE48D5E4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49366" y="593208"/>
            <a:ext cx="8760152" cy="5278269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AC4B5FA-D274-06EF-07E4-EB4C2B65A0F7}"/>
              </a:ext>
            </a:extLst>
          </p:cNvPr>
          <p:cNvCxnSpPr>
            <a:cxnSpLocks/>
          </p:cNvCxnSpPr>
          <p:nvPr/>
        </p:nvCxnSpPr>
        <p:spPr>
          <a:xfrm>
            <a:off x="5722722" y="3596445"/>
            <a:ext cx="1722474" cy="1041991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7BC7AB8-9DD5-1092-2242-6AABCE4BF681}"/>
              </a:ext>
            </a:extLst>
          </p:cNvPr>
          <p:cNvSpPr txBox="1"/>
          <p:nvPr/>
        </p:nvSpPr>
        <p:spPr>
          <a:xfrm>
            <a:off x="7445196" y="4491335"/>
            <a:ext cx="1591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Injection C shaped kicker magnet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DC72EF-0C98-A3E0-6F02-4EB04007BA94}"/>
              </a:ext>
            </a:extLst>
          </p:cNvPr>
          <p:cNvSpPr txBox="1"/>
          <p:nvPr/>
        </p:nvSpPr>
        <p:spPr>
          <a:xfrm>
            <a:off x="7968814" y="3833471"/>
            <a:ext cx="1591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Injection septum magnet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51766C0-B3D9-480D-0F03-F0BC265D44C9}"/>
              </a:ext>
            </a:extLst>
          </p:cNvPr>
          <p:cNvCxnSpPr>
            <a:cxnSpLocks/>
          </p:cNvCxnSpPr>
          <p:nvPr/>
        </p:nvCxnSpPr>
        <p:spPr>
          <a:xfrm>
            <a:off x="7291057" y="2566841"/>
            <a:ext cx="949864" cy="1266630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4AC49DC-BA65-EE52-0C62-624A71F9AE8E}"/>
              </a:ext>
            </a:extLst>
          </p:cNvPr>
          <p:cNvSpPr txBox="1"/>
          <p:nvPr/>
        </p:nvSpPr>
        <p:spPr>
          <a:xfrm>
            <a:off x="216844" y="-43694"/>
            <a:ext cx="7168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Injection Septum and Kicker Magnets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A3F26B-34CA-2393-2DF0-FBD997A64C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0030" y="499730"/>
            <a:ext cx="2357863" cy="2514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811FD7-ADB1-A7C6-B5FA-4CFC3AA70EE7}"/>
              </a:ext>
            </a:extLst>
          </p:cNvPr>
          <p:cNvSpPr txBox="1"/>
          <p:nvPr/>
        </p:nvSpPr>
        <p:spPr>
          <a:xfrm>
            <a:off x="1550495" y="470097"/>
            <a:ext cx="337572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800" dirty="0"/>
              <a:t>200mm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9B4FB9-FA84-5E7C-3CFC-21EBFFD88CBF}"/>
              </a:ext>
            </a:extLst>
          </p:cNvPr>
          <p:cNvSpPr txBox="1"/>
          <p:nvPr/>
        </p:nvSpPr>
        <p:spPr>
          <a:xfrm>
            <a:off x="293195" y="1354864"/>
            <a:ext cx="337572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800" dirty="0"/>
              <a:t>35mm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5E265A-8CC7-744A-4FCF-437C4360084D}"/>
              </a:ext>
            </a:extLst>
          </p:cNvPr>
          <p:cNvSpPr txBox="1"/>
          <p:nvPr/>
        </p:nvSpPr>
        <p:spPr>
          <a:xfrm>
            <a:off x="2472200" y="1843243"/>
            <a:ext cx="337572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800" dirty="0"/>
              <a:t>300mm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279B81-3713-34E8-19A7-E83F824981B8}"/>
              </a:ext>
            </a:extLst>
          </p:cNvPr>
          <p:cNvSpPr txBox="1"/>
          <p:nvPr/>
        </p:nvSpPr>
        <p:spPr>
          <a:xfrm>
            <a:off x="1237228" y="1405663"/>
            <a:ext cx="337572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800" dirty="0"/>
              <a:t>130mm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9D6BE9-637E-62F4-DC87-F29F8E80C4DE}"/>
              </a:ext>
            </a:extLst>
          </p:cNvPr>
          <p:cNvSpPr txBox="1"/>
          <p:nvPr/>
        </p:nvSpPr>
        <p:spPr>
          <a:xfrm>
            <a:off x="937437" y="2954046"/>
            <a:ext cx="1591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Injection C shaped kicker magnet</a:t>
            </a:r>
          </a:p>
        </p:txBody>
      </p:sp>
      <p:pic>
        <p:nvPicPr>
          <p:cNvPr id="17" name="Picture 16" descr="A drawing of a hexagon&#10;&#10;Description automatically generated">
            <a:extLst>
              <a:ext uri="{FF2B5EF4-FFF2-40B4-BE49-F238E27FC236}">
                <a16:creationId xmlns:a16="http://schemas.microsoft.com/office/drawing/2014/main" id="{EEA6D47B-803B-8C98-6087-A07FB8ED5F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" y="3507918"/>
            <a:ext cx="3481259" cy="321869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21C2A7A-386A-5341-78A5-A6D75142EDA0}"/>
              </a:ext>
            </a:extLst>
          </p:cNvPr>
          <p:cNvSpPr txBox="1"/>
          <p:nvPr/>
        </p:nvSpPr>
        <p:spPr>
          <a:xfrm>
            <a:off x="2341570" y="3496198"/>
            <a:ext cx="406653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800" dirty="0"/>
              <a:t>R870mm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54594B-7B7D-A390-6A9A-F5D302A50FCC}"/>
              </a:ext>
            </a:extLst>
          </p:cNvPr>
          <p:cNvSpPr txBox="1"/>
          <p:nvPr/>
        </p:nvSpPr>
        <p:spPr>
          <a:xfrm>
            <a:off x="1719281" y="5617307"/>
            <a:ext cx="236879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800" dirty="0"/>
              <a:t>53°</a:t>
            </a:r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FB2FBE16-803A-3E59-873F-8757894ECB7F}"/>
              </a:ext>
            </a:extLst>
          </p:cNvPr>
          <p:cNvSpPr/>
          <p:nvPr/>
        </p:nvSpPr>
        <p:spPr>
          <a:xfrm rot="17601411">
            <a:off x="973971" y="5718494"/>
            <a:ext cx="1652187" cy="1754925"/>
          </a:xfrm>
          <a:prstGeom prst="arc">
            <a:avLst>
              <a:gd name="adj1" fmla="val 18390397"/>
              <a:gd name="adj2" fmla="val 94771"/>
            </a:avLst>
          </a:prstGeom>
          <a:ln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BB443B-56C8-9AEB-415A-61B0CC727B5F}"/>
              </a:ext>
            </a:extLst>
          </p:cNvPr>
          <p:cNvSpPr txBox="1"/>
          <p:nvPr/>
        </p:nvSpPr>
        <p:spPr>
          <a:xfrm>
            <a:off x="916232" y="6599831"/>
            <a:ext cx="17676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Injection septum magnet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701EFC3-7DDF-9893-8DFA-B3570582AD4C}"/>
              </a:ext>
            </a:extLst>
          </p:cNvPr>
          <p:cNvSpPr txBox="1"/>
          <p:nvPr/>
        </p:nvSpPr>
        <p:spPr>
          <a:xfrm>
            <a:off x="2017720" y="4534423"/>
            <a:ext cx="406653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800" dirty="0"/>
              <a:t>R600mm</a:t>
            </a:r>
          </a:p>
        </p:txBody>
      </p:sp>
    </p:spTree>
    <p:extLst>
      <p:ext uri="{BB962C8B-B14F-4D97-AF65-F5344CB8AC3E}">
        <p14:creationId xmlns:p14="http://schemas.microsoft.com/office/powerpoint/2010/main" val="241187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999EA5-574F-1E69-F650-316F416B0D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0253" y="309088"/>
            <a:ext cx="10680477" cy="634013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482D228D-D128-60B9-9005-CCDE50FDDB93}"/>
              </a:ext>
            </a:extLst>
          </p:cNvPr>
          <p:cNvSpPr/>
          <p:nvPr/>
        </p:nvSpPr>
        <p:spPr>
          <a:xfrm>
            <a:off x="4457698" y="309087"/>
            <a:ext cx="1552575" cy="9048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A04DBD-A11B-36BB-BBB6-15DB2FB4633C}"/>
              </a:ext>
            </a:extLst>
          </p:cNvPr>
          <p:cNvSpPr txBox="1"/>
          <p:nvPr/>
        </p:nvSpPr>
        <p:spPr>
          <a:xfrm>
            <a:off x="4710113" y="-9316"/>
            <a:ext cx="10477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Door moved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68A591-FFA6-F309-7BA3-9797E3C70BA8}"/>
              </a:ext>
            </a:extLst>
          </p:cNvPr>
          <p:cNvSpPr txBox="1"/>
          <p:nvPr/>
        </p:nvSpPr>
        <p:spPr>
          <a:xfrm>
            <a:off x="7072312" y="70276"/>
            <a:ext cx="12668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Wall moved out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4D00A46-3536-15BF-22DF-8CA3BB8AEE78}"/>
              </a:ext>
            </a:extLst>
          </p:cNvPr>
          <p:cNvCxnSpPr>
            <a:cxnSpLocks/>
          </p:cNvCxnSpPr>
          <p:nvPr/>
        </p:nvCxnSpPr>
        <p:spPr>
          <a:xfrm flipH="1" flipV="1">
            <a:off x="7696200" y="327497"/>
            <a:ext cx="9525" cy="720253"/>
          </a:xfrm>
          <a:prstGeom prst="straightConnector1">
            <a:avLst/>
          </a:prstGeom>
          <a:ln>
            <a:solidFill>
              <a:srgbClr val="FF0000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692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yellow and grey metal box&#10;&#10;Description automatically generated with medium confidence">
            <a:extLst>
              <a:ext uri="{FF2B5EF4-FFF2-40B4-BE49-F238E27FC236}">
                <a16:creationId xmlns:a16="http://schemas.microsoft.com/office/drawing/2014/main" id="{26BC9282-3FD6-9927-EB7B-0AFC814CD3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88" y="4331076"/>
            <a:ext cx="3058574" cy="2115249"/>
          </a:xfrm>
          <a:prstGeom prst="rect">
            <a:avLst/>
          </a:prstGeom>
        </p:spPr>
      </p:pic>
      <p:pic>
        <p:nvPicPr>
          <p:cNvPr id="5" name="Picture 4" descr="A white rectangular object with a gold stripe&#10;&#10;Description automatically generated">
            <a:extLst>
              <a:ext uri="{FF2B5EF4-FFF2-40B4-BE49-F238E27FC236}">
                <a16:creationId xmlns:a16="http://schemas.microsoft.com/office/drawing/2014/main" id="{7F5D620D-288B-2301-EAFF-F0A300EB9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117" y="731282"/>
            <a:ext cx="1928539" cy="334964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AA0DC58-B58C-5688-E530-B612EEA02195}"/>
              </a:ext>
            </a:extLst>
          </p:cNvPr>
          <p:cNvCxnSpPr>
            <a:cxnSpLocks/>
          </p:cNvCxnSpPr>
          <p:nvPr/>
        </p:nvCxnSpPr>
        <p:spPr>
          <a:xfrm flipV="1">
            <a:off x="1657951" y="481263"/>
            <a:ext cx="1662765" cy="9496"/>
          </a:xfrm>
          <a:prstGeom prst="straightConnector1">
            <a:avLst/>
          </a:prstGeom>
          <a:ln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B96E173-FCB5-8504-38FB-3510D3BF4155}"/>
              </a:ext>
            </a:extLst>
          </p:cNvPr>
          <p:cNvSpPr txBox="1"/>
          <p:nvPr/>
        </p:nvSpPr>
        <p:spPr>
          <a:xfrm>
            <a:off x="2189797" y="249981"/>
            <a:ext cx="704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494mm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18FEAC7-1ECE-ECE0-8FE0-D615E1AEC350}"/>
              </a:ext>
            </a:extLst>
          </p:cNvPr>
          <p:cNvCxnSpPr>
            <a:cxnSpLocks/>
          </p:cNvCxnSpPr>
          <p:nvPr/>
        </p:nvCxnSpPr>
        <p:spPr>
          <a:xfrm flipH="1">
            <a:off x="3869356" y="1175156"/>
            <a:ext cx="2707" cy="2328440"/>
          </a:xfrm>
          <a:prstGeom prst="straightConnector1">
            <a:avLst/>
          </a:prstGeom>
          <a:ln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CB7CD42-276D-DC8F-6863-548389117917}"/>
              </a:ext>
            </a:extLst>
          </p:cNvPr>
          <p:cNvSpPr txBox="1"/>
          <p:nvPr/>
        </p:nvSpPr>
        <p:spPr>
          <a:xfrm rot="16200000">
            <a:off x="3419641" y="2193219"/>
            <a:ext cx="704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760mm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78B413-ECF8-45CA-4F73-9F682B0E6033}"/>
              </a:ext>
            </a:extLst>
          </p:cNvPr>
          <p:cNvSpPr txBox="1"/>
          <p:nvPr/>
        </p:nvSpPr>
        <p:spPr>
          <a:xfrm>
            <a:off x="974100" y="6350699"/>
            <a:ext cx="3841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FETS FFA MA Cavity (for reference)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BC082FC-0671-569A-1715-789F061A639B}"/>
              </a:ext>
            </a:extLst>
          </p:cNvPr>
          <p:cNvCxnSpPr>
            <a:cxnSpLocks/>
          </p:cNvCxnSpPr>
          <p:nvPr/>
        </p:nvCxnSpPr>
        <p:spPr>
          <a:xfrm>
            <a:off x="8750595" y="255181"/>
            <a:ext cx="1190847" cy="0"/>
          </a:xfrm>
          <a:prstGeom prst="straightConnector1">
            <a:avLst/>
          </a:prstGeom>
          <a:ln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DD7C65D-CFEC-4B8C-A046-6F4CADF84B29}"/>
              </a:ext>
            </a:extLst>
          </p:cNvPr>
          <p:cNvSpPr txBox="1"/>
          <p:nvPr/>
        </p:nvSpPr>
        <p:spPr>
          <a:xfrm>
            <a:off x="9044540" y="33366"/>
            <a:ext cx="704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400mm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9EFDF83-6FAE-A647-FAFE-9E5AFE4A6F8F}"/>
              </a:ext>
            </a:extLst>
          </p:cNvPr>
          <p:cNvSpPr txBox="1"/>
          <p:nvPr/>
        </p:nvSpPr>
        <p:spPr>
          <a:xfrm rot="16200000">
            <a:off x="10106369" y="2662645"/>
            <a:ext cx="704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915mm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B1D6C6C-C622-8349-EE40-84F2822AEB48}"/>
              </a:ext>
            </a:extLst>
          </p:cNvPr>
          <p:cNvCxnSpPr>
            <a:cxnSpLocks/>
          </p:cNvCxnSpPr>
          <p:nvPr/>
        </p:nvCxnSpPr>
        <p:spPr>
          <a:xfrm flipH="1" flipV="1">
            <a:off x="3356009" y="1171475"/>
            <a:ext cx="609600" cy="28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7FB5215-3E38-7E2C-6D7C-20089E4CB28F}"/>
              </a:ext>
            </a:extLst>
          </p:cNvPr>
          <p:cNvCxnSpPr>
            <a:cxnSpLocks/>
          </p:cNvCxnSpPr>
          <p:nvPr/>
        </p:nvCxnSpPr>
        <p:spPr>
          <a:xfrm flipH="1" flipV="1">
            <a:off x="3336759" y="3510414"/>
            <a:ext cx="609600" cy="28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33C10F6-1DFF-0F3C-EE0C-F0B91886D383}"/>
              </a:ext>
            </a:extLst>
          </p:cNvPr>
          <p:cNvCxnSpPr>
            <a:cxnSpLocks/>
          </p:cNvCxnSpPr>
          <p:nvPr/>
        </p:nvCxnSpPr>
        <p:spPr>
          <a:xfrm flipH="1">
            <a:off x="10565294" y="1417468"/>
            <a:ext cx="2092" cy="2777132"/>
          </a:xfrm>
          <a:prstGeom prst="straightConnector1">
            <a:avLst/>
          </a:prstGeom>
          <a:ln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4EF6557-AB26-0247-8E28-978628603430}"/>
              </a:ext>
            </a:extLst>
          </p:cNvPr>
          <p:cNvCxnSpPr>
            <a:cxnSpLocks/>
          </p:cNvCxnSpPr>
          <p:nvPr/>
        </p:nvCxnSpPr>
        <p:spPr>
          <a:xfrm flipH="1">
            <a:off x="1642712" y="411079"/>
            <a:ext cx="4512" cy="6930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0874E3E-4EE2-DE3C-B5D2-1EB280B4BC48}"/>
              </a:ext>
            </a:extLst>
          </p:cNvPr>
          <p:cNvCxnSpPr>
            <a:cxnSpLocks/>
          </p:cNvCxnSpPr>
          <p:nvPr/>
        </p:nvCxnSpPr>
        <p:spPr>
          <a:xfrm flipH="1">
            <a:off x="3288632" y="439954"/>
            <a:ext cx="4512" cy="6930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25C5CE3-72FB-F726-11EE-B52F3DEBBE65}"/>
              </a:ext>
            </a:extLst>
          </p:cNvPr>
          <p:cNvSpPr txBox="1"/>
          <p:nvPr/>
        </p:nvSpPr>
        <p:spPr>
          <a:xfrm>
            <a:off x="7686288" y="6362497"/>
            <a:ext cx="3933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FETS FFA Ferrite Cavity (for reference)</a:t>
            </a:r>
          </a:p>
        </p:txBody>
      </p:sp>
      <p:pic>
        <p:nvPicPr>
          <p:cNvPr id="4" name="Picture 3" descr="A yellow and grey metal object&#10;&#10;Description automatically generated">
            <a:extLst>
              <a:ext uri="{FF2B5EF4-FFF2-40B4-BE49-F238E27FC236}">
                <a16:creationId xmlns:a16="http://schemas.microsoft.com/office/drawing/2014/main" id="{0B421E06-C670-7558-99B8-9F72838D2B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823" y="4307398"/>
            <a:ext cx="1697471" cy="2162603"/>
          </a:xfrm>
          <a:prstGeom prst="rect">
            <a:avLst/>
          </a:prstGeom>
        </p:spPr>
      </p:pic>
      <p:pic>
        <p:nvPicPr>
          <p:cNvPr id="10" name="Picture 9" descr="A blue rectangular object with a corner&#10;&#10;Description automatically generated">
            <a:extLst>
              <a:ext uri="{FF2B5EF4-FFF2-40B4-BE49-F238E27FC236}">
                <a16:creationId xmlns:a16="http://schemas.microsoft.com/office/drawing/2014/main" id="{9E48FCAC-3B03-6871-B92E-9E0C61DDA6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537" y="501750"/>
            <a:ext cx="1653312" cy="3914872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2783B8D-FFB0-2963-4A47-4B6F9DA18567}"/>
              </a:ext>
            </a:extLst>
          </p:cNvPr>
          <p:cNvCxnSpPr>
            <a:cxnSpLocks/>
          </p:cNvCxnSpPr>
          <p:nvPr/>
        </p:nvCxnSpPr>
        <p:spPr>
          <a:xfrm>
            <a:off x="9941442" y="148856"/>
            <a:ext cx="7648" cy="11744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9E783AE-5A00-878A-F856-2964BCCA8CC2}"/>
              </a:ext>
            </a:extLst>
          </p:cNvPr>
          <p:cNvCxnSpPr>
            <a:cxnSpLocks/>
          </p:cNvCxnSpPr>
          <p:nvPr/>
        </p:nvCxnSpPr>
        <p:spPr>
          <a:xfrm>
            <a:off x="8746829" y="134440"/>
            <a:ext cx="6417" cy="9693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ECF07C7-4250-7D38-0558-DC55D5CF7514}"/>
              </a:ext>
            </a:extLst>
          </p:cNvPr>
          <p:cNvCxnSpPr>
            <a:cxnSpLocks/>
          </p:cNvCxnSpPr>
          <p:nvPr/>
        </p:nvCxnSpPr>
        <p:spPr>
          <a:xfrm flipH="1">
            <a:off x="10018388" y="1417468"/>
            <a:ext cx="603811" cy="31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9783876-0A36-CFDB-BD92-08AA0BBE73A4}"/>
              </a:ext>
            </a:extLst>
          </p:cNvPr>
          <p:cNvCxnSpPr>
            <a:cxnSpLocks/>
          </p:cNvCxnSpPr>
          <p:nvPr/>
        </p:nvCxnSpPr>
        <p:spPr>
          <a:xfrm flipH="1" flipV="1">
            <a:off x="10046350" y="4159896"/>
            <a:ext cx="609600" cy="28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CE91A34-FC5C-B58E-FF48-A183BC680BDA}"/>
              </a:ext>
            </a:extLst>
          </p:cNvPr>
          <p:cNvCxnSpPr>
            <a:cxnSpLocks/>
          </p:cNvCxnSpPr>
          <p:nvPr/>
        </p:nvCxnSpPr>
        <p:spPr>
          <a:xfrm>
            <a:off x="8999313" y="383511"/>
            <a:ext cx="1386" cy="2101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B82BD32-57B4-478B-A257-D7ED9AEF950E}"/>
              </a:ext>
            </a:extLst>
          </p:cNvPr>
          <p:cNvCxnSpPr>
            <a:cxnSpLocks/>
          </p:cNvCxnSpPr>
          <p:nvPr/>
        </p:nvCxnSpPr>
        <p:spPr>
          <a:xfrm>
            <a:off x="9476985" y="383511"/>
            <a:ext cx="1386" cy="2101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02B3518-113C-D5BF-A2A7-0D78F4C23F95}"/>
              </a:ext>
            </a:extLst>
          </p:cNvPr>
          <p:cNvCxnSpPr>
            <a:cxnSpLocks/>
          </p:cNvCxnSpPr>
          <p:nvPr/>
        </p:nvCxnSpPr>
        <p:spPr>
          <a:xfrm flipV="1">
            <a:off x="8996039" y="506028"/>
            <a:ext cx="476435" cy="5919"/>
          </a:xfrm>
          <a:prstGeom prst="straightConnector1">
            <a:avLst/>
          </a:prstGeom>
          <a:ln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C813DEA-434F-D802-5C32-DBBCC6825DE1}"/>
              </a:ext>
            </a:extLst>
          </p:cNvPr>
          <p:cNvCxnSpPr>
            <a:cxnSpLocks/>
          </p:cNvCxnSpPr>
          <p:nvPr/>
        </p:nvCxnSpPr>
        <p:spPr>
          <a:xfrm flipH="1">
            <a:off x="8387856" y="514905"/>
            <a:ext cx="603811" cy="31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94EE5796-63C0-76B6-D6DA-C12E8868AD9D}"/>
              </a:ext>
            </a:extLst>
          </p:cNvPr>
          <p:cNvSpPr txBox="1"/>
          <p:nvPr/>
        </p:nvSpPr>
        <p:spPr>
          <a:xfrm>
            <a:off x="7528121" y="276023"/>
            <a:ext cx="1040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5 cores 25mm thick</a:t>
            </a:r>
          </a:p>
        </p:txBody>
      </p:sp>
    </p:spTree>
    <p:extLst>
      <p:ext uri="{BB962C8B-B14F-4D97-AF65-F5344CB8AC3E}">
        <p14:creationId xmlns:p14="http://schemas.microsoft.com/office/powerpoint/2010/main" val="1656370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rawing of a spiraling figure&#10;&#10;Description automatically generated with medium confidence">
            <a:extLst>
              <a:ext uri="{FF2B5EF4-FFF2-40B4-BE49-F238E27FC236}">
                <a16:creationId xmlns:a16="http://schemas.microsoft.com/office/drawing/2014/main" id="{0DB3C9F2-70C2-B9F9-80EA-34F08033B3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80565">
            <a:off x="7706241" y="111137"/>
            <a:ext cx="3784169" cy="4142292"/>
          </a:xfrm>
          <a:prstGeom prst="rect">
            <a:avLst/>
          </a:prstGeom>
        </p:spPr>
      </p:pic>
      <p:pic>
        <p:nvPicPr>
          <p:cNvPr id="5" name="Picture 4" descr="A white and green object with a green strip&#10;&#10;Description automatically generated with medium confidence">
            <a:extLst>
              <a:ext uri="{FF2B5EF4-FFF2-40B4-BE49-F238E27FC236}">
                <a16:creationId xmlns:a16="http://schemas.microsoft.com/office/drawing/2014/main" id="{1A85FE47-C50D-82C1-2579-0BA8274A17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062" y="3121553"/>
            <a:ext cx="2456764" cy="2486026"/>
          </a:xfrm>
          <a:prstGeom prst="rect">
            <a:avLst/>
          </a:prstGeom>
        </p:spPr>
      </p:pic>
      <p:pic>
        <p:nvPicPr>
          <p:cNvPr id="7" name="Picture 6" descr="A screenshot of a web page&#10;&#10;Description automatically generated">
            <a:extLst>
              <a:ext uri="{FF2B5EF4-FFF2-40B4-BE49-F238E27FC236}">
                <a16:creationId xmlns:a16="http://schemas.microsoft.com/office/drawing/2014/main" id="{152DE210-3687-74FD-94C7-F572953348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5" y="105181"/>
            <a:ext cx="6981388" cy="6395632"/>
          </a:xfrm>
          <a:prstGeom prst="rect">
            <a:avLst/>
          </a:prstGeom>
        </p:spPr>
      </p:pic>
      <p:pic>
        <p:nvPicPr>
          <p:cNvPr id="9" name="Picture 8" descr="A green and white striped sign&#10;&#10;Description automatically generated">
            <a:extLst>
              <a:ext uri="{FF2B5EF4-FFF2-40B4-BE49-F238E27FC236}">
                <a16:creationId xmlns:a16="http://schemas.microsoft.com/office/drawing/2014/main" id="{E85410B3-2088-C0C3-33BE-CCB73264DB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836" y="6083829"/>
            <a:ext cx="3905250" cy="649646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7C06E1C-C691-473F-20A5-95AA7FAF82FD}"/>
              </a:ext>
            </a:extLst>
          </p:cNvPr>
          <p:cNvCxnSpPr>
            <a:cxnSpLocks/>
          </p:cNvCxnSpPr>
          <p:nvPr/>
        </p:nvCxnSpPr>
        <p:spPr>
          <a:xfrm flipV="1">
            <a:off x="7742224" y="5743575"/>
            <a:ext cx="1601" cy="5736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124E780-EAF8-D340-8F49-347F065172DA}"/>
              </a:ext>
            </a:extLst>
          </p:cNvPr>
          <p:cNvCxnSpPr>
            <a:cxnSpLocks/>
          </p:cNvCxnSpPr>
          <p:nvPr/>
        </p:nvCxnSpPr>
        <p:spPr>
          <a:xfrm flipV="1">
            <a:off x="11585562" y="5781675"/>
            <a:ext cx="1601" cy="5736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D7195CD-8C49-A2A0-9EE4-56A84FF9F81C}"/>
              </a:ext>
            </a:extLst>
          </p:cNvPr>
          <p:cNvCxnSpPr>
            <a:cxnSpLocks/>
          </p:cNvCxnSpPr>
          <p:nvPr/>
        </p:nvCxnSpPr>
        <p:spPr>
          <a:xfrm>
            <a:off x="7742224" y="5829300"/>
            <a:ext cx="3852862" cy="0"/>
          </a:xfrm>
          <a:prstGeom prst="straightConnector1">
            <a:avLst/>
          </a:prstGeom>
          <a:ln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8602EC-0D86-6FAE-DE2E-3BC774A2BB87}"/>
              </a:ext>
            </a:extLst>
          </p:cNvPr>
          <p:cNvCxnSpPr>
            <a:cxnSpLocks/>
          </p:cNvCxnSpPr>
          <p:nvPr/>
        </p:nvCxnSpPr>
        <p:spPr>
          <a:xfrm flipV="1">
            <a:off x="7908912" y="6029325"/>
            <a:ext cx="1601" cy="345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9CCDE1-3218-8602-0203-69C375ACD792}"/>
              </a:ext>
            </a:extLst>
          </p:cNvPr>
          <p:cNvCxnSpPr>
            <a:cxnSpLocks/>
          </p:cNvCxnSpPr>
          <p:nvPr/>
        </p:nvCxnSpPr>
        <p:spPr>
          <a:xfrm flipV="1">
            <a:off x="11442687" y="6029325"/>
            <a:ext cx="6363" cy="3926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3D30D07-4CEB-4A81-6C89-C629FEE424B2}"/>
              </a:ext>
            </a:extLst>
          </p:cNvPr>
          <p:cNvCxnSpPr>
            <a:cxnSpLocks/>
          </p:cNvCxnSpPr>
          <p:nvPr/>
        </p:nvCxnSpPr>
        <p:spPr>
          <a:xfrm flipV="1">
            <a:off x="7918436" y="6067425"/>
            <a:ext cx="3530614" cy="9525"/>
          </a:xfrm>
          <a:prstGeom prst="straightConnector1">
            <a:avLst/>
          </a:prstGeom>
          <a:ln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353B75E-6417-AD5B-F92B-84DC51CAF032}"/>
              </a:ext>
            </a:extLst>
          </p:cNvPr>
          <p:cNvSpPr txBox="1"/>
          <p:nvPr/>
        </p:nvSpPr>
        <p:spPr>
          <a:xfrm>
            <a:off x="9273309" y="5607579"/>
            <a:ext cx="738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745mm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647766-EC49-B8EF-2E9E-3344E902FD28}"/>
              </a:ext>
            </a:extLst>
          </p:cNvPr>
          <p:cNvSpPr txBox="1"/>
          <p:nvPr/>
        </p:nvSpPr>
        <p:spPr>
          <a:xfrm>
            <a:off x="9273309" y="5856961"/>
            <a:ext cx="738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685mm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9ABDBE8-8F54-11D9-5177-E8298AE4680E}"/>
              </a:ext>
            </a:extLst>
          </p:cNvPr>
          <p:cNvCxnSpPr>
            <a:cxnSpLocks/>
          </p:cNvCxnSpPr>
          <p:nvPr/>
        </p:nvCxnSpPr>
        <p:spPr>
          <a:xfrm>
            <a:off x="7424738" y="6662738"/>
            <a:ext cx="438150" cy="21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54CB80E-6135-0FA8-41FE-B2A421E3D086}"/>
              </a:ext>
            </a:extLst>
          </p:cNvPr>
          <p:cNvCxnSpPr>
            <a:cxnSpLocks/>
          </p:cNvCxnSpPr>
          <p:nvPr/>
        </p:nvCxnSpPr>
        <p:spPr>
          <a:xfrm>
            <a:off x="7424738" y="6167438"/>
            <a:ext cx="438150" cy="21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75A3984-B83C-AFE5-8208-776C56C1900F}"/>
              </a:ext>
            </a:extLst>
          </p:cNvPr>
          <p:cNvCxnSpPr>
            <a:cxnSpLocks/>
          </p:cNvCxnSpPr>
          <p:nvPr/>
        </p:nvCxnSpPr>
        <p:spPr>
          <a:xfrm>
            <a:off x="7481888" y="6172200"/>
            <a:ext cx="3160" cy="495300"/>
          </a:xfrm>
          <a:prstGeom prst="straightConnector1">
            <a:avLst/>
          </a:prstGeom>
          <a:ln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CDE0C5C-A8C7-F331-1B24-AA8072CC3BFD}"/>
              </a:ext>
            </a:extLst>
          </p:cNvPr>
          <p:cNvSpPr txBox="1"/>
          <p:nvPr/>
        </p:nvSpPr>
        <p:spPr>
          <a:xfrm rot="16200000">
            <a:off x="6972740" y="6194080"/>
            <a:ext cx="738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95mm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A81A98E-135E-5929-FEED-11211470D493}"/>
              </a:ext>
            </a:extLst>
          </p:cNvPr>
          <p:cNvCxnSpPr>
            <a:cxnSpLocks/>
          </p:cNvCxnSpPr>
          <p:nvPr/>
        </p:nvCxnSpPr>
        <p:spPr>
          <a:xfrm>
            <a:off x="11449050" y="6329363"/>
            <a:ext cx="438150" cy="21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A87CC5F-8064-8A09-22BE-218E5DB12B9D}"/>
              </a:ext>
            </a:extLst>
          </p:cNvPr>
          <p:cNvCxnSpPr>
            <a:cxnSpLocks/>
          </p:cNvCxnSpPr>
          <p:nvPr/>
        </p:nvCxnSpPr>
        <p:spPr>
          <a:xfrm>
            <a:off x="11449051" y="6500813"/>
            <a:ext cx="438150" cy="21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EA2680C-2820-6908-C93E-A05830B43827}"/>
              </a:ext>
            </a:extLst>
          </p:cNvPr>
          <p:cNvCxnSpPr>
            <a:cxnSpLocks/>
          </p:cNvCxnSpPr>
          <p:nvPr/>
        </p:nvCxnSpPr>
        <p:spPr>
          <a:xfrm>
            <a:off x="11872913" y="5834063"/>
            <a:ext cx="3160" cy="495300"/>
          </a:xfrm>
          <a:prstGeom prst="straightConnector1">
            <a:avLst/>
          </a:prstGeom>
          <a:ln>
            <a:headEnd type="non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14B073F-A91A-FA74-6547-D3A78D6EA33C}"/>
              </a:ext>
            </a:extLst>
          </p:cNvPr>
          <p:cNvSpPr txBox="1"/>
          <p:nvPr/>
        </p:nvSpPr>
        <p:spPr>
          <a:xfrm rot="16200000">
            <a:off x="11363765" y="5855943"/>
            <a:ext cx="738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35mm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8416A92-B2A2-4394-AC0B-65B3D66627F3}"/>
              </a:ext>
            </a:extLst>
          </p:cNvPr>
          <p:cNvCxnSpPr>
            <a:cxnSpLocks/>
          </p:cNvCxnSpPr>
          <p:nvPr/>
        </p:nvCxnSpPr>
        <p:spPr>
          <a:xfrm flipV="1">
            <a:off x="11871311" y="6481763"/>
            <a:ext cx="0" cy="395287"/>
          </a:xfrm>
          <a:prstGeom prst="straightConnector1">
            <a:avLst/>
          </a:prstGeom>
          <a:ln>
            <a:headEnd type="non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831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11379</TotalTime>
  <Words>146</Words>
  <Application>Microsoft Office PowerPoint</Application>
  <PresentationFormat>Widescreen</PresentationFormat>
  <Paragraphs>50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Hill, Clive (STFC,DL,TECH)</dc:creator>
  <cp:lastModifiedBy>Hill, Clive (STFC,DL,TECH)</cp:lastModifiedBy>
  <cp:revision>3</cp:revision>
  <dcterms:created xsi:type="dcterms:W3CDTF">2024-05-07T12:35:17Z</dcterms:created>
  <dcterms:modified xsi:type="dcterms:W3CDTF">2024-06-18T11:05:04Z</dcterms:modified>
</cp:coreProperties>
</file>