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4" r:id="rId2"/>
    <p:sldId id="263" r:id="rId3"/>
    <p:sldId id="257" r:id="rId4"/>
    <p:sldId id="261" r:id="rId5"/>
    <p:sldId id="259" r:id="rId6"/>
    <p:sldId id="25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2C31DA-5947-45E9-AB35-2E70D00981D0}" v="95" dt="2023-10-31T11:04:37.3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636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ll, Clive (STFC,DL,TECH)" userId="0e1aba8d-d701-415b-845f-efaa52324e68" providerId="ADAL" clId="{E12C31DA-5947-45E9-AB35-2E70D00981D0}"/>
    <pc:docChg chg="undo custSel addSld delSld modSld sldOrd">
      <pc:chgData name="Hill, Clive (STFC,DL,TECH)" userId="0e1aba8d-d701-415b-845f-efaa52324e68" providerId="ADAL" clId="{E12C31DA-5947-45E9-AB35-2E70D00981D0}" dt="2023-10-31T11:07:17.158" v="846" actId="2696"/>
      <pc:docMkLst>
        <pc:docMk/>
      </pc:docMkLst>
      <pc:sldChg chg="addSp delSp modSp new add del mod ord">
        <pc:chgData name="Hill, Clive (STFC,DL,TECH)" userId="0e1aba8d-d701-415b-845f-efaa52324e68" providerId="ADAL" clId="{E12C31DA-5947-45E9-AB35-2E70D00981D0}" dt="2023-10-31T08:42:15.173" v="599" actId="166"/>
        <pc:sldMkLst>
          <pc:docMk/>
          <pc:sldMk cId="3965035534" sldId="256"/>
        </pc:sldMkLst>
        <pc:spChg chg="add mod">
          <ac:chgData name="Hill, Clive (STFC,DL,TECH)" userId="0e1aba8d-d701-415b-845f-efaa52324e68" providerId="ADAL" clId="{E12C31DA-5947-45E9-AB35-2E70D00981D0}" dt="2023-10-31T08:40:03.770" v="589" actId="20577"/>
          <ac:spMkLst>
            <pc:docMk/>
            <pc:sldMk cId="3965035534" sldId="256"/>
            <ac:spMk id="6" creationId="{0D3A1E6B-5CE5-4270-3A81-925283563DE1}"/>
          </ac:spMkLst>
        </pc:spChg>
        <pc:spChg chg="add mod ord">
          <ac:chgData name="Hill, Clive (STFC,DL,TECH)" userId="0e1aba8d-d701-415b-845f-efaa52324e68" providerId="ADAL" clId="{E12C31DA-5947-45E9-AB35-2E70D00981D0}" dt="2023-10-31T08:41:37.293" v="595" actId="166"/>
          <ac:spMkLst>
            <pc:docMk/>
            <pc:sldMk cId="3965035534" sldId="256"/>
            <ac:spMk id="7" creationId="{58599776-83E0-BE74-FA36-309AD8FB02BC}"/>
          </ac:spMkLst>
        </pc:spChg>
        <pc:spChg chg="add mod">
          <ac:chgData name="Hill, Clive (STFC,DL,TECH)" userId="0e1aba8d-d701-415b-845f-efaa52324e68" providerId="ADAL" clId="{E12C31DA-5947-45E9-AB35-2E70D00981D0}" dt="2023-10-31T08:41:32.571" v="594" actId="1076"/>
          <ac:spMkLst>
            <pc:docMk/>
            <pc:sldMk cId="3965035534" sldId="256"/>
            <ac:spMk id="10" creationId="{F52AF449-8101-ABD2-2A34-27BB095A853F}"/>
          </ac:spMkLst>
        </pc:spChg>
        <pc:spChg chg="add mod ord">
          <ac:chgData name="Hill, Clive (STFC,DL,TECH)" userId="0e1aba8d-d701-415b-845f-efaa52324e68" providerId="ADAL" clId="{E12C31DA-5947-45E9-AB35-2E70D00981D0}" dt="2023-10-31T08:42:15.173" v="599" actId="166"/>
          <ac:spMkLst>
            <pc:docMk/>
            <pc:sldMk cId="3965035534" sldId="256"/>
            <ac:spMk id="11" creationId="{6FC74A54-C643-AED4-3B06-B638666A68F6}"/>
          </ac:spMkLst>
        </pc:spChg>
        <pc:spChg chg="add mod">
          <ac:chgData name="Hill, Clive (STFC,DL,TECH)" userId="0e1aba8d-d701-415b-845f-efaa52324e68" providerId="ADAL" clId="{E12C31DA-5947-45E9-AB35-2E70D00981D0}" dt="2023-10-31T08:42:09.850" v="598" actId="571"/>
          <ac:spMkLst>
            <pc:docMk/>
            <pc:sldMk cId="3965035534" sldId="256"/>
            <ac:spMk id="12" creationId="{178941AA-5F35-4B78-7298-6195EC104C40}"/>
          </ac:spMkLst>
        </pc:spChg>
        <pc:picChg chg="add del mod">
          <ac:chgData name="Hill, Clive (STFC,DL,TECH)" userId="0e1aba8d-d701-415b-845f-efaa52324e68" providerId="ADAL" clId="{E12C31DA-5947-45E9-AB35-2E70D00981D0}" dt="2023-10-30T15:19:12.550" v="160" actId="478"/>
          <ac:picMkLst>
            <pc:docMk/>
            <pc:sldMk cId="3965035534" sldId="256"/>
            <ac:picMk id="3" creationId="{EEC333CA-6735-F1DA-0245-F9E708D9C313}"/>
          </ac:picMkLst>
        </pc:picChg>
        <pc:picChg chg="add mod">
          <ac:chgData name="Hill, Clive (STFC,DL,TECH)" userId="0e1aba8d-d701-415b-845f-efaa52324e68" providerId="ADAL" clId="{E12C31DA-5947-45E9-AB35-2E70D00981D0}" dt="2023-10-30T15:55:35.004" v="182" actId="14826"/>
          <ac:picMkLst>
            <pc:docMk/>
            <pc:sldMk cId="3965035534" sldId="256"/>
            <ac:picMk id="5" creationId="{FC217B70-1959-FBEE-0FE3-B434A3A0ADD8}"/>
          </ac:picMkLst>
        </pc:picChg>
        <pc:cxnChg chg="add mod">
          <ac:chgData name="Hill, Clive (STFC,DL,TECH)" userId="0e1aba8d-d701-415b-845f-efaa52324e68" providerId="ADAL" clId="{E12C31DA-5947-45E9-AB35-2E70D00981D0}" dt="2023-10-31T08:40:37.867" v="591" actId="1076"/>
          <ac:cxnSpMkLst>
            <pc:docMk/>
            <pc:sldMk cId="3965035534" sldId="256"/>
            <ac:cxnSpMk id="8" creationId="{1FDF9451-582E-6316-D80D-E6E30DDDE7A0}"/>
          </ac:cxnSpMkLst>
        </pc:cxnChg>
        <pc:cxnChg chg="add mod">
          <ac:chgData name="Hill, Clive (STFC,DL,TECH)" userId="0e1aba8d-d701-415b-845f-efaa52324e68" providerId="ADAL" clId="{E12C31DA-5947-45E9-AB35-2E70D00981D0}" dt="2023-10-31T08:40:37.867" v="591" actId="1076"/>
          <ac:cxnSpMkLst>
            <pc:docMk/>
            <pc:sldMk cId="3965035534" sldId="256"/>
            <ac:cxnSpMk id="9" creationId="{0C68FA3C-2490-AB8E-E44D-B3B32B8F4EA8}"/>
          </ac:cxnSpMkLst>
        </pc:cxnChg>
      </pc:sldChg>
      <pc:sldChg chg="addSp delSp modSp new mod ord">
        <pc:chgData name="Hill, Clive (STFC,DL,TECH)" userId="0e1aba8d-d701-415b-845f-efaa52324e68" providerId="ADAL" clId="{E12C31DA-5947-45E9-AB35-2E70D00981D0}" dt="2023-10-31T10:55:27.818" v="770" actId="1076"/>
        <pc:sldMkLst>
          <pc:docMk/>
          <pc:sldMk cId="3265047586" sldId="257"/>
        </pc:sldMkLst>
        <pc:spChg chg="add mod">
          <ac:chgData name="Hill, Clive (STFC,DL,TECH)" userId="0e1aba8d-d701-415b-845f-efaa52324e68" providerId="ADAL" clId="{E12C31DA-5947-45E9-AB35-2E70D00981D0}" dt="2023-10-31T07:57:28.923" v="233" actId="14100"/>
          <ac:spMkLst>
            <pc:docMk/>
            <pc:sldMk cId="3265047586" sldId="257"/>
            <ac:spMk id="18" creationId="{05257841-08B8-688A-2690-38A0D6C79B74}"/>
          </ac:spMkLst>
        </pc:spChg>
        <pc:spChg chg="add mod">
          <ac:chgData name="Hill, Clive (STFC,DL,TECH)" userId="0e1aba8d-d701-415b-845f-efaa52324e68" providerId="ADAL" clId="{E12C31DA-5947-45E9-AB35-2E70D00981D0}" dt="2023-10-31T07:56:09.186" v="228" actId="1076"/>
          <ac:spMkLst>
            <pc:docMk/>
            <pc:sldMk cId="3265047586" sldId="257"/>
            <ac:spMk id="19" creationId="{9E148449-75BC-EF8C-70C4-5F919CF32BDB}"/>
          </ac:spMkLst>
        </pc:spChg>
        <pc:spChg chg="add mod">
          <ac:chgData name="Hill, Clive (STFC,DL,TECH)" userId="0e1aba8d-d701-415b-845f-efaa52324e68" providerId="ADAL" clId="{E12C31DA-5947-45E9-AB35-2E70D00981D0}" dt="2023-10-31T08:15:15.362" v="384" actId="14100"/>
          <ac:spMkLst>
            <pc:docMk/>
            <pc:sldMk cId="3265047586" sldId="257"/>
            <ac:spMk id="20" creationId="{E33318DE-DB34-F129-8D75-C0FE721BD317}"/>
          </ac:spMkLst>
        </pc:spChg>
        <pc:spChg chg="add mod">
          <ac:chgData name="Hill, Clive (STFC,DL,TECH)" userId="0e1aba8d-d701-415b-845f-efaa52324e68" providerId="ADAL" clId="{E12C31DA-5947-45E9-AB35-2E70D00981D0}" dt="2023-10-31T07:57:14.563" v="232" actId="571"/>
          <ac:spMkLst>
            <pc:docMk/>
            <pc:sldMk cId="3265047586" sldId="257"/>
            <ac:spMk id="21" creationId="{2089CD87-AA4A-D7DE-865D-F5ABF2BFDC8A}"/>
          </ac:spMkLst>
        </pc:spChg>
        <pc:spChg chg="add mod">
          <ac:chgData name="Hill, Clive (STFC,DL,TECH)" userId="0e1aba8d-d701-415b-845f-efaa52324e68" providerId="ADAL" clId="{E12C31DA-5947-45E9-AB35-2E70D00981D0}" dt="2023-10-31T07:59:32.139" v="271" actId="1076"/>
          <ac:spMkLst>
            <pc:docMk/>
            <pc:sldMk cId="3265047586" sldId="257"/>
            <ac:spMk id="27" creationId="{A9E831D2-0208-F294-D58F-165E39E6A97A}"/>
          </ac:spMkLst>
        </pc:spChg>
        <pc:spChg chg="add mod">
          <ac:chgData name="Hill, Clive (STFC,DL,TECH)" userId="0e1aba8d-d701-415b-845f-efaa52324e68" providerId="ADAL" clId="{E12C31DA-5947-45E9-AB35-2E70D00981D0}" dt="2023-10-31T08:07:21.718" v="334" actId="1076"/>
          <ac:spMkLst>
            <pc:docMk/>
            <pc:sldMk cId="3265047586" sldId="257"/>
            <ac:spMk id="35" creationId="{60CE8449-ECEB-FF35-F666-D30D55A9EE5A}"/>
          </ac:spMkLst>
        </pc:spChg>
        <pc:spChg chg="add mod">
          <ac:chgData name="Hill, Clive (STFC,DL,TECH)" userId="0e1aba8d-d701-415b-845f-efaa52324e68" providerId="ADAL" clId="{E12C31DA-5947-45E9-AB35-2E70D00981D0}" dt="2023-10-31T08:37:06.730" v="566" actId="14100"/>
          <ac:spMkLst>
            <pc:docMk/>
            <pc:sldMk cId="3265047586" sldId="257"/>
            <ac:spMk id="50" creationId="{9616E58C-81FF-B9E4-AE52-40AD0EF97934}"/>
          </ac:spMkLst>
        </pc:spChg>
        <pc:spChg chg="add mod">
          <ac:chgData name="Hill, Clive (STFC,DL,TECH)" userId="0e1aba8d-d701-415b-845f-efaa52324e68" providerId="ADAL" clId="{E12C31DA-5947-45E9-AB35-2E70D00981D0}" dt="2023-10-31T08:12:06.033" v="372" actId="20577"/>
          <ac:spMkLst>
            <pc:docMk/>
            <pc:sldMk cId="3265047586" sldId="257"/>
            <ac:spMk id="53" creationId="{25CF5A13-0267-5D14-21D4-AC2EA80FDCA6}"/>
          </ac:spMkLst>
        </pc:spChg>
        <pc:spChg chg="add del mod">
          <ac:chgData name="Hill, Clive (STFC,DL,TECH)" userId="0e1aba8d-d701-415b-845f-efaa52324e68" providerId="ADAL" clId="{E12C31DA-5947-45E9-AB35-2E70D00981D0}" dt="2023-10-31T08:14:33.442" v="374" actId="478"/>
          <ac:spMkLst>
            <pc:docMk/>
            <pc:sldMk cId="3265047586" sldId="257"/>
            <ac:spMk id="57" creationId="{263E18EE-6614-C290-ECB8-A58134AAC0CC}"/>
          </ac:spMkLst>
        </pc:spChg>
        <pc:spChg chg="add mod">
          <ac:chgData name="Hill, Clive (STFC,DL,TECH)" userId="0e1aba8d-d701-415b-845f-efaa52324e68" providerId="ADAL" clId="{E12C31DA-5947-45E9-AB35-2E70D00981D0}" dt="2023-10-31T08:14:40.931" v="381" actId="20577"/>
          <ac:spMkLst>
            <pc:docMk/>
            <pc:sldMk cId="3265047586" sldId="257"/>
            <ac:spMk id="58" creationId="{2583D531-58AD-2DFB-EE46-3531500DE397}"/>
          </ac:spMkLst>
        </pc:spChg>
        <pc:picChg chg="add del mod">
          <ac:chgData name="Hill, Clive (STFC,DL,TECH)" userId="0e1aba8d-d701-415b-845f-efaa52324e68" providerId="ADAL" clId="{E12C31DA-5947-45E9-AB35-2E70D00981D0}" dt="2023-10-30T14:58:15.263" v="101" actId="478"/>
          <ac:picMkLst>
            <pc:docMk/>
            <pc:sldMk cId="3265047586" sldId="257"/>
            <ac:picMk id="3" creationId="{3A046113-9666-CA27-6C53-772B5DFCFB48}"/>
          </ac:picMkLst>
        </pc:picChg>
        <pc:picChg chg="add del mod">
          <ac:chgData name="Hill, Clive (STFC,DL,TECH)" userId="0e1aba8d-d701-415b-845f-efaa52324e68" providerId="ADAL" clId="{E12C31DA-5947-45E9-AB35-2E70D00981D0}" dt="2023-10-30T14:59:31.031" v="109" actId="478"/>
          <ac:picMkLst>
            <pc:docMk/>
            <pc:sldMk cId="3265047586" sldId="257"/>
            <ac:picMk id="5" creationId="{06A60DCD-45E8-898D-68C4-F2F155595B57}"/>
          </ac:picMkLst>
        </pc:picChg>
        <pc:picChg chg="add mod">
          <ac:chgData name="Hill, Clive (STFC,DL,TECH)" userId="0e1aba8d-d701-415b-845f-efaa52324e68" providerId="ADAL" clId="{E12C31DA-5947-45E9-AB35-2E70D00981D0}" dt="2023-10-31T08:17:02.436" v="386" actId="1076"/>
          <ac:picMkLst>
            <pc:docMk/>
            <pc:sldMk cId="3265047586" sldId="257"/>
            <ac:picMk id="6" creationId="{C9F6CE2C-1A76-4584-DF12-0E550ACBB9CC}"/>
          </ac:picMkLst>
        </pc:picChg>
        <pc:picChg chg="add mod">
          <ac:chgData name="Hill, Clive (STFC,DL,TECH)" userId="0e1aba8d-d701-415b-845f-efaa52324e68" providerId="ADAL" clId="{E12C31DA-5947-45E9-AB35-2E70D00981D0}" dt="2023-10-31T08:07:12.625" v="332" actId="1076"/>
          <ac:picMkLst>
            <pc:docMk/>
            <pc:sldMk cId="3265047586" sldId="257"/>
            <ac:picMk id="8" creationId="{70904159-1788-AE7A-2698-E4C3E926BF24}"/>
          </ac:picMkLst>
        </pc:picChg>
        <pc:picChg chg="add mod">
          <ac:chgData name="Hill, Clive (STFC,DL,TECH)" userId="0e1aba8d-d701-415b-845f-efaa52324e68" providerId="ADAL" clId="{E12C31DA-5947-45E9-AB35-2E70D00981D0}" dt="2023-10-31T10:55:27.818" v="770" actId="1076"/>
          <ac:picMkLst>
            <pc:docMk/>
            <pc:sldMk cId="3265047586" sldId="257"/>
            <ac:picMk id="66" creationId="{3D24928E-6E8B-1A26-5E23-6EFD891023AB}"/>
          </ac:picMkLst>
        </pc:picChg>
        <pc:cxnChg chg="add mod">
          <ac:chgData name="Hill, Clive (STFC,DL,TECH)" userId="0e1aba8d-d701-415b-845f-efaa52324e68" providerId="ADAL" clId="{E12C31DA-5947-45E9-AB35-2E70D00981D0}" dt="2023-10-31T08:14:53.217" v="382" actId="14100"/>
          <ac:cxnSpMkLst>
            <pc:docMk/>
            <pc:sldMk cId="3265047586" sldId="257"/>
            <ac:cxnSpMk id="10" creationId="{2B31C6F7-762C-6DF8-1B96-9EEE96D74E3D}"/>
          </ac:cxnSpMkLst>
        </pc:cxnChg>
        <pc:cxnChg chg="add mod">
          <ac:chgData name="Hill, Clive (STFC,DL,TECH)" userId="0e1aba8d-d701-415b-845f-efaa52324e68" providerId="ADAL" clId="{E12C31DA-5947-45E9-AB35-2E70D00981D0}" dt="2023-10-31T08:02:35.725" v="272" actId="1076"/>
          <ac:cxnSpMkLst>
            <pc:docMk/>
            <pc:sldMk cId="3265047586" sldId="257"/>
            <ac:cxnSpMk id="13" creationId="{491DB077-B3BF-F2E5-7B0B-3C7EBD0CCC0F}"/>
          </ac:cxnSpMkLst>
        </pc:cxnChg>
        <pc:cxnChg chg="add mod">
          <ac:chgData name="Hill, Clive (STFC,DL,TECH)" userId="0e1aba8d-d701-415b-845f-efaa52324e68" providerId="ADAL" clId="{E12C31DA-5947-45E9-AB35-2E70D00981D0}" dt="2023-10-31T08:14:58.242" v="383" actId="14100"/>
          <ac:cxnSpMkLst>
            <pc:docMk/>
            <pc:sldMk cId="3265047586" sldId="257"/>
            <ac:cxnSpMk id="16" creationId="{B67F71FA-908D-E1B2-AF2C-BF23FFA33F91}"/>
          </ac:cxnSpMkLst>
        </pc:cxnChg>
        <pc:cxnChg chg="add mod">
          <ac:chgData name="Hill, Clive (STFC,DL,TECH)" userId="0e1aba8d-d701-415b-845f-efaa52324e68" providerId="ADAL" clId="{E12C31DA-5947-45E9-AB35-2E70D00981D0}" dt="2023-10-31T07:58:28.595" v="236" actId="1076"/>
          <ac:cxnSpMkLst>
            <pc:docMk/>
            <pc:sldMk cId="3265047586" sldId="257"/>
            <ac:cxnSpMk id="22" creationId="{F36C5EC5-F6D3-67F7-9845-18721C597C05}"/>
          </ac:cxnSpMkLst>
        </pc:cxnChg>
        <pc:cxnChg chg="add mod">
          <ac:chgData name="Hill, Clive (STFC,DL,TECH)" userId="0e1aba8d-d701-415b-845f-efaa52324e68" providerId="ADAL" clId="{E12C31DA-5947-45E9-AB35-2E70D00981D0}" dt="2023-10-31T07:59:02.092" v="244" actId="692"/>
          <ac:cxnSpMkLst>
            <pc:docMk/>
            <pc:sldMk cId="3265047586" sldId="257"/>
            <ac:cxnSpMk id="24" creationId="{0EB6C39B-2AA0-AFA1-4661-2FCE564C239B}"/>
          </ac:cxnSpMkLst>
        </pc:cxnChg>
        <pc:cxnChg chg="add mod">
          <ac:chgData name="Hill, Clive (STFC,DL,TECH)" userId="0e1aba8d-d701-415b-845f-efaa52324e68" providerId="ADAL" clId="{E12C31DA-5947-45E9-AB35-2E70D00981D0}" dt="2023-10-31T08:03:08.309" v="278" actId="14100"/>
          <ac:cxnSpMkLst>
            <pc:docMk/>
            <pc:sldMk cId="3265047586" sldId="257"/>
            <ac:cxnSpMk id="28" creationId="{BD3F6863-F60A-695B-DCDD-48D90D562F8F}"/>
          </ac:cxnSpMkLst>
        </pc:cxnChg>
        <pc:cxnChg chg="add mod">
          <ac:chgData name="Hill, Clive (STFC,DL,TECH)" userId="0e1aba8d-d701-415b-845f-efaa52324e68" providerId="ADAL" clId="{E12C31DA-5947-45E9-AB35-2E70D00981D0}" dt="2023-10-31T08:03:25.725" v="280" actId="14100"/>
          <ac:cxnSpMkLst>
            <pc:docMk/>
            <pc:sldMk cId="3265047586" sldId="257"/>
            <ac:cxnSpMk id="32" creationId="{E34B3EB0-6CF6-A977-3951-A59C7CF32722}"/>
          </ac:cxnSpMkLst>
        </pc:cxnChg>
        <pc:cxnChg chg="add mod">
          <ac:chgData name="Hill, Clive (STFC,DL,TECH)" userId="0e1aba8d-d701-415b-845f-efaa52324e68" providerId="ADAL" clId="{E12C31DA-5947-45E9-AB35-2E70D00981D0}" dt="2023-10-31T08:07:08.150" v="330" actId="1076"/>
          <ac:cxnSpMkLst>
            <pc:docMk/>
            <pc:sldMk cId="3265047586" sldId="257"/>
            <ac:cxnSpMk id="34" creationId="{9453AAB1-F706-8392-E2A5-617F5C7FE534}"/>
          </ac:cxnSpMkLst>
        </pc:cxnChg>
        <pc:cxnChg chg="add del mod">
          <ac:chgData name="Hill, Clive (STFC,DL,TECH)" userId="0e1aba8d-d701-415b-845f-efaa52324e68" providerId="ADAL" clId="{E12C31DA-5947-45E9-AB35-2E70D00981D0}" dt="2023-10-31T08:05:40.728" v="307" actId="11529"/>
          <ac:cxnSpMkLst>
            <pc:docMk/>
            <pc:sldMk cId="3265047586" sldId="257"/>
            <ac:cxnSpMk id="38" creationId="{25F284B9-5B4B-81ED-5CB8-0B074D07254D}"/>
          </ac:cxnSpMkLst>
        </pc:cxnChg>
        <pc:cxnChg chg="add mod">
          <ac:chgData name="Hill, Clive (STFC,DL,TECH)" userId="0e1aba8d-d701-415b-845f-efaa52324e68" providerId="ADAL" clId="{E12C31DA-5947-45E9-AB35-2E70D00981D0}" dt="2023-10-31T08:07:47.318" v="340" actId="1076"/>
          <ac:cxnSpMkLst>
            <pc:docMk/>
            <pc:sldMk cId="3265047586" sldId="257"/>
            <ac:cxnSpMk id="39" creationId="{32B4C295-2B08-3264-3729-6C193023E426}"/>
          </ac:cxnSpMkLst>
        </pc:cxnChg>
        <pc:cxnChg chg="add mod">
          <ac:chgData name="Hill, Clive (STFC,DL,TECH)" userId="0e1aba8d-d701-415b-845f-efaa52324e68" providerId="ADAL" clId="{E12C31DA-5947-45E9-AB35-2E70D00981D0}" dt="2023-10-31T08:07:51.047" v="341" actId="1076"/>
          <ac:cxnSpMkLst>
            <pc:docMk/>
            <pc:sldMk cId="3265047586" sldId="257"/>
            <ac:cxnSpMk id="42" creationId="{C2CF4289-9C89-EF62-F935-0A21FA429659}"/>
          </ac:cxnSpMkLst>
        </pc:cxnChg>
        <pc:cxnChg chg="add mod">
          <ac:chgData name="Hill, Clive (STFC,DL,TECH)" userId="0e1aba8d-d701-415b-845f-efaa52324e68" providerId="ADAL" clId="{E12C31DA-5947-45E9-AB35-2E70D00981D0}" dt="2023-10-31T08:36:43.905" v="534" actId="14100"/>
          <ac:cxnSpMkLst>
            <pc:docMk/>
            <pc:sldMk cId="3265047586" sldId="257"/>
            <ac:cxnSpMk id="51" creationId="{B98C7258-561F-EC20-CA69-CC7B65B5F351}"/>
          </ac:cxnSpMkLst>
        </pc:cxnChg>
        <pc:cxnChg chg="add mod">
          <ac:chgData name="Hill, Clive (STFC,DL,TECH)" userId="0e1aba8d-d701-415b-845f-efaa52324e68" providerId="ADAL" clId="{E12C31DA-5947-45E9-AB35-2E70D00981D0}" dt="2023-10-31T08:10:34.072" v="357" actId="14100"/>
          <ac:cxnSpMkLst>
            <pc:docMk/>
            <pc:sldMk cId="3265047586" sldId="257"/>
            <ac:cxnSpMk id="54" creationId="{55B68020-80E8-E191-B672-B66604114432}"/>
          </ac:cxnSpMkLst>
        </pc:cxnChg>
        <pc:cxnChg chg="add mod">
          <ac:chgData name="Hill, Clive (STFC,DL,TECH)" userId="0e1aba8d-d701-415b-845f-efaa52324e68" providerId="ADAL" clId="{E12C31DA-5947-45E9-AB35-2E70D00981D0}" dt="2023-10-31T08:10:38.903" v="358" actId="571"/>
          <ac:cxnSpMkLst>
            <pc:docMk/>
            <pc:sldMk cId="3265047586" sldId="257"/>
            <ac:cxnSpMk id="56" creationId="{BF5A085C-B28B-468D-BDFD-677D3F67826C}"/>
          </ac:cxnSpMkLst>
        </pc:cxnChg>
      </pc:sldChg>
      <pc:sldChg chg="addSp delSp modSp new del mod">
        <pc:chgData name="Hill, Clive (STFC,DL,TECH)" userId="0e1aba8d-d701-415b-845f-efaa52324e68" providerId="ADAL" clId="{E12C31DA-5947-45E9-AB35-2E70D00981D0}" dt="2023-10-30T15:41:27.077" v="179" actId="47"/>
        <pc:sldMkLst>
          <pc:docMk/>
          <pc:sldMk cId="3994655587" sldId="258"/>
        </pc:sldMkLst>
        <pc:picChg chg="add del mod">
          <ac:chgData name="Hill, Clive (STFC,DL,TECH)" userId="0e1aba8d-d701-415b-845f-efaa52324e68" providerId="ADAL" clId="{E12C31DA-5947-45E9-AB35-2E70D00981D0}" dt="2023-10-30T14:36:53.581" v="19" actId="478"/>
          <ac:picMkLst>
            <pc:docMk/>
            <pc:sldMk cId="3994655587" sldId="258"/>
            <ac:picMk id="3" creationId="{16CE7B9E-B061-6B55-00D0-9084D059E373}"/>
          </ac:picMkLst>
        </pc:picChg>
        <pc:picChg chg="add del mod">
          <ac:chgData name="Hill, Clive (STFC,DL,TECH)" userId="0e1aba8d-d701-415b-845f-efaa52324e68" providerId="ADAL" clId="{E12C31DA-5947-45E9-AB35-2E70D00981D0}" dt="2023-10-30T15:12:16.363" v="135" actId="21"/>
          <ac:picMkLst>
            <pc:docMk/>
            <pc:sldMk cId="3994655587" sldId="258"/>
            <ac:picMk id="5" creationId="{D6669DA7-6CD6-F7E7-E99B-DB5AC6251A7C}"/>
          </ac:picMkLst>
        </pc:picChg>
        <pc:picChg chg="add del mod">
          <ac:chgData name="Hill, Clive (STFC,DL,TECH)" userId="0e1aba8d-d701-415b-845f-efaa52324e68" providerId="ADAL" clId="{E12C31DA-5947-45E9-AB35-2E70D00981D0}" dt="2023-10-30T14:40:14.497" v="34" actId="478"/>
          <ac:picMkLst>
            <pc:docMk/>
            <pc:sldMk cId="3994655587" sldId="258"/>
            <ac:picMk id="7" creationId="{DC601E36-7207-67DB-7649-640618368CAE}"/>
          </ac:picMkLst>
        </pc:picChg>
        <pc:picChg chg="add del mod">
          <ac:chgData name="Hill, Clive (STFC,DL,TECH)" userId="0e1aba8d-d701-415b-845f-efaa52324e68" providerId="ADAL" clId="{E12C31DA-5947-45E9-AB35-2E70D00981D0}" dt="2023-10-30T14:51:20.120" v="73" actId="478"/>
          <ac:picMkLst>
            <pc:docMk/>
            <pc:sldMk cId="3994655587" sldId="258"/>
            <ac:picMk id="9" creationId="{5E49C73A-806A-AEB5-50F9-991199A3712C}"/>
          </ac:picMkLst>
        </pc:picChg>
        <pc:picChg chg="add del mod">
          <ac:chgData name="Hill, Clive (STFC,DL,TECH)" userId="0e1aba8d-d701-415b-845f-efaa52324e68" providerId="ADAL" clId="{E12C31DA-5947-45E9-AB35-2E70D00981D0}" dt="2023-10-30T15:12:32.177" v="139" actId="21"/>
          <ac:picMkLst>
            <pc:docMk/>
            <pc:sldMk cId="3994655587" sldId="258"/>
            <ac:picMk id="11" creationId="{4148C0B2-F28D-5160-723A-3354963F3969}"/>
          </ac:picMkLst>
        </pc:picChg>
      </pc:sldChg>
      <pc:sldChg chg="addSp delSp modSp add mod">
        <pc:chgData name="Hill, Clive (STFC,DL,TECH)" userId="0e1aba8d-d701-415b-845f-efaa52324e68" providerId="ADAL" clId="{E12C31DA-5947-45E9-AB35-2E70D00981D0}" dt="2023-10-31T09:19:35.374" v="659" actId="14100"/>
        <pc:sldMkLst>
          <pc:docMk/>
          <pc:sldMk cId="405171974" sldId="259"/>
        </pc:sldMkLst>
        <pc:spChg chg="add mod">
          <ac:chgData name="Hill, Clive (STFC,DL,TECH)" userId="0e1aba8d-d701-415b-845f-efaa52324e68" providerId="ADAL" clId="{E12C31DA-5947-45E9-AB35-2E70D00981D0}" dt="2023-10-31T08:23:01.397" v="404" actId="1076"/>
          <ac:spMkLst>
            <pc:docMk/>
            <pc:sldMk cId="405171974" sldId="259"/>
            <ac:spMk id="16" creationId="{EAAAB089-1FCB-6C48-64BB-423F36B0A7A5}"/>
          </ac:spMkLst>
        </pc:spChg>
        <pc:spChg chg="add mod">
          <ac:chgData name="Hill, Clive (STFC,DL,TECH)" userId="0e1aba8d-d701-415b-845f-efaa52324e68" providerId="ADAL" clId="{E12C31DA-5947-45E9-AB35-2E70D00981D0}" dt="2023-10-31T08:23:01.397" v="404" actId="1076"/>
          <ac:spMkLst>
            <pc:docMk/>
            <pc:sldMk cId="405171974" sldId="259"/>
            <ac:spMk id="17" creationId="{414EF371-46EB-6814-8181-D7B719DB2B2D}"/>
          </ac:spMkLst>
        </pc:spChg>
        <pc:spChg chg="add mod">
          <ac:chgData name="Hill, Clive (STFC,DL,TECH)" userId="0e1aba8d-d701-415b-845f-efaa52324e68" providerId="ADAL" clId="{E12C31DA-5947-45E9-AB35-2E70D00981D0}" dt="2023-10-31T08:22:43.038" v="403" actId="1076"/>
          <ac:spMkLst>
            <pc:docMk/>
            <pc:sldMk cId="405171974" sldId="259"/>
            <ac:spMk id="21" creationId="{C60CBA20-7606-196A-2A49-C95745CC5424}"/>
          </ac:spMkLst>
        </pc:spChg>
        <pc:spChg chg="add mod">
          <ac:chgData name="Hill, Clive (STFC,DL,TECH)" userId="0e1aba8d-d701-415b-845f-efaa52324e68" providerId="ADAL" clId="{E12C31DA-5947-45E9-AB35-2E70D00981D0}" dt="2023-10-31T08:22:43.038" v="403" actId="1076"/>
          <ac:spMkLst>
            <pc:docMk/>
            <pc:sldMk cId="405171974" sldId="259"/>
            <ac:spMk id="22" creationId="{3C9BC940-A658-6F33-F514-0BBD9EC136D3}"/>
          </ac:spMkLst>
        </pc:spChg>
        <pc:spChg chg="add mod">
          <ac:chgData name="Hill, Clive (STFC,DL,TECH)" userId="0e1aba8d-d701-415b-845f-efaa52324e68" providerId="ADAL" clId="{E12C31DA-5947-45E9-AB35-2E70D00981D0}" dt="2023-10-31T08:22:43.038" v="403" actId="1076"/>
          <ac:spMkLst>
            <pc:docMk/>
            <pc:sldMk cId="405171974" sldId="259"/>
            <ac:spMk id="25" creationId="{55A33DF7-5242-7099-E5E3-A23ECBBC2172}"/>
          </ac:spMkLst>
        </pc:spChg>
        <pc:spChg chg="add del mod">
          <ac:chgData name="Hill, Clive (STFC,DL,TECH)" userId="0e1aba8d-d701-415b-845f-efaa52324e68" providerId="ADAL" clId="{E12C31DA-5947-45E9-AB35-2E70D00981D0}" dt="2023-10-31T08:27:57.349" v="407" actId="478"/>
          <ac:spMkLst>
            <pc:docMk/>
            <pc:sldMk cId="405171974" sldId="259"/>
            <ac:spMk id="29" creationId="{63897D87-E9DD-73BC-924A-5239AD9FFE00}"/>
          </ac:spMkLst>
        </pc:spChg>
        <pc:spChg chg="add mod">
          <ac:chgData name="Hill, Clive (STFC,DL,TECH)" userId="0e1aba8d-d701-415b-845f-efaa52324e68" providerId="ADAL" clId="{E12C31DA-5947-45E9-AB35-2E70D00981D0}" dt="2023-10-31T08:32:05.376" v="454" actId="1076"/>
          <ac:spMkLst>
            <pc:docMk/>
            <pc:sldMk cId="405171974" sldId="259"/>
            <ac:spMk id="32" creationId="{FA8397CB-DC90-3E01-F32C-9727EFDAF103}"/>
          </ac:spMkLst>
        </pc:spChg>
        <pc:spChg chg="add mod">
          <ac:chgData name="Hill, Clive (STFC,DL,TECH)" userId="0e1aba8d-d701-415b-845f-efaa52324e68" providerId="ADAL" clId="{E12C31DA-5947-45E9-AB35-2E70D00981D0}" dt="2023-10-31T08:28:56.920" v="417" actId="571"/>
          <ac:spMkLst>
            <pc:docMk/>
            <pc:sldMk cId="405171974" sldId="259"/>
            <ac:spMk id="39" creationId="{503C7CE5-14E6-9907-2C42-89293126A8DE}"/>
          </ac:spMkLst>
        </pc:spChg>
        <pc:spChg chg="add mod">
          <ac:chgData name="Hill, Clive (STFC,DL,TECH)" userId="0e1aba8d-d701-415b-845f-efaa52324e68" providerId="ADAL" clId="{E12C31DA-5947-45E9-AB35-2E70D00981D0}" dt="2023-10-31T08:29:11.223" v="431" actId="20577"/>
          <ac:spMkLst>
            <pc:docMk/>
            <pc:sldMk cId="405171974" sldId="259"/>
            <ac:spMk id="40" creationId="{2A922901-16FE-F4AF-50B9-377C700372F6}"/>
          </ac:spMkLst>
        </pc:spChg>
        <pc:spChg chg="add mod">
          <ac:chgData name="Hill, Clive (STFC,DL,TECH)" userId="0e1aba8d-d701-415b-845f-efaa52324e68" providerId="ADAL" clId="{E12C31DA-5947-45E9-AB35-2E70D00981D0}" dt="2023-10-31T08:34:32.653" v="517" actId="20577"/>
          <ac:spMkLst>
            <pc:docMk/>
            <pc:sldMk cId="405171974" sldId="259"/>
            <ac:spMk id="41" creationId="{682C1094-E4B6-5604-6032-31A9208E1DC5}"/>
          </ac:spMkLst>
        </pc:spChg>
        <pc:spChg chg="add mod">
          <ac:chgData name="Hill, Clive (STFC,DL,TECH)" userId="0e1aba8d-d701-415b-845f-efaa52324e68" providerId="ADAL" clId="{E12C31DA-5947-45E9-AB35-2E70D00981D0}" dt="2023-10-31T09:19:35.374" v="659" actId="14100"/>
          <ac:spMkLst>
            <pc:docMk/>
            <pc:sldMk cId="405171974" sldId="259"/>
            <ac:spMk id="42" creationId="{F2ADAD19-597B-635C-9A23-DD71A283784B}"/>
          </ac:spMkLst>
        </pc:spChg>
        <pc:spChg chg="add mod">
          <ac:chgData name="Hill, Clive (STFC,DL,TECH)" userId="0e1aba8d-d701-415b-845f-efaa52324e68" providerId="ADAL" clId="{E12C31DA-5947-45E9-AB35-2E70D00981D0}" dt="2023-10-31T08:32:39.226" v="466" actId="571"/>
          <ac:spMkLst>
            <pc:docMk/>
            <pc:sldMk cId="405171974" sldId="259"/>
            <ac:spMk id="46" creationId="{F0575880-8177-1E6E-EC8C-AB1545C9EA1C}"/>
          </ac:spMkLst>
        </pc:spChg>
        <pc:spChg chg="add mod">
          <ac:chgData name="Hill, Clive (STFC,DL,TECH)" userId="0e1aba8d-d701-415b-845f-efaa52324e68" providerId="ADAL" clId="{E12C31DA-5947-45E9-AB35-2E70D00981D0}" dt="2023-10-31T09:19:04.694" v="632" actId="1076"/>
          <ac:spMkLst>
            <pc:docMk/>
            <pc:sldMk cId="405171974" sldId="259"/>
            <ac:spMk id="47" creationId="{4E1C0109-44F0-C21E-59E6-B898B3B88618}"/>
          </ac:spMkLst>
        </pc:spChg>
        <pc:spChg chg="add mod">
          <ac:chgData name="Hill, Clive (STFC,DL,TECH)" userId="0e1aba8d-d701-415b-845f-efaa52324e68" providerId="ADAL" clId="{E12C31DA-5947-45E9-AB35-2E70D00981D0}" dt="2023-10-31T08:34:25.353" v="510" actId="20577"/>
          <ac:spMkLst>
            <pc:docMk/>
            <pc:sldMk cId="405171974" sldId="259"/>
            <ac:spMk id="53" creationId="{82050C80-BBE7-28ED-B67A-5A356109DB5A}"/>
          </ac:spMkLst>
        </pc:spChg>
        <pc:picChg chg="add del mod">
          <ac:chgData name="Hill, Clive (STFC,DL,TECH)" userId="0e1aba8d-d701-415b-845f-efaa52324e68" providerId="ADAL" clId="{E12C31DA-5947-45E9-AB35-2E70D00981D0}" dt="2023-10-30T14:38:44.568" v="32"/>
          <ac:picMkLst>
            <pc:docMk/>
            <pc:sldMk cId="405171974" sldId="259"/>
            <ac:picMk id="3" creationId="{E4CA9173-6482-F521-8BFB-C344B1D1F4B4}"/>
          </ac:picMkLst>
        </pc:picChg>
        <pc:picChg chg="del">
          <ac:chgData name="Hill, Clive (STFC,DL,TECH)" userId="0e1aba8d-d701-415b-845f-efaa52324e68" providerId="ADAL" clId="{E12C31DA-5947-45E9-AB35-2E70D00981D0}" dt="2023-10-30T14:43:36.391" v="49" actId="478"/>
          <ac:picMkLst>
            <pc:docMk/>
            <pc:sldMk cId="405171974" sldId="259"/>
            <ac:picMk id="5" creationId="{D6669DA7-6CD6-F7E7-E99B-DB5AC6251A7C}"/>
          </ac:picMkLst>
        </pc:picChg>
        <pc:picChg chg="add del mod">
          <ac:chgData name="Hill, Clive (STFC,DL,TECH)" userId="0e1aba8d-d701-415b-845f-efaa52324e68" providerId="ADAL" clId="{E12C31DA-5947-45E9-AB35-2E70D00981D0}" dt="2023-10-30T14:48:14.367" v="59" actId="478"/>
          <ac:picMkLst>
            <pc:docMk/>
            <pc:sldMk cId="405171974" sldId="259"/>
            <ac:picMk id="6" creationId="{B4BC0226-70A3-B675-5B7E-4FAE5334D58A}"/>
          </ac:picMkLst>
        </pc:picChg>
        <pc:picChg chg="del mod">
          <ac:chgData name="Hill, Clive (STFC,DL,TECH)" userId="0e1aba8d-d701-415b-845f-efaa52324e68" providerId="ADAL" clId="{E12C31DA-5947-45E9-AB35-2E70D00981D0}" dt="2023-10-30T14:41:18.765" v="41" actId="478"/>
          <ac:picMkLst>
            <pc:docMk/>
            <pc:sldMk cId="405171974" sldId="259"/>
            <ac:picMk id="7" creationId="{DC601E36-7207-67DB-7649-640618368CAE}"/>
          </ac:picMkLst>
        </pc:picChg>
        <pc:picChg chg="add del mod ord">
          <ac:chgData name="Hill, Clive (STFC,DL,TECH)" userId="0e1aba8d-d701-415b-845f-efaa52324e68" providerId="ADAL" clId="{E12C31DA-5947-45E9-AB35-2E70D00981D0}" dt="2023-10-30T14:46:01.108" v="52" actId="478"/>
          <ac:picMkLst>
            <pc:docMk/>
            <pc:sldMk cId="405171974" sldId="259"/>
            <ac:picMk id="9" creationId="{2F9BA029-B480-C056-8380-B15ED50A9CF2}"/>
          </ac:picMkLst>
        </pc:picChg>
        <pc:picChg chg="add mod">
          <ac:chgData name="Hill, Clive (STFC,DL,TECH)" userId="0e1aba8d-d701-415b-845f-efaa52324e68" providerId="ADAL" clId="{E12C31DA-5947-45E9-AB35-2E70D00981D0}" dt="2023-10-31T09:18:37.338" v="618" actId="14826"/>
          <ac:picMkLst>
            <pc:docMk/>
            <pc:sldMk cId="405171974" sldId="259"/>
            <ac:picMk id="11" creationId="{8A4C2516-30A7-BF7C-1A77-937175721BC4}"/>
          </ac:picMkLst>
        </pc:picChg>
        <pc:picChg chg="add mod">
          <ac:chgData name="Hill, Clive (STFC,DL,TECH)" userId="0e1aba8d-d701-415b-845f-efaa52324e68" providerId="ADAL" clId="{E12C31DA-5947-45E9-AB35-2E70D00981D0}" dt="2023-10-31T08:21:39.741" v="402" actId="1076"/>
          <ac:picMkLst>
            <pc:docMk/>
            <pc:sldMk cId="405171974" sldId="259"/>
            <ac:picMk id="13" creationId="{0EC9432C-BAAC-AF1F-05FE-306E30D28A52}"/>
          </ac:picMkLst>
        </pc:picChg>
        <pc:picChg chg="add mod">
          <ac:chgData name="Hill, Clive (STFC,DL,TECH)" userId="0e1aba8d-d701-415b-845f-efaa52324e68" providerId="ADAL" clId="{E12C31DA-5947-45E9-AB35-2E70D00981D0}" dt="2023-10-31T08:21:27.758" v="401" actId="1076"/>
          <ac:picMkLst>
            <pc:docMk/>
            <pc:sldMk cId="405171974" sldId="259"/>
            <ac:picMk id="15" creationId="{8927FB56-D79E-086D-A329-3BC78415DA70}"/>
          </ac:picMkLst>
        </pc:picChg>
        <pc:picChg chg="add mod">
          <ac:chgData name="Hill, Clive (STFC,DL,TECH)" userId="0e1aba8d-d701-415b-845f-efaa52324e68" providerId="ADAL" clId="{E12C31DA-5947-45E9-AB35-2E70D00981D0}" dt="2023-10-31T08:28:56.920" v="417" actId="571"/>
          <ac:picMkLst>
            <pc:docMk/>
            <pc:sldMk cId="405171974" sldId="259"/>
            <ac:picMk id="38" creationId="{5340F3FE-584C-3AE0-1366-8412DD6C3A9D}"/>
          </ac:picMkLst>
        </pc:picChg>
        <pc:picChg chg="add mod">
          <ac:chgData name="Hill, Clive (STFC,DL,TECH)" userId="0e1aba8d-d701-415b-845f-efaa52324e68" providerId="ADAL" clId="{E12C31DA-5947-45E9-AB35-2E70D00981D0}" dt="2023-10-31T08:32:39.226" v="466" actId="571"/>
          <ac:picMkLst>
            <pc:docMk/>
            <pc:sldMk cId="405171974" sldId="259"/>
            <ac:picMk id="45" creationId="{A73E4C67-0F83-3151-6DFD-174991C205A9}"/>
          </ac:picMkLst>
        </pc:picChg>
        <pc:cxnChg chg="add mod">
          <ac:chgData name="Hill, Clive (STFC,DL,TECH)" userId="0e1aba8d-d701-415b-845f-efaa52324e68" providerId="ADAL" clId="{E12C31DA-5947-45E9-AB35-2E70D00981D0}" dt="2023-10-31T08:22:43.038" v="403" actId="1076"/>
          <ac:cxnSpMkLst>
            <pc:docMk/>
            <pc:sldMk cId="405171974" sldId="259"/>
            <ac:cxnSpMk id="18" creationId="{31DCFB93-4EA8-5E11-90A5-A38D4303416B}"/>
          </ac:cxnSpMkLst>
        </pc:cxnChg>
        <pc:cxnChg chg="add mod">
          <ac:chgData name="Hill, Clive (STFC,DL,TECH)" userId="0e1aba8d-d701-415b-845f-efaa52324e68" providerId="ADAL" clId="{E12C31DA-5947-45E9-AB35-2E70D00981D0}" dt="2023-10-31T08:23:07.861" v="405" actId="14100"/>
          <ac:cxnSpMkLst>
            <pc:docMk/>
            <pc:sldMk cId="405171974" sldId="259"/>
            <ac:cxnSpMk id="19" creationId="{0F92A9DD-70C9-7D22-C1DF-9C95720B5D06}"/>
          </ac:cxnSpMkLst>
        </pc:cxnChg>
        <pc:cxnChg chg="add mod">
          <ac:chgData name="Hill, Clive (STFC,DL,TECH)" userId="0e1aba8d-d701-415b-845f-efaa52324e68" providerId="ADAL" clId="{E12C31DA-5947-45E9-AB35-2E70D00981D0}" dt="2023-10-31T08:22:43.038" v="403" actId="1076"/>
          <ac:cxnSpMkLst>
            <pc:docMk/>
            <pc:sldMk cId="405171974" sldId="259"/>
            <ac:cxnSpMk id="20" creationId="{BD8FE644-8746-72AB-F95D-D6BE788D76DF}"/>
          </ac:cxnSpMkLst>
        </pc:cxnChg>
        <pc:cxnChg chg="add mod">
          <ac:chgData name="Hill, Clive (STFC,DL,TECH)" userId="0e1aba8d-d701-415b-845f-efaa52324e68" providerId="ADAL" clId="{E12C31DA-5947-45E9-AB35-2E70D00981D0}" dt="2023-10-31T08:22:43.038" v="403" actId="1076"/>
          <ac:cxnSpMkLst>
            <pc:docMk/>
            <pc:sldMk cId="405171974" sldId="259"/>
            <ac:cxnSpMk id="23" creationId="{4A1BD146-3BB5-2AA3-535A-8FACFB9754DD}"/>
          </ac:cxnSpMkLst>
        </pc:cxnChg>
        <pc:cxnChg chg="add mod">
          <ac:chgData name="Hill, Clive (STFC,DL,TECH)" userId="0e1aba8d-d701-415b-845f-efaa52324e68" providerId="ADAL" clId="{E12C31DA-5947-45E9-AB35-2E70D00981D0}" dt="2023-10-31T08:22:43.038" v="403" actId="1076"/>
          <ac:cxnSpMkLst>
            <pc:docMk/>
            <pc:sldMk cId="405171974" sldId="259"/>
            <ac:cxnSpMk id="24" creationId="{CE579AA9-63B9-7A19-B5BD-649B6A31AE5C}"/>
          </ac:cxnSpMkLst>
        </pc:cxnChg>
        <pc:cxnChg chg="add del mod">
          <ac:chgData name="Hill, Clive (STFC,DL,TECH)" userId="0e1aba8d-d701-415b-845f-efaa52324e68" providerId="ADAL" clId="{E12C31DA-5947-45E9-AB35-2E70D00981D0}" dt="2023-10-31T08:28:33.669" v="413" actId="478"/>
          <ac:cxnSpMkLst>
            <pc:docMk/>
            <pc:sldMk cId="405171974" sldId="259"/>
            <ac:cxnSpMk id="26" creationId="{23257346-36D0-B7D9-2B02-67BCF7860D4A}"/>
          </ac:cxnSpMkLst>
        </pc:cxnChg>
        <pc:cxnChg chg="add del mod">
          <ac:chgData name="Hill, Clive (STFC,DL,TECH)" userId="0e1aba8d-d701-415b-845f-efaa52324e68" providerId="ADAL" clId="{E12C31DA-5947-45E9-AB35-2E70D00981D0}" dt="2023-10-31T08:28:30.214" v="411" actId="478"/>
          <ac:cxnSpMkLst>
            <pc:docMk/>
            <pc:sldMk cId="405171974" sldId="259"/>
            <ac:cxnSpMk id="27" creationId="{E249CED6-FFAE-C265-27E6-5C149124133D}"/>
          </ac:cxnSpMkLst>
        </pc:cxnChg>
        <pc:cxnChg chg="add del mod">
          <ac:chgData name="Hill, Clive (STFC,DL,TECH)" userId="0e1aba8d-d701-415b-845f-efaa52324e68" providerId="ADAL" clId="{E12C31DA-5947-45E9-AB35-2E70D00981D0}" dt="2023-10-31T08:28:28.822" v="410" actId="478"/>
          <ac:cxnSpMkLst>
            <pc:docMk/>
            <pc:sldMk cId="405171974" sldId="259"/>
            <ac:cxnSpMk id="28" creationId="{386111E9-DA45-63DE-1183-3B299E4C374C}"/>
          </ac:cxnSpMkLst>
        </pc:cxnChg>
        <pc:cxnChg chg="add del mod">
          <ac:chgData name="Hill, Clive (STFC,DL,TECH)" userId="0e1aba8d-d701-415b-845f-efaa52324e68" providerId="ADAL" clId="{E12C31DA-5947-45E9-AB35-2E70D00981D0}" dt="2023-10-31T08:28:32.150" v="412" actId="478"/>
          <ac:cxnSpMkLst>
            <pc:docMk/>
            <pc:sldMk cId="405171974" sldId="259"/>
            <ac:cxnSpMk id="30" creationId="{B5D99CC6-89E5-9745-D566-48F1B6160661}"/>
          </ac:cxnSpMkLst>
        </pc:cxnChg>
        <pc:cxnChg chg="add mod">
          <ac:chgData name="Hill, Clive (STFC,DL,TECH)" userId="0e1aba8d-d701-415b-845f-efaa52324e68" providerId="ADAL" clId="{E12C31DA-5947-45E9-AB35-2E70D00981D0}" dt="2023-10-31T08:33:35.048" v="494" actId="14100"/>
          <ac:cxnSpMkLst>
            <pc:docMk/>
            <pc:sldMk cId="405171974" sldId="259"/>
            <ac:cxnSpMk id="31" creationId="{AFFE6B18-A6DA-EDCA-DD1D-7A1DAA737C1F}"/>
          </ac:cxnSpMkLst>
        </pc:cxnChg>
        <pc:cxnChg chg="add mod">
          <ac:chgData name="Hill, Clive (STFC,DL,TECH)" userId="0e1aba8d-d701-415b-845f-efaa52324e68" providerId="ADAL" clId="{E12C31DA-5947-45E9-AB35-2E70D00981D0}" dt="2023-10-31T08:32:09.511" v="455" actId="1076"/>
          <ac:cxnSpMkLst>
            <pc:docMk/>
            <pc:sldMk cId="405171974" sldId="259"/>
            <ac:cxnSpMk id="33" creationId="{FB48B082-E208-FBDC-AD31-EB09475D3961}"/>
          </ac:cxnSpMkLst>
        </pc:cxnChg>
        <pc:cxnChg chg="add mod">
          <ac:chgData name="Hill, Clive (STFC,DL,TECH)" userId="0e1aba8d-d701-415b-845f-efaa52324e68" providerId="ADAL" clId="{E12C31DA-5947-45E9-AB35-2E70D00981D0}" dt="2023-10-31T08:28:52.247" v="415" actId="14100"/>
          <ac:cxnSpMkLst>
            <pc:docMk/>
            <pc:sldMk cId="405171974" sldId="259"/>
            <ac:cxnSpMk id="36" creationId="{23C6B2A2-4C97-B9BD-521B-D672F6FE2236}"/>
          </ac:cxnSpMkLst>
        </pc:cxnChg>
        <pc:cxnChg chg="add mod">
          <ac:chgData name="Hill, Clive (STFC,DL,TECH)" userId="0e1aba8d-d701-415b-845f-efaa52324e68" providerId="ADAL" clId="{E12C31DA-5947-45E9-AB35-2E70D00981D0}" dt="2023-10-31T09:19:21.869" v="635" actId="14100"/>
          <ac:cxnSpMkLst>
            <pc:docMk/>
            <pc:sldMk cId="405171974" sldId="259"/>
            <ac:cxnSpMk id="43" creationId="{5355CC24-8934-31FE-A48B-E33BB4C83607}"/>
          </ac:cxnSpMkLst>
        </pc:cxnChg>
        <pc:cxnChg chg="add mod">
          <ac:chgData name="Hill, Clive (STFC,DL,TECH)" userId="0e1aba8d-d701-415b-845f-efaa52324e68" providerId="ADAL" clId="{E12C31DA-5947-45E9-AB35-2E70D00981D0}" dt="2023-10-31T09:19:01.821" v="631" actId="14100"/>
          <ac:cxnSpMkLst>
            <pc:docMk/>
            <pc:sldMk cId="405171974" sldId="259"/>
            <ac:cxnSpMk id="48" creationId="{7FB53B50-55C7-2E3E-C656-35732582B81E}"/>
          </ac:cxnSpMkLst>
        </pc:cxnChg>
        <pc:cxnChg chg="add mod">
          <ac:chgData name="Hill, Clive (STFC,DL,TECH)" userId="0e1aba8d-d701-415b-845f-efaa52324e68" providerId="ADAL" clId="{E12C31DA-5947-45E9-AB35-2E70D00981D0}" dt="2023-10-31T08:33:58.783" v="496" actId="571"/>
          <ac:cxnSpMkLst>
            <pc:docMk/>
            <pc:sldMk cId="405171974" sldId="259"/>
            <ac:cxnSpMk id="52" creationId="{123E69A7-602A-14ED-F96C-B2070852101D}"/>
          </ac:cxnSpMkLst>
        </pc:cxnChg>
      </pc:sldChg>
      <pc:sldChg chg="addSp delSp modSp new del mod">
        <pc:chgData name="Hill, Clive (STFC,DL,TECH)" userId="0e1aba8d-d701-415b-845f-efaa52324e68" providerId="ADAL" clId="{E12C31DA-5947-45E9-AB35-2E70D00981D0}" dt="2023-10-30T15:06:59.454" v="117" actId="2696"/>
        <pc:sldMkLst>
          <pc:docMk/>
          <pc:sldMk cId="1498685448" sldId="260"/>
        </pc:sldMkLst>
        <pc:picChg chg="add del mod">
          <ac:chgData name="Hill, Clive (STFC,DL,TECH)" userId="0e1aba8d-d701-415b-845f-efaa52324e68" providerId="ADAL" clId="{E12C31DA-5947-45E9-AB35-2E70D00981D0}" dt="2023-10-30T14:52:56.539" v="83" actId="478"/>
          <ac:picMkLst>
            <pc:docMk/>
            <pc:sldMk cId="1498685448" sldId="260"/>
            <ac:picMk id="3" creationId="{A4E36E5E-EEF7-B9C1-1263-F7132CDAE5AB}"/>
          </ac:picMkLst>
        </pc:picChg>
        <pc:picChg chg="add del mod">
          <ac:chgData name="Hill, Clive (STFC,DL,TECH)" userId="0e1aba8d-d701-415b-845f-efaa52324e68" providerId="ADAL" clId="{E12C31DA-5947-45E9-AB35-2E70D00981D0}" dt="2023-10-30T14:54:38.413" v="85" actId="478"/>
          <ac:picMkLst>
            <pc:docMk/>
            <pc:sldMk cId="1498685448" sldId="260"/>
            <ac:picMk id="5" creationId="{0C190D72-6130-671D-27A7-0E0174FBAC78}"/>
          </ac:picMkLst>
        </pc:picChg>
        <pc:picChg chg="add del mod">
          <ac:chgData name="Hill, Clive (STFC,DL,TECH)" userId="0e1aba8d-d701-415b-845f-efaa52324e68" providerId="ADAL" clId="{E12C31DA-5947-45E9-AB35-2E70D00981D0}" dt="2023-10-30T14:58:37.571" v="105" actId="21"/>
          <ac:picMkLst>
            <pc:docMk/>
            <pc:sldMk cId="1498685448" sldId="260"/>
            <ac:picMk id="7" creationId="{FDBFAE87-268F-903D-0ED7-98972A325FD3}"/>
          </ac:picMkLst>
        </pc:picChg>
        <pc:picChg chg="add mod">
          <ac:chgData name="Hill, Clive (STFC,DL,TECH)" userId="0e1aba8d-d701-415b-845f-efaa52324e68" providerId="ADAL" clId="{E12C31DA-5947-45E9-AB35-2E70D00981D0}" dt="2023-10-30T14:55:27.734" v="99" actId="14100"/>
          <ac:picMkLst>
            <pc:docMk/>
            <pc:sldMk cId="1498685448" sldId="260"/>
            <ac:picMk id="9" creationId="{25B3A314-5AE5-121E-35D2-F009291D99AB}"/>
          </ac:picMkLst>
        </pc:picChg>
      </pc:sldChg>
      <pc:sldChg chg="addSp delSp modSp add mod">
        <pc:chgData name="Hill, Clive (STFC,DL,TECH)" userId="0e1aba8d-d701-415b-845f-efaa52324e68" providerId="ADAL" clId="{E12C31DA-5947-45E9-AB35-2E70D00981D0}" dt="2023-10-31T11:04:45.123" v="845" actId="14100"/>
        <pc:sldMkLst>
          <pc:docMk/>
          <pc:sldMk cId="2694965841" sldId="261"/>
        </pc:sldMkLst>
        <pc:spChg chg="add mod">
          <ac:chgData name="Hill, Clive (STFC,DL,TECH)" userId="0e1aba8d-d701-415b-845f-efaa52324e68" providerId="ADAL" clId="{E12C31DA-5947-45E9-AB35-2E70D00981D0}" dt="2023-10-31T08:17:56.604" v="390" actId="1076"/>
          <ac:spMkLst>
            <pc:docMk/>
            <pc:sldMk cId="2694965841" sldId="261"/>
            <ac:spMk id="14" creationId="{3B715BE6-F58D-3268-3FA1-A2F8FB73497A}"/>
          </ac:spMkLst>
        </pc:spChg>
        <pc:spChg chg="add mod">
          <ac:chgData name="Hill, Clive (STFC,DL,TECH)" userId="0e1aba8d-d701-415b-845f-efaa52324e68" providerId="ADAL" clId="{E12C31DA-5947-45E9-AB35-2E70D00981D0}" dt="2023-10-31T08:17:56.604" v="390" actId="1076"/>
          <ac:spMkLst>
            <pc:docMk/>
            <pc:sldMk cId="2694965841" sldId="261"/>
            <ac:spMk id="15" creationId="{C3A6FBE3-F235-FFB9-4201-A89B0E6D0FBC}"/>
          </ac:spMkLst>
        </pc:spChg>
        <pc:spChg chg="add mod">
          <ac:chgData name="Hill, Clive (STFC,DL,TECH)" userId="0e1aba8d-d701-415b-845f-efaa52324e68" providerId="ADAL" clId="{E12C31DA-5947-45E9-AB35-2E70D00981D0}" dt="2023-10-31T11:04:24.675" v="842" actId="1076"/>
          <ac:spMkLst>
            <pc:docMk/>
            <pc:sldMk cId="2694965841" sldId="261"/>
            <ac:spMk id="18" creationId="{493C2DE5-A352-8F64-2D78-6DDD88725353}"/>
          </ac:spMkLst>
        </pc:spChg>
        <pc:spChg chg="add mod">
          <ac:chgData name="Hill, Clive (STFC,DL,TECH)" userId="0e1aba8d-d701-415b-845f-efaa52324e68" providerId="ADAL" clId="{E12C31DA-5947-45E9-AB35-2E70D00981D0}" dt="2023-10-31T08:17:56.604" v="390" actId="1076"/>
          <ac:spMkLst>
            <pc:docMk/>
            <pc:sldMk cId="2694965841" sldId="261"/>
            <ac:spMk id="22" creationId="{A157DB34-F05C-815F-3B66-C5FF51B0037A}"/>
          </ac:spMkLst>
        </pc:spChg>
        <pc:spChg chg="add mod">
          <ac:chgData name="Hill, Clive (STFC,DL,TECH)" userId="0e1aba8d-d701-415b-845f-efaa52324e68" providerId="ADAL" clId="{E12C31DA-5947-45E9-AB35-2E70D00981D0}" dt="2023-10-31T08:17:56.604" v="390" actId="1076"/>
          <ac:spMkLst>
            <pc:docMk/>
            <pc:sldMk cId="2694965841" sldId="261"/>
            <ac:spMk id="25" creationId="{87CD092E-6F6D-F693-437E-F79BA2CC849B}"/>
          </ac:spMkLst>
        </pc:spChg>
        <pc:spChg chg="add mod">
          <ac:chgData name="Hill, Clive (STFC,DL,TECH)" userId="0e1aba8d-d701-415b-845f-efaa52324e68" providerId="ADAL" clId="{E12C31DA-5947-45E9-AB35-2E70D00981D0}" dt="2023-10-31T08:18:41.220" v="392" actId="1076"/>
          <ac:spMkLst>
            <pc:docMk/>
            <pc:sldMk cId="2694965841" sldId="261"/>
            <ac:spMk id="27" creationId="{6565812F-2FEC-B386-E27B-A9B6465BF377}"/>
          </ac:spMkLst>
        </pc:spChg>
        <pc:spChg chg="add mod">
          <ac:chgData name="Hill, Clive (STFC,DL,TECH)" userId="0e1aba8d-d701-415b-845f-efaa52324e68" providerId="ADAL" clId="{E12C31DA-5947-45E9-AB35-2E70D00981D0}" dt="2023-10-31T08:18:41.220" v="392" actId="1076"/>
          <ac:spMkLst>
            <pc:docMk/>
            <pc:sldMk cId="2694965841" sldId="261"/>
            <ac:spMk id="28" creationId="{1CAF5277-1B26-1B6C-55BC-C450BE001B07}"/>
          </ac:spMkLst>
        </pc:spChg>
        <pc:spChg chg="add mod">
          <ac:chgData name="Hill, Clive (STFC,DL,TECH)" userId="0e1aba8d-d701-415b-845f-efaa52324e68" providerId="ADAL" clId="{E12C31DA-5947-45E9-AB35-2E70D00981D0}" dt="2023-10-31T08:35:03.186" v="519" actId="1076"/>
          <ac:spMkLst>
            <pc:docMk/>
            <pc:sldMk cId="2694965841" sldId="261"/>
            <ac:spMk id="30" creationId="{85A0694C-142D-76F3-D7FC-A8B94707CCAD}"/>
          </ac:spMkLst>
        </pc:spChg>
        <pc:spChg chg="add mod">
          <ac:chgData name="Hill, Clive (STFC,DL,TECH)" userId="0e1aba8d-d701-415b-845f-efaa52324e68" providerId="ADAL" clId="{E12C31DA-5947-45E9-AB35-2E70D00981D0}" dt="2023-10-31T08:35:03.186" v="519" actId="1076"/>
          <ac:spMkLst>
            <pc:docMk/>
            <pc:sldMk cId="2694965841" sldId="261"/>
            <ac:spMk id="32" creationId="{CC6741BB-45F9-C781-E656-BF420792CD5D}"/>
          </ac:spMkLst>
        </pc:spChg>
        <pc:spChg chg="add del mod">
          <ac:chgData name="Hill, Clive (STFC,DL,TECH)" userId="0e1aba8d-d701-415b-845f-efaa52324e68" providerId="ADAL" clId="{E12C31DA-5947-45E9-AB35-2E70D00981D0}" dt="2023-10-31T09:25:20.551" v="663" actId="478"/>
          <ac:spMkLst>
            <pc:docMk/>
            <pc:sldMk cId="2694965841" sldId="261"/>
            <ac:spMk id="33" creationId="{788CD860-7870-7F3A-BABE-CB9709D47DCE}"/>
          </ac:spMkLst>
        </pc:spChg>
        <pc:spChg chg="add mod">
          <ac:chgData name="Hill, Clive (STFC,DL,TECH)" userId="0e1aba8d-d701-415b-845f-efaa52324e68" providerId="ADAL" clId="{E12C31DA-5947-45E9-AB35-2E70D00981D0}" dt="2023-10-31T08:37:37.697" v="569" actId="1076"/>
          <ac:spMkLst>
            <pc:docMk/>
            <pc:sldMk cId="2694965841" sldId="261"/>
            <ac:spMk id="35" creationId="{8486B4E7-D7B9-EF8B-2662-F3439E6F8A2F}"/>
          </ac:spMkLst>
        </pc:spChg>
        <pc:spChg chg="add mod">
          <ac:chgData name="Hill, Clive (STFC,DL,TECH)" userId="0e1aba8d-d701-415b-845f-efaa52324e68" providerId="ADAL" clId="{E12C31DA-5947-45E9-AB35-2E70D00981D0}" dt="2023-10-31T11:04:00.219" v="839" actId="1076"/>
          <ac:spMkLst>
            <pc:docMk/>
            <pc:sldMk cId="2694965841" sldId="261"/>
            <ac:spMk id="37" creationId="{B5252365-2CB8-5DDF-8A80-D9F2A7A1BBF2}"/>
          </ac:spMkLst>
        </pc:spChg>
        <pc:picChg chg="add mod">
          <ac:chgData name="Hill, Clive (STFC,DL,TECH)" userId="0e1aba8d-d701-415b-845f-efaa52324e68" providerId="ADAL" clId="{E12C31DA-5947-45E9-AB35-2E70D00981D0}" dt="2023-10-30T15:12:12.565" v="134" actId="1076"/>
          <ac:picMkLst>
            <pc:docMk/>
            <pc:sldMk cId="2694965841" sldId="261"/>
            <ac:picMk id="3" creationId="{C912920E-4E63-E786-C93E-0277FBC51855}"/>
          </ac:picMkLst>
        </pc:picChg>
        <pc:picChg chg="add mod">
          <ac:chgData name="Hill, Clive (STFC,DL,TECH)" userId="0e1aba8d-d701-415b-845f-efaa52324e68" providerId="ADAL" clId="{E12C31DA-5947-45E9-AB35-2E70D00981D0}" dt="2023-10-31T09:24:48.576" v="661" actId="1076"/>
          <ac:picMkLst>
            <pc:docMk/>
            <pc:sldMk cId="2694965841" sldId="261"/>
            <ac:picMk id="4" creationId="{D9244021-B618-51D7-8E50-556980853E64}"/>
          </ac:picMkLst>
        </pc:picChg>
        <pc:picChg chg="add del mod">
          <ac:chgData name="Hill, Clive (STFC,DL,TECH)" userId="0e1aba8d-d701-415b-845f-efaa52324e68" providerId="ADAL" clId="{E12C31DA-5947-45E9-AB35-2E70D00981D0}" dt="2023-10-30T15:16:25.881" v="153" actId="478"/>
          <ac:picMkLst>
            <pc:docMk/>
            <pc:sldMk cId="2694965841" sldId="261"/>
            <ac:picMk id="5" creationId="{7DBD2C26-D5EF-5E35-403F-DB0A9C3CEB48}"/>
          </ac:picMkLst>
        </pc:picChg>
        <pc:picChg chg="del">
          <ac:chgData name="Hill, Clive (STFC,DL,TECH)" userId="0e1aba8d-d701-415b-845f-efaa52324e68" providerId="ADAL" clId="{E12C31DA-5947-45E9-AB35-2E70D00981D0}" dt="2023-10-30T15:05:12.852" v="113" actId="478"/>
          <ac:picMkLst>
            <pc:docMk/>
            <pc:sldMk cId="2694965841" sldId="261"/>
            <ac:picMk id="6" creationId="{C9F6CE2C-1A76-4584-DF12-0E550ACBB9CC}"/>
          </ac:picMkLst>
        </pc:picChg>
        <pc:picChg chg="add del mod">
          <ac:chgData name="Hill, Clive (STFC,DL,TECH)" userId="0e1aba8d-d701-415b-845f-efaa52324e68" providerId="ADAL" clId="{E12C31DA-5947-45E9-AB35-2E70D00981D0}" dt="2023-10-30T15:32:16.552" v="162" actId="478"/>
          <ac:picMkLst>
            <pc:docMk/>
            <pc:sldMk cId="2694965841" sldId="261"/>
            <ac:picMk id="8" creationId="{218E76F9-75BB-834B-4581-6434D9C0DEF5}"/>
          </ac:picMkLst>
        </pc:picChg>
        <pc:picChg chg="add mod">
          <ac:chgData name="Hill, Clive (STFC,DL,TECH)" userId="0e1aba8d-d701-415b-845f-efaa52324e68" providerId="ADAL" clId="{E12C31DA-5947-45E9-AB35-2E70D00981D0}" dt="2023-10-31T11:04:13.405" v="841" actId="1076"/>
          <ac:picMkLst>
            <pc:docMk/>
            <pc:sldMk cId="2694965841" sldId="261"/>
            <ac:picMk id="10" creationId="{6B91D9F2-5040-BD78-7CB8-5E7EE1882F39}"/>
          </ac:picMkLst>
        </pc:picChg>
        <pc:cxnChg chg="add mod">
          <ac:chgData name="Hill, Clive (STFC,DL,TECH)" userId="0e1aba8d-d701-415b-845f-efaa52324e68" providerId="ADAL" clId="{E12C31DA-5947-45E9-AB35-2E70D00981D0}" dt="2023-10-31T08:17:56.604" v="390" actId="1076"/>
          <ac:cxnSpMkLst>
            <pc:docMk/>
            <pc:sldMk cId="2694965841" sldId="261"/>
            <ac:cxnSpMk id="11" creationId="{00C0F8EC-D50B-CAC2-50D3-75E874C512A1}"/>
          </ac:cxnSpMkLst>
        </pc:cxnChg>
        <pc:cxnChg chg="add mod">
          <ac:chgData name="Hill, Clive (STFC,DL,TECH)" userId="0e1aba8d-d701-415b-845f-efaa52324e68" providerId="ADAL" clId="{E12C31DA-5947-45E9-AB35-2E70D00981D0}" dt="2023-10-31T08:17:56.604" v="390" actId="1076"/>
          <ac:cxnSpMkLst>
            <pc:docMk/>
            <pc:sldMk cId="2694965841" sldId="261"/>
            <ac:cxnSpMk id="12" creationId="{380EDE4B-F980-6857-FE91-6ABC54715CA2}"/>
          </ac:cxnSpMkLst>
        </pc:cxnChg>
        <pc:cxnChg chg="add mod">
          <ac:chgData name="Hill, Clive (STFC,DL,TECH)" userId="0e1aba8d-d701-415b-845f-efaa52324e68" providerId="ADAL" clId="{E12C31DA-5947-45E9-AB35-2E70D00981D0}" dt="2023-10-31T08:17:56.604" v="390" actId="1076"/>
          <ac:cxnSpMkLst>
            <pc:docMk/>
            <pc:sldMk cId="2694965841" sldId="261"/>
            <ac:cxnSpMk id="13" creationId="{5337278E-B081-CE8E-A1E9-30730694FC8D}"/>
          </ac:cxnSpMkLst>
        </pc:cxnChg>
        <pc:cxnChg chg="add mod">
          <ac:chgData name="Hill, Clive (STFC,DL,TECH)" userId="0e1aba8d-d701-415b-845f-efaa52324e68" providerId="ADAL" clId="{E12C31DA-5947-45E9-AB35-2E70D00981D0}" dt="2023-10-31T11:04:29.971" v="843" actId="14100"/>
          <ac:cxnSpMkLst>
            <pc:docMk/>
            <pc:sldMk cId="2694965841" sldId="261"/>
            <ac:cxnSpMk id="16" creationId="{A8C4629A-4DC1-162A-D2AB-62CE51BF6781}"/>
          </ac:cxnSpMkLst>
        </pc:cxnChg>
        <pc:cxnChg chg="add mod">
          <ac:chgData name="Hill, Clive (STFC,DL,TECH)" userId="0e1aba8d-d701-415b-845f-efaa52324e68" providerId="ADAL" clId="{E12C31DA-5947-45E9-AB35-2E70D00981D0}" dt="2023-10-31T11:04:45.123" v="845" actId="14100"/>
          <ac:cxnSpMkLst>
            <pc:docMk/>
            <pc:sldMk cId="2694965841" sldId="261"/>
            <ac:cxnSpMk id="17" creationId="{A71DE006-9B15-94A9-7D40-C9EFCF80AF75}"/>
          </ac:cxnSpMkLst>
        </pc:cxnChg>
        <pc:cxnChg chg="add mod">
          <ac:chgData name="Hill, Clive (STFC,DL,TECH)" userId="0e1aba8d-d701-415b-845f-efaa52324e68" providerId="ADAL" clId="{E12C31DA-5947-45E9-AB35-2E70D00981D0}" dt="2023-10-31T08:17:56.604" v="390" actId="1076"/>
          <ac:cxnSpMkLst>
            <pc:docMk/>
            <pc:sldMk cId="2694965841" sldId="261"/>
            <ac:cxnSpMk id="19" creationId="{83ADEB04-D1F3-D7DA-EC53-BD5C9215A0F9}"/>
          </ac:cxnSpMkLst>
        </pc:cxnChg>
        <pc:cxnChg chg="add mod">
          <ac:chgData name="Hill, Clive (STFC,DL,TECH)" userId="0e1aba8d-d701-415b-845f-efaa52324e68" providerId="ADAL" clId="{E12C31DA-5947-45E9-AB35-2E70D00981D0}" dt="2023-10-31T08:17:56.604" v="390" actId="1076"/>
          <ac:cxnSpMkLst>
            <pc:docMk/>
            <pc:sldMk cId="2694965841" sldId="261"/>
            <ac:cxnSpMk id="20" creationId="{5D8053CC-3106-AD3C-CFD3-EC4091AC0194}"/>
          </ac:cxnSpMkLst>
        </pc:cxnChg>
        <pc:cxnChg chg="add mod">
          <ac:chgData name="Hill, Clive (STFC,DL,TECH)" userId="0e1aba8d-d701-415b-845f-efaa52324e68" providerId="ADAL" clId="{E12C31DA-5947-45E9-AB35-2E70D00981D0}" dt="2023-10-31T08:17:56.604" v="390" actId="1076"/>
          <ac:cxnSpMkLst>
            <pc:docMk/>
            <pc:sldMk cId="2694965841" sldId="261"/>
            <ac:cxnSpMk id="21" creationId="{ADCCE47A-68DB-905F-DB52-CF8FC4A7A18C}"/>
          </ac:cxnSpMkLst>
        </pc:cxnChg>
        <pc:cxnChg chg="add mod">
          <ac:chgData name="Hill, Clive (STFC,DL,TECH)" userId="0e1aba8d-d701-415b-845f-efaa52324e68" providerId="ADAL" clId="{E12C31DA-5947-45E9-AB35-2E70D00981D0}" dt="2023-10-31T08:17:56.604" v="390" actId="1076"/>
          <ac:cxnSpMkLst>
            <pc:docMk/>
            <pc:sldMk cId="2694965841" sldId="261"/>
            <ac:cxnSpMk id="23" creationId="{5306ACC6-BB19-DEE7-3737-CED4BBE8C6B6}"/>
          </ac:cxnSpMkLst>
        </pc:cxnChg>
        <pc:cxnChg chg="add mod">
          <ac:chgData name="Hill, Clive (STFC,DL,TECH)" userId="0e1aba8d-d701-415b-845f-efaa52324e68" providerId="ADAL" clId="{E12C31DA-5947-45E9-AB35-2E70D00981D0}" dt="2023-10-31T08:17:56.604" v="390" actId="1076"/>
          <ac:cxnSpMkLst>
            <pc:docMk/>
            <pc:sldMk cId="2694965841" sldId="261"/>
            <ac:cxnSpMk id="24" creationId="{FFDA59E0-26D0-AAC3-89A1-1959F50D3442}"/>
          </ac:cxnSpMkLst>
        </pc:cxnChg>
        <pc:cxnChg chg="add mod">
          <ac:chgData name="Hill, Clive (STFC,DL,TECH)" userId="0e1aba8d-d701-415b-845f-efaa52324e68" providerId="ADAL" clId="{E12C31DA-5947-45E9-AB35-2E70D00981D0}" dt="2023-10-31T08:17:56.604" v="390" actId="1076"/>
          <ac:cxnSpMkLst>
            <pc:docMk/>
            <pc:sldMk cId="2694965841" sldId="261"/>
            <ac:cxnSpMk id="26" creationId="{15CE06D6-2AD9-1285-A64E-22538BA016D5}"/>
          </ac:cxnSpMkLst>
        </pc:cxnChg>
        <pc:cxnChg chg="add mod">
          <ac:chgData name="Hill, Clive (STFC,DL,TECH)" userId="0e1aba8d-d701-415b-845f-efaa52324e68" providerId="ADAL" clId="{E12C31DA-5947-45E9-AB35-2E70D00981D0}" dt="2023-10-31T08:35:03.186" v="519" actId="1076"/>
          <ac:cxnSpMkLst>
            <pc:docMk/>
            <pc:sldMk cId="2694965841" sldId="261"/>
            <ac:cxnSpMk id="29" creationId="{46942847-A342-0242-AD5E-95AC05D6D3A8}"/>
          </ac:cxnSpMkLst>
        </pc:cxnChg>
        <pc:cxnChg chg="add mod">
          <ac:chgData name="Hill, Clive (STFC,DL,TECH)" userId="0e1aba8d-d701-415b-845f-efaa52324e68" providerId="ADAL" clId="{E12C31DA-5947-45E9-AB35-2E70D00981D0}" dt="2023-10-31T08:35:13.433" v="520" actId="1076"/>
          <ac:cxnSpMkLst>
            <pc:docMk/>
            <pc:sldMk cId="2694965841" sldId="261"/>
            <ac:cxnSpMk id="31" creationId="{909DD1D2-2811-4CF6-F602-B95D7565E8BB}"/>
          </ac:cxnSpMkLst>
        </pc:cxnChg>
        <pc:cxnChg chg="add del mod">
          <ac:chgData name="Hill, Clive (STFC,DL,TECH)" userId="0e1aba8d-d701-415b-845f-efaa52324e68" providerId="ADAL" clId="{E12C31DA-5947-45E9-AB35-2E70D00981D0}" dt="2023-10-31T09:25:17.399" v="662" actId="478"/>
          <ac:cxnSpMkLst>
            <pc:docMk/>
            <pc:sldMk cId="2694965841" sldId="261"/>
            <ac:cxnSpMk id="34" creationId="{6E52C689-30EF-8279-370C-37F97CCA06D1}"/>
          </ac:cxnSpMkLst>
        </pc:cxnChg>
        <pc:cxnChg chg="add mod">
          <ac:chgData name="Hill, Clive (STFC,DL,TECH)" userId="0e1aba8d-d701-415b-845f-efaa52324e68" providerId="ADAL" clId="{E12C31DA-5947-45E9-AB35-2E70D00981D0}" dt="2023-10-31T08:37:37.697" v="569" actId="1076"/>
          <ac:cxnSpMkLst>
            <pc:docMk/>
            <pc:sldMk cId="2694965841" sldId="261"/>
            <ac:cxnSpMk id="36" creationId="{8FA8B6BB-865C-027C-2AB1-A7AB1DD886CC}"/>
          </ac:cxnSpMkLst>
        </pc:cxnChg>
        <pc:cxnChg chg="add mod">
          <ac:chgData name="Hill, Clive (STFC,DL,TECH)" userId="0e1aba8d-d701-415b-845f-efaa52324e68" providerId="ADAL" clId="{E12C31DA-5947-45E9-AB35-2E70D00981D0}" dt="2023-10-31T11:03:45.699" v="831" actId="14100"/>
          <ac:cxnSpMkLst>
            <pc:docMk/>
            <pc:sldMk cId="2694965841" sldId="261"/>
            <ac:cxnSpMk id="38" creationId="{F3BAF343-9AD0-CFFD-C412-6203DE5B88F0}"/>
          </ac:cxnSpMkLst>
        </pc:cxnChg>
        <pc:cxnChg chg="add mod">
          <ac:chgData name="Hill, Clive (STFC,DL,TECH)" userId="0e1aba8d-d701-415b-845f-efaa52324e68" providerId="ADAL" clId="{E12C31DA-5947-45E9-AB35-2E70D00981D0}" dt="2023-10-31T11:04:37.387" v="844" actId="571"/>
          <ac:cxnSpMkLst>
            <pc:docMk/>
            <pc:sldMk cId="2694965841" sldId="261"/>
            <ac:cxnSpMk id="41" creationId="{F5369BC7-B666-6122-37D6-95864039076D}"/>
          </ac:cxnSpMkLst>
        </pc:cxnChg>
      </pc:sldChg>
      <pc:sldChg chg="addSp delSp modSp new del mod">
        <pc:chgData name="Hill, Clive (STFC,DL,TECH)" userId="0e1aba8d-d701-415b-845f-efaa52324e68" providerId="ADAL" clId="{E12C31DA-5947-45E9-AB35-2E70D00981D0}" dt="2023-10-31T11:07:17.158" v="846" actId="2696"/>
        <pc:sldMkLst>
          <pc:docMk/>
          <pc:sldMk cId="1708238488" sldId="262"/>
        </pc:sldMkLst>
        <pc:picChg chg="add mod">
          <ac:chgData name="Hill, Clive (STFC,DL,TECH)" userId="0e1aba8d-d701-415b-845f-efaa52324e68" providerId="ADAL" clId="{E12C31DA-5947-45E9-AB35-2E70D00981D0}" dt="2023-10-31T09:25:42.126" v="665" actId="1076"/>
          <ac:picMkLst>
            <pc:docMk/>
            <pc:sldMk cId="1708238488" sldId="262"/>
            <ac:picMk id="3" creationId="{695EB33E-1DA3-CE7D-4606-647F3D47FF54}"/>
          </ac:picMkLst>
        </pc:picChg>
        <pc:picChg chg="add del mod">
          <ac:chgData name="Hill, Clive (STFC,DL,TECH)" userId="0e1aba8d-d701-415b-845f-efaa52324e68" providerId="ADAL" clId="{E12C31DA-5947-45E9-AB35-2E70D00981D0}" dt="2023-10-31T09:25:40.071" v="664" actId="478"/>
          <ac:picMkLst>
            <pc:docMk/>
            <pc:sldMk cId="1708238488" sldId="262"/>
            <ac:picMk id="5" creationId="{206340F2-33F1-53E6-9477-760702FF8F1A}"/>
          </ac:picMkLst>
        </pc:picChg>
      </pc:sldChg>
      <pc:sldChg chg="new del">
        <pc:chgData name="Hill, Clive (STFC,DL,TECH)" userId="0e1aba8d-d701-415b-845f-efaa52324e68" providerId="ADAL" clId="{E12C31DA-5947-45E9-AB35-2E70D00981D0}" dt="2023-10-31T10:18:10.049" v="667" actId="680"/>
        <pc:sldMkLst>
          <pc:docMk/>
          <pc:sldMk cId="4152990111" sldId="263"/>
        </pc:sldMkLst>
      </pc:sldChg>
      <pc:sldChg chg="addSp delSp modSp new mod ord">
        <pc:chgData name="Hill, Clive (STFC,DL,TECH)" userId="0e1aba8d-d701-415b-845f-efaa52324e68" providerId="ADAL" clId="{E12C31DA-5947-45E9-AB35-2E70D00981D0}" dt="2023-10-31T11:01:16.139" v="828" actId="571"/>
        <pc:sldMkLst>
          <pc:docMk/>
          <pc:sldMk cId="4292840317" sldId="263"/>
        </pc:sldMkLst>
        <pc:spChg chg="add mod">
          <ac:chgData name="Hill, Clive (STFC,DL,TECH)" userId="0e1aba8d-d701-415b-845f-efaa52324e68" providerId="ADAL" clId="{E12C31DA-5947-45E9-AB35-2E70D00981D0}" dt="2023-10-31T10:41:22.231" v="690" actId="20577"/>
          <ac:spMkLst>
            <pc:docMk/>
            <pc:sldMk cId="4292840317" sldId="263"/>
            <ac:spMk id="4" creationId="{2E483653-EE72-E6B3-2A95-855A20ECC494}"/>
          </ac:spMkLst>
        </pc:spChg>
        <pc:spChg chg="add mod">
          <ac:chgData name="Hill, Clive (STFC,DL,TECH)" userId="0e1aba8d-d701-415b-845f-efaa52324e68" providerId="ADAL" clId="{E12C31DA-5947-45E9-AB35-2E70D00981D0}" dt="2023-10-31T10:42:38.791" v="704" actId="20577"/>
          <ac:spMkLst>
            <pc:docMk/>
            <pc:sldMk cId="4292840317" sldId="263"/>
            <ac:spMk id="5" creationId="{4C1AC0E7-10B6-8678-D265-382A879DB85A}"/>
          </ac:spMkLst>
        </pc:spChg>
        <pc:spChg chg="add del mod">
          <ac:chgData name="Hill, Clive (STFC,DL,TECH)" userId="0e1aba8d-d701-415b-845f-efaa52324e68" providerId="ADAL" clId="{E12C31DA-5947-45E9-AB35-2E70D00981D0}" dt="2023-10-31T10:44:36.241" v="709" actId="11529"/>
          <ac:spMkLst>
            <pc:docMk/>
            <pc:sldMk cId="4292840317" sldId="263"/>
            <ac:spMk id="8" creationId="{A026AD19-1ED6-AF48-3757-6EB80BD32350}"/>
          </ac:spMkLst>
        </pc:spChg>
        <pc:spChg chg="add mod">
          <ac:chgData name="Hill, Clive (STFC,DL,TECH)" userId="0e1aba8d-d701-415b-845f-efaa52324e68" providerId="ADAL" clId="{E12C31DA-5947-45E9-AB35-2E70D00981D0}" dt="2023-10-31T10:49:41.225" v="742" actId="1076"/>
          <ac:spMkLst>
            <pc:docMk/>
            <pc:sldMk cId="4292840317" sldId="263"/>
            <ac:spMk id="9" creationId="{925336E2-C859-0CA2-EE9A-93103ECCC889}"/>
          </ac:spMkLst>
        </pc:spChg>
        <pc:spChg chg="add del mod">
          <ac:chgData name="Hill, Clive (STFC,DL,TECH)" userId="0e1aba8d-d701-415b-845f-efaa52324e68" providerId="ADAL" clId="{E12C31DA-5947-45E9-AB35-2E70D00981D0}" dt="2023-10-31T10:47:46.649" v="716" actId="478"/>
          <ac:spMkLst>
            <pc:docMk/>
            <pc:sldMk cId="4292840317" sldId="263"/>
            <ac:spMk id="10" creationId="{39DDB455-20F3-9FA8-2715-59E241F36208}"/>
          </ac:spMkLst>
        </pc:spChg>
        <pc:spChg chg="add mod">
          <ac:chgData name="Hill, Clive (STFC,DL,TECH)" userId="0e1aba8d-d701-415b-845f-efaa52324e68" providerId="ADAL" clId="{E12C31DA-5947-45E9-AB35-2E70D00981D0}" dt="2023-10-31T11:00:08.426" v="821" actId="20577"/>
          <ac:spMkLst>
            <pc:docMk/>
            <pc:sldMk cId="4292840317" sldId="263"/>
            <ac:spMk id="13" creationId="{0B92FF72-53DB-EC14-0F26-EF9400EC690E}"/>
          </ac:spMkLst>
        </pc:spChg>
        <pc:spChg chg="add del">
          <ac:chgData name="Hill, Clive (STFC,DL,TECH)" userId="0e1aba8d-d701-415b-845f-efaa52324e68" providerId="ADAL" clId="{E12C31DA-5947-45E9-AB35-2E70D00981D0}" dt="2023-10-31T11:00:55.834" v="825" actId="478"/>
          <ac:spMkLst>
            <pc:docMk/>
            <pc:sldMk cId="4292840317" sldId="263"/>
            <ac:spMk id="16" creationId="{07745EE4-257F-CD07-43D1-C185BBC3B563}"/>
          </ac:spMkLst>
        </pc:spChg>
        <pc:spChg chg="add mod">
          <ac:chgData name="Hill, Clive (STFC,DL,TECH)" userId="0e1aba8d-d701-415b-845f-efaa52324e68" providerId="ADAL" clId="{E12C31DA-5947-45E9-AB35-2E70D00981D0}" dt="2023-10-31T11:01:12.603" v="827" actId="1076"/>
          <ac:spMkLst>
            <pc:docMk/>
            <pc:sldMk cId="4292840317" sldId="263"/>
            <ac:spMk id="17" creationId="{1FB90840-7F34-3659-A81F-0B1BA263AD8A}"/>
          </ac:spMkLst>
        </pc:spChg>
        <pc:spChg chg="add mod">
          <ac:chgData name="Hill, Clive (STFC,DL,TECH)" userId="0e1aba8d-d701-415b-845f-efaa52324e68" providerId="ADAL" clId="{E12C31DA-5947-45E9-AB35-2E70D00981D0}" dt="2023-10-31T11:01:16.139" v="828" actId="571"/>
          <ac:spMkLst>
            <pc:docMk/>
            <pc:sldMk cId="4292840317" sldId="263"/>
            <ac:spMk id="18" creationId="{49420AB8-20C8-507F-8EF6-B54A1158BAAA}"/>
          </ac:spMkLst>
        </pc:spChg>
        <pc:picChg chg="add mod">
          <ac:chgData name="Hill, Clive (STFC,DL,TECH)" userId="0e1aba8d-d701-415b-845f-efaa52324e68" providerId="ADAL" clId="{E12C31DA-5947-45E9-AB35-2E70D00981D0}" dt="2023-10-31T10:40:26.879" v="677" actId="1076"/>
          <ac:picMkLst>
            <pc:docMk/>
            <pc:sldMk cId="4292840317" sldId="263"/>
            <ac:picMk id="3" creationId="{1717FD73-3701-9DAB-7264-BA1541353411}"/>
          </ac:picMkLst>
        </pc:picChg>
        <pc:cxnChg chg="add mod">
          <ac:chgData name="Hill, Clive (STFC,DL,TECH)" userId="0e1aba8d-d701-415b-845f-efaa52324e68" providerId="ADAL" clId="{E12C31DA-5947-45E9-AB35-2E70D00981D0}" dt="2023-10-31T10:48:41.329" v="726" actId="14100"/>
          <ac:cxnSpMkLst>
            <pc:docMk/>
            <pc:sldMk cId="4292840317" sldId="263"/>
            <ac:cxnSpMk id="7" creationId="{1870F99F-210E-134D-918F-49AB9024AD6F}"/>
          </ac:cxnSpMkLst>
        </pc:cxnChg>
        <pc:cxnChg chg="add mod">
          <ac:chgData name="Hill, Clive (STFC,DL,TECH)" userId="0e1aba8d-d701-415b-845f-efaa52324e68" providerId="ADAL" clId="{E12C31DA-5947-45E9-AB35-2E70D00981D0}" dt="2023-10-31T11:00:36.170" v="823" actId="1076"/>
          <ac:cxnSpMkLst>
            <pc:docMk/>
            <pc:sldMk cId="4292840317" sldId="263"/>
            <ac:cxnSpMk id="15" creationId="{CE7E1A22-7508-776A-5972-8D8C9EF298AC}"/>
          </ac:cxnSpMkLst>
        </pc:cxnChg>
      </pc:sldChg>
      <pc:sldChg chg="modSp mod">
        <pc:chgData name="Hill, Clive (STFC,DL,TECH)" userId="0e1aba8d-d701-415b-845f-efaa52324e68" providerId="ADAL" clId="{E12C31DA-5947-45E9-AB35-2E70D00981D0}" dt="2023-10-31T10:59:47.979" v="807" actId="20577"/>
        <pc:sldMkLst>
          <pc:docMk/>
          <pc:sldMk cId="1674839013" sldId="264"/>
        </pc:sldMkLst>
        <pc:spChg chg="mod">
          <ac:chgData name="Hill, Clive (STFC,DL,TECH)" userId="0e1aba8d-d701-415b-845f-efaa52324e68" providerId="ADAL" clId="{E12C31DA-5947-45E9-AB35-2E70D00981D0}" dt="2023-10-31T10:59:47.979" v="807" actId="20577"/>
          <ac:spMkLst>
            <pc:docMk/>
            <pc:sldMk cId="1674839013" sldId="264"/>
            <ac:spMk id="5" creationId="{0BEB0AE4-391E-6F41-84C6-D4EEDF519A3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37E1A9-6402-4D20-B2B0-E719B7673E8B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F66976-D2D3-4BA9-8353-ADF5E2DC90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735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5B78CC7E-32E7-1B4C-89D3-0EF8A46B584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GB"/>
              <a:t>add</a:t>
            </a:r>
          </a:p>
        </p:txBody>
      </p:sp>
    </p:spTree>
    <p:extLst>
      <p:ext uri="{BB962C8B-B14F-4D97-AF65-F5344CB8AC3E}">
        <p14:creationId xmlns:p14="http://schemas.microsoft.com/office/powerpoint/2010/main" val="1470374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C919-E022-5474-E713-A43944716E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0AD6B5-CA71-90E7-D92E-B7FAA3F895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6CA90-79BD-59B0-5C06-1F792121A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54F0-00F8-4E2A-9FD4-BAF5519013E6}" type="datetimeFigureOut">
              <a:rPr lang="en-GB" smtClean="0"/>
              <a:t>30/10/2023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407DFF-A226-A410-AEB1-1F3586784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7EE490-FE90-FC79-C687-1667F9C9C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48A48-A18B-4950-A812-0510B876F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614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6D309-BF13-B512-F9F9-9B3AB46A5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04FC1E-6F14-9D63-708A-C89086288B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E2B275-5F07-CE9B-7776-9071AC412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54F0-00F8-4E2A-9FD4-BAF5519013E6}" type="datetimeFigureOut">
              <a:rPr lang="en-GB" smtClean="0"/>
              <a:t>30/10/2023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A1F75-98B9-394F-6788-AE22EA07E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2013CB-739A-C9E5-62DE-9CF90B34A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48A48-A18B-4950-A812-0510B876F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515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01F141-42CC-8494-7F06-6CC52FE0DB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367A28-C9BC-5C2C-21D6-8A7F8DF125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EE080D-D423-E1FD-DF4D-4509E5E9D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54F0-00F8-4E2A-9FD4-BAF5519013E6}" type="datetimeFigureOut">
              <a:rPr lang="en-GB" smtClean="0"/>
              <a:t>30/10/2023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7750C-E43D-1E41-7DBC-53EFF559C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677D5E-378A-37D1-5E8B-441EDCE68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48A48-A18B-4950-A812-0510B876F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3502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569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4CCE0-0BCE-8DF3-8382-0E9B9335A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C768A7-F56D-2A1D-F58E-93427D154C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7884A7-833E-B93E-7B15-C30313263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54F0-00F8-4E2A-9FD4-BAF5519013E6}" type="datetimeFigureOut">
              <a:rPr lang="en-GB" smtClean="0"/>
              <a:t>30/10/2023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0D919-0DA7-F293-24A8-3FBA97872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EB2C3C-3A39-8F3B-604F-CD3FAA8E2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48A48-A18B-4950-A812-0510B876F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071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C084A-8C85-888A-9D64-FFD2D8365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2F0DC-5C20-2627-3D25-DF0EF5283E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D5DF5-E774-EFAE-121B-01190FAA1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54F0-00F8-4E2A-9FD4-BAF5519013E6}" type="datetimeFigureOut">
              <a:rPr lang="en-GB" smtClean="0"/>
              <a:t>30/10/2023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6C975-DEA1-0026-DAED-D7E46A369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DC2677-7B4F-BBCF-C8DC-BF2C0DEFB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48A48-A18B-4950-A812-0510B876F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096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6FD20-AE03-8E4F-FA3B-0B6F292F6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81F9E-A14F-6D1A-F931-2D418986B4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C765E5-A8DE-417B-67E6-0100916DC7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FED7F2-1FD7-5832-6C6D-7A8B74EEC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54F0-00F8-4E2A-9FD4-BAF5519013E6}" type="datetimeFigureOut">
              <a:rPr lang="en-GB" smtClean="0"/>
              <a:t>30/10/2023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BB4EB5-0BC7-2DA5-049C-FBA8E67E8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E4A078-3DE5-AED4-9462-7B1868FFA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48A48-A18B-4950-A812-0510B876F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004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E74B2-2F68-BCB0-EC21-6FAD8B844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31B44F-840B-393F-B689-576C00F98A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1153B8-4330-24AB-65B0-CC26EBC520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9204FF-A858-BA8A-05C9-09D372121F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0B45B4-E8CE-45DF-DEE1-C567BD6D80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195E71-8AEC-287E-4519-763FC4E09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54F0-00F8-4E2A-9FD4-BAF5519013E6}" type="datetimeFigureOut">
              <a:rPr lang="en-GB" smtClean="0"/>
              <a:t>30/10/2023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82C82C-A286-295C-D77A-784859688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0E76A9-5992-F43C-36E8-13C8F991D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48A48-A18B-4950-A812-0510B876F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112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B3D57-9E63-D6C8-57EE-38B9B4B9B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EC1953-398B-5271-5460-50960A124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54F0-00F8-4E2A-9FD4-BAF5519013E6}" type="datetimeFigureOut">
              <a:rPr lang="en-GB" smtClean="0"/>
              <a:t>30/10/2023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2215E-AA2F-CECF-13CC-C5D781F8C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05A62-EE9C-C8CD-D36C-818600046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48A48-A18B-4950-A812-0510B876F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0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8EFAD2-C24C-F6A0-7393-EEA96CCA1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54F0-00F8-4E2A-9FD4-BAF5519013E6}" type="datetimeFigureOut">
              <a:rPr lang="en-GB" smtClean="0"/>
              <a:t>30/10/2023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4BB600-F59D-402E-9C00-9C669B7AC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6E0814-6315-1F67-73E1-C0B16A05C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48A48-A18B-4950-A812-0510B876F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891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5367F-1A58-A683-4CBF-4433339F7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9F58-146A-B657-A307-B624B4847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0A9274-1E16-8B3C-9EC3-8E242FFD22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672A70-3B81-9ABF-F323-42A7CE67D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54F0-00F8-4E2A-9FD4-BAF5519013E6}" type="datetimeFigureOut">
              <a:rPr lang="en-GB" smtClean="0"/>
              <a:t>30/10/2023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8E8492-F660-FDC9-9DDE-1FB038287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A54330-A2F1-66BE-7E18-A4F72292E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48A48-A18B-4950-A812-0510B876F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81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02277-D617-F992-8197-DD4A27834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A3A98D-D142-333E-0B16-726F40F118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80CC9B-77E5-6AC8-E4AB-093DED5485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441C5E-5920-D8C3-949E-05052D526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54F0-00F8-4E2A-9FD4-BAF5519013E6}" type="datetimeFigureOut">
              <a:rPr lang="en-GB" smtClean="0"/>
              <a:t>30/10/2023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60E17-BDF2-CD36-5B0D-FBEB2B7C4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DBF546-9463-901E-F4FD-885C3DEEA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48A48-A18B-4950-A812-0510B876F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308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BDD12E-6CA7-661D-580A-96841DA74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BFF9DF-CF1B-4A9B-33E4-C1D36EDCD4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C88F81-E13F-FA5C-CDC6-E9F2AF9DCA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554F0-00F8-4E2A-9FD4-BAF5519013E6}" type="datetimeFigureOut">
              <a:rPr lang="en-GB" smtClean="0"/>
              <a:t>30/10/2023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6BE5C1-6722-8F16-07C9-B6DD75C1A3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F0FD4-9474-1819-65AD-C9A5A48B2D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48A48-A18B-4950-A812-0510B876F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438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515938" y="2628925"/>
            <a:ext cx="574566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ITRF Project </a:t>
            </a:r>
          </a:p>
          <a:p>
            <a:endParaRPr lang="en-GB" sz="20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Engineering Design</a:t>
            </a:r>
          </a:p>
          <a:p>
            <a:endParaRPr lang="en-GB" sz="20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b="1" spc="-1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LhARA Target Chamber</a:t>
            </a:r>
          </a:p>
          <a:p>
            <a:endParaRPr lang="en-GB" sz="2400" b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Clive Hill</a:t>
            </a:r>
          </a:p>
          <a:p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31/10/23</a:t>
            </a:r>
          </a:p>
          <a:p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1272-pa1-meng-prs-0014 v1.0</a:t>
            </a:r>
          </a:p>
          <a:p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839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717FD73-3701-9DAB-7264-BA15413534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7212" y="952693"/>
            <a:ext cx="7284137" cy="434232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E483653-EE72-E6B3-2A95-855A20ECC494}"/>
              </a:ext>
            </a:extLst>
          </p:cNvPr>
          <p:cNvSpPr txBox="1"/>
          <p:nvPr/>
        </p:nvSpPr>
        <p:spPr>
          <a:xfrm rot="20250647">
            <a:off x="8433072" y="1378319"/>
            <a:ext cx="3085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Diagnostics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1AC0E7-10B6-8678-D265-382A879DB85A}"/>
              </a:ext>
            </a:extLst>
          </p:cNvPr>
          <p:cNvSpPr txBox="1"/>
          <p:nvPr/>
        </p:nvSpPr>
        <p:spPr>
          <a:xfrm rot="1514255">
            <a:off x="8096561" y="4227975"/>
            <a:ext cx="1433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Beamline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870F99F-210E-134D-918F-49AB9024AD6F}"/>
              </a:ext>
            </a:extLst>
          </p:cNvPr>
          <p:cNvCxnSpPr>
            <a:cxnSpLocks/>
          </p:cNvCxnSpPr>
          <p:nvPr/>
        </p:nvCxnSpPr>
        <p:spPr>
          <a:xfrm>
            <a:off x="6251944" y="2721935"/>
            <a:ext cx="0" cy="1998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rc 8">
            <a:extLst>
              <a:ext uri="{FF2B5EF4-FFF2-40B4-BE49-F238E27FC236}">
                <a16:creationId xmlns:a16="http://schemas.microsoft.com/office/drawing/2014/main" id="{925336E2-C859-0CA2-EE9A-93103ECCC889}"/>
              </a:ext>
            </a:extLst>
          </p:cNvPr>
          <p:cNvSpPr/>
          <p:nvPr/>
        </p:nvSpPr>
        <p:spPr>
          <a:xfrm>
            <a:off x="5942511" y="4412641"/>
            <a:ext cx="618866" cy="240311"/>
          </a:xfrm>
          <a:prstGeom prst="arc">
            <a:avLst>
              <a:gd name="adj1" fmla="val 16200000"/>
              <a:gd name="adj2" fmla="val 12763616"/>
            </a:avLst>
          </a:prstGeom>
          <a:ln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92FF72-53DB-EC14-0F26-EF9400EC690E}"/>
              </a:ext>
            </a:extLst>
          </p:cNvPr>
          <p:cNvSpPr txBox="1"/>
          <p:nvPr/>
        </p:nvSpPr>
        <p:spPr>
          <a:xfrm>
            <a:off x="6096000" y="4795209"/>
            <a:ext cx="1433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Rotate target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E7E1A22-7508-776A-5972-8D8C9EF298AC}"/>
              </a:ext>
            </a:extLst>
          </p:cNvPr>
          <p:cNvCxnSpPr/>
          <p:nvPr/>
        </p:nvCxnSpPr>
        <p:spPr>
          <a:xfrm>
            <a:off x="6220046" y="3343940"/>
            <a:ext cx="36363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FB90840-7F34-3659-A81F-0B1BA263AD8A}"/>
              </a:ext>
            </a:extLst>
          </p:cNvPr>
          <p:cNvSpPr txBox="1"/>
          <p:nvPr/>
        </p:nvSpPr>
        <p:spPr>
          <a:xfrm>
            <a:off x="8813356" y="2617439"/>
            <a:ext cx="511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35°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420AB8-20C8-507F-8EF6-B54A1158BAAA}"/>
              </a:ext>
            </a:extLst>
          </p:cNvPr>
          <p:cNvSpPr txBox="1"/>
          <p:nvPr/>
        </p:nvSpPr>
        <p:spPr>
          <a:xfrm>
            <a:off x="8675133" y="3765756"/>
            <a:ext cx="511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35°</a:t>
            </a:r>
          </a:p>
        </p:txBody>
      </p:sp>
    </p:spTree>
    <p:extLst>
      <p:ext uri="{BB962C8B-B14F-4D97-AF65-F5344CB8AC3E}">
        <p14:creationId xmlns:p14="http://schemas.microsoft.com/office/powerpoint/2010/main" val="4292840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yellow rectangular object with a white background&#10;&#10;Description automatically generated">
            <a:extLst>
              <a:ext uri="{FF2B5EF4-FFF2-40B4-BE49-F238E27FC236}">
                <a16:creationId xmlns:a16="http://schemas.microsoft.com/office/drawing/2014/main" id="{C9F6CE2C-1A76-4584-DF12-0E550ACBB9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07" y="81494"/>
            <a:ext cx="10854413" cy="3068106"/>
          </a:xfrm>
          <a:prstGeom prst="rect">
            <a:avLst/>
          </a:prstGeom>
        </p:spPr>
      </p:pic>
      <p:pic>
        <p:nvPicPr>
          <p:cNvPr id="8" name="Picture 7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70904159-1788-AE7A-2698-E4C3E926BF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288" y="3296920"/>
            <a:ext cx="2830148" cy="338814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B31C6F7-762C-6DF8-1B96-9EEE96D74E3D}"/>
              </a:ext>
            </a:extLst>
          </p:cNvPr>
          <p:cNvCxnSpPr>
            <a:cxnSpLocks/>
          </p:cNvCxnSpPr>
          <p:nvPr/>
        </p:nvCxnSpPr>
        <p:spPr>
          <a:xfrm flipV="1">
            <a:off x="2248651" y="5348177"/>
            <a:ext cx="2100065" cy="1201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91DB077-B3BF-F2E5-7B0B-3C7EBD0CCC0F}"/>
              </a:ext>
            </a:extLst>
          </p:cNvPr>
          <p:cNvCxnSpPr>
            <a:cxnSpLocks/>
          </p:cNvCxnSpPr>
          <p:nvPr/>
        </p:nvCxnSpPr>
        <p:spPr>
          <a:xfrm flipV="1">
            <a:off x="2236368" y="3233271"/>
            <a:ext cx="776941" cy="213360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67F71FA-908D-E1B2-AF2C-BF23FFA33F91}"/>
              </a:ext>
            </a:extLst>
          </p:cNvPr>
          <p:cNvCxnSpPr>
            <a:cxnSpLocks/>
          </p:cNvCxnSpPr>
          <p:nvPr/>
        </p:nvCxnSpPr>
        <p:spPr>
          <a:xfrm flipV="1">
            <a:off x="1083239" y="4178595"/>
            <a:ext cx="2776380" cy="2012321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Arc 17">
            <a:extLst>
              <a:ext uri="{FF2B5EF4-FFF2-40B4-BE49-F238E27FC236}">
                <a16:creationId xmlns:a16="http://schemas.microsoft.com/office/drawing/2014/main" id="{05257841-08B8-688A-2690-38A0D6C79B74}"/>
              </a:ext>
            </a:extLst>
          </p:cNvPr>
          <p:cNvSpPr/>
          <p:nvPr/>
        </p:nvSpPr>
        <p:spPr>
          <a:xfrm>
            <a:off x="294341" y="3521342"/>
            <a:ext cx="3869765" cy="3677690"/>
          </a:xfrm>
          <a:prstGeom prst="arc">
            <a:avLst>
              <a:gd name="adj1" fmla="val 19442221"/>
              <a:gd name="adj2" fmla="val 0"/>
            </a:avLst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148449-75BC-EF8C-70C4-5F919CF32BDB}"/>
              </a:ext>
            </a:extLst>
          </p:cNvPr>
          <p:cNvSpPr txBox="1"/>
          <p:nvPr/>
        </p:nvSpPr>
        <p:spPr>
          <a:xfrm>
            <a:off x="4018621" y="4580982"/>
            <a:ext cx="511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35°</a:t>
            </a:r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E33318DE-DB34-F129-8D75-C0FE721BD317}"/>
              </a:ext>
            </a:extLst>
          </p:cNvPr>
          <p:cNvSpPr/>
          <p:nvPr/>
        </p:nvSpPr>
        <p:spPr>
          <a:xfrm rot="19587418">
            <a:off x="228600" y="3479505"/>
            <a:ext cx="3869765" cy="3677690"/>
          </a:xfrm>
          <a:prstGeom prst="arc">
            <a:avLst>
              <a:gd name="adj1" fmla="val 19563049"/>
              <a:gd name="adj2" fmla="val 0"/>
            </a:avLst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89CD87-AA4A-D7DE-865D-F5ABF2BFDC8A}"/>
              </a:ext>
            </a:extLst>
          </p:cNvPr>
          <p:cNvSpPr txBox="1"/>
          <p:nvPr/>
        </p:nvSpPr>
        <p:spPr>
          <a:xfrm>
            <a:off x="3361210" y="3636700"/>
            <a:ext cx="511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35°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36C5EC5-F6D3-67F7-9845-18721C597C05}"/>
              </a:ext>
            </a:extLst>
          </p:cNvPr>
          <p:cNvCxnSpPr>
            <a:cxnSpLocks/>
          </p:cNvCxnSpPr>
          <p:nvPr/>
        </p:nvCxnSpPr>
        <p:spPr>
          <a:xfrm flipV="1">
            <a:off x="2233252" y="5413472"/>
            <a:ext cx="0" cy="855981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EB6C39B-2AA0-AFA1-4661-2FCE564C239B}"/>
              </a:ext>
            </a:extLst>
          </p:cNvPr>
          <p:cNvCxnSpPr>
            <a:cxnSpLocks/>
          </p:cNvCxnSpPr>
          <p:nvPr/>
        </p:nvCxnSpPr>
        <p:spPr>
          <a:xfrm flipV="1">
            <a:off x="2244471" y="6215676"/>
            <a:ext cx="711902" cy="14508"/>
          </a:xfrm>
          <a:prstGeom prst="line">
            <a:avLst/>
          </a:prstGeom>
          <a:ln w="3175">
            <a:headEnd type="triangle" w="sm" len="lg"/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9E831D2-0208-F294-D58F-165E39E6A97A}"/>
              </a:ext>
            </a:extLst>
          </p:cNvPr>
          <p:cNvSpPr txBox="1"/>
          <p:nvPr/>
        </p:nvSpPr>
        <p:spPr>
          <a:xfrm>
            <a:off x="2384321" y="5976837"/>
            <a:ext cx="511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100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D3F6863-F60A-695B-DCDD-48D90D562F8F}"/>
              </a:ext>
            </a:extLst>
          </p:cNvPr>
          <p:cNvCxnSpPr>
            <a:cxnSpLocks/>
          </p:cNvCxnSpPr>
          <p:nvPr/>
        </p:nvCxnSpPr>
        <p:spPr>
          <a:xfrm>
            <a:off x="2247911" y="5366871"/>
            <a:ext cx="352511" cy="115815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34B3EB0-6CF6-A977-3951-A59C7CF32722}"/>
              </a:ext>
            </a:extLst>
          </p:cNvPr>
          <p:cNvCxnSpPr>
            <a:cxnSpLocks/>
          </p:cNvCxnSpPr>
          <p:nvPr/>
        </p:nvCxnSpPr>
        <p:spPr>
          <a:xfrm>
            <a:off x="1781175" y="5193506"/>
            <a:ext cx="433484" cy="160593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453AAB1-F706-8392-E2A5-617F5C7FE534}"/>
              </a:ext>
            </a:extLst>
          </p:cNvPr>
          <p:cNvCxnSpPr>
            <a:cxnSpLocks/>
          </p:cNvCxnSpPr>
          <p:nvPr/>
        </p:nvCxnSpPr>
        <p:spPr>
          <a:xfrm>
            <a:off x="2409319" y="5225613"/>
            <a:ext cx="225882" cy="74226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60CE8449-ECEB-FF35-F666-D30D55A9EE5A}"/>
              </a:ext>
            </a:extLst>
          </p:cNvPr>
          <p:cNvSpPr txBox="1"/>
          <p:nvPr/>
        </p:nvSpPr>
        <p:spPr>
          <a:xfrm rot="17278080">
            <a:off x="2482744" y="4791737"/>
            <a:ext cx="421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25.5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2B4C295-2B08-3264-3729-6C193023E426}"/>
              </a:ext>
            </a:extLst>
          </p:cNvPr>
          <p:cNvCxnSpPr>
            <a:cxnSpLocks/>
          </p:cNvCxnSpPr>
          <p:nvPr/>
        </p:nvCxnSpPr>
        <p:spPr>
          <a:xfrm flipH="1">
            <a:off x="2425988" y="5443537"/>
            <a:ext cx="86232" cy="249861"/>
          </a:xfrm>
          <a:prstGeom prst="line">
            <a:avLst/>
          </a:prstGeom>
          <a:ln w="3175">
            <a:headEnd type="triangle" w="sm" len="lg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2CF4289-9C89-EF62-F935-0A21FA429659}"/>
              </a:ext>
            </a:extLst>
          </p:cNvPr>
          <p:cNvCxnSpPr>
            <a:cxnSpLocks/>
          </p:cNvCxnSpPr>
          <p:nvPr/>
        </p:nvCxnSpPr>
        <p:spPr>
          <a:xfrm flipH="1">
            <a:off x="2569466" y="5043719"/>
            <a:ext cx="79281" cy="230749"/>
          </a:xfrm>
          <a:prstGeom prst="line">
            <a:avLst/>
          </a:prstGeom>
          <a:ln w="3175">
            <a:headEnd type="none"/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9616E58C-81FF-B9E4-AE52-40AD0EF97934}"/>
              </a:ext>
            </a:extLst>
          </p:cNvPr>
          <p:cNvSpPr txBox="1"/>
          <p:nvPr/>
        </p:nvSpPr>
        <p:spPr>
          <a:xfrm>
            <a:off x="4026116" y="5874519"/>
            <a:ext cx="11777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Nozzle and vacuum valve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B98C7258-561F-EC20-CA69-CC7B65B5F351}"/>
              </a:ext>
            </a:extLst>
          </p:cNvPr>
          <p:cNvCxnSpPr>
            <a:cxnSpLocks/>
          </p:cNvCxnSpPr>
          <p:nvPr/>
        </p:nvCxnSpPr>
        <p:spPr>
          <a:xfrm>
            <a:off x="2829373" y="5488273"/>
            <a:ext cx="1177729" cy="488564"/>
          </a:xfrm>
          <a:prstGeom prst="line">
            <a:avLst/>
          </a:prstGeom>
          <a:ln w="3175">
            <a:headEnd type="triangle" w="sm" len="lg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25CF5A13-0267-5D14-21D4-AC2EA80FDCA6}"/>
              </a:ext>
            </a:extLst>
          </p:cNvPr>
          <p:cNvSpPr txBox="1"/>
          <p:nvPr/>
        </p:nvSpPr>
        <p:spPr>
          <a:xfrm>
            <a:off x="2795081" y="2841809"/>
            <a:ext cx="697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Ø305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5B68020-80E8-E191-B672-B66604114432}"/>
              </a:ext>
            </a:extLst>
          </p:cNvPr>
          <p:cNvCxnSpPr>
            <a:cxnSpLocks/>
          </p:cNvCxnSpPr>
          <p:nvPr/>
        </p:nvCxnSpPr>
        <p:spPr>
          <a:xfrm>
            <a:off x="2285335" y="2191174"/>
            <a:ext cx="610325" cy="650635"/>
          </a:xfrm>
          <a:prstGeom prst="line">
            <a:avLst/>
          </a:prstGeom>
          <a:ln w="3175">
            <a:headEnd type="triangle" w="sm" len="lg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BF5A085C-B28B-468D-BDFD-677D3F67826C}"/>
              </a:ext>
            </a:extLst>
          </p:cNvPr>
          <p:cNvCxnSpPr>
            <a:cxnSpLocks/>
          </p:cNvCxnSpPr>
          <p:nvPr/>
        </p:nvCxnSpPr>
        <p:spPr>
          <a:xfrm>
            <a:off x="9962042" y="2138011"/>
            <a:ext cx="610325" cy="650635"/>
          </a:xfrm>
          <a:prstGeom prst="line">
            <a:avLst/>
          </a:prstGeom>
          <a:ln w="3175">
            <a:headEnd type="triangle" w="sm" len="lg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2583D531-58AD-2DFB-EE46-3531500DE397}"/>
              </a:ext>
            </a:extLst>
          </p:cNvPr>
          <p:cNvSpPr txBox="1"/>
          <p:nvPr/>
        </p:nvSpPr>
        <p:spPr>
          <a:xfrm>
            <a:off x="10572367" y="2807762"/>
            <a:ext cx="697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Ø254</a:t>
            </a:r>
          </a:p>
        </p:txBody>
      </p:sp>
      <p:pic>
        <p:nvPicPr>
          <p:cNvPr id="66" name="Picture 65" descr="A close-up of a machine&#10;&#10;Description automatically generated">
            <a:extLst>
              <a:ext uri="{FF2B5EF4-FFF2-40B4-BE49-F238E27FC236}">
                <a16:creationId xmlns:a16="http://schemas.microsoft.com/office/drawing/2014/main" id="{3D24928E-6E8B-1A26-5E23-6EFD891023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020" y="3296920"/>
            <a:ext cx="4283308" cy="338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047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yellow tube with a white background&#10;&#10;Description automatically generated">
            <a:extLst>
              <a:ext uri="{FF2B5EF4-FFF2-40B4-BE49-F238E27FC236}">
                <a16:creationId xmlns:a16="http://schemas.microsoft.com/office/drawing/2014/main" id="{C912920E-4E63-E786-C93E-0277FBC518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" y="0"/>
            <a:ext cx="9641840" cy="2857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244021-B618-51D7-8E50-556980853E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5070" y="2875254"/>
            <a:ext cx="5072653" cy="3946277"/>
          </a:xfrm>
          <a:prstGeom prst="rect">
            <a:avLst/>
          </a:prstGeom>
        </p:spPr>
      </p:pic>
      <p:pic>
        <p:nvPicPr>
          <p:cNvPr id="10" name="Picture 9" descr="A close-up of a machine&#10;&#10;Description automatically generated">
            <a:extLst>
              <a:ext uri="{FF2B5EF4-FFF2-40B4-BE49-F238E27FC236}">
                <a16:creationId xmlns:a16="http://schemas.microsoft.com/office/drawing/2014/main" id="{6B91D9F2-5040-BD78-7CB8-5E7EE1882F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406" y="2911723"/>
            <a:ext cx="3698274" cy="38100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0C0F8EC-D50B-CAC2-50D3-75E874C512A1}"/>
              </a:ext>
            </a:extLst>
          </p:cNvPr>
          <p:cNvCxnSpPr>
            <a:cxnSpLocks/>
          </p:cNvCxnSpPr>
          <p:nvPr/>
        </p:nvCxnSpPr>
        <p:spPr>
          <a:xfrm flipV="1">
            <a:off x="8504747" y="5126505"/>
            <a:ext cx="2100065" cy="1201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0EDE4B-F980-6857-FE91-6ABC54715CA2}"/>
              </a:ext>
            </a:extLst>
          </p:cNvPr>
          <p:cNvCxnSpPr>
            <a:cxnSpLocks/>
          </p:cNvCxnSpPr>
          <p:nvPr/>
        </p:nvCxnSpPr>
        <p:spPr>
          <a:xfrm flipV="1">
            <a:off x="8492464" y="3011599"/>
            <a:ext cx="776941" cy="213360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337278E-B081-CE8E-A1E9-30730694FC8D}"/>
              </a:ext>
            </a:extLst>
          </p:cNvPr>
          <p:cNvCxnSpPr>
            <a:cxnSpLocks/>
          </p:cNvCxnSpPr>
          <p:nvPr/>
        </p:nvCxnSpPr>
        <p:spPr>
          <a:xfrm flipV="1">
            <a:off x="7339335" y="3956923"/>
            <a:ext cx="2776380" cy="2012321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B715BE6-F58D-3268-3FA1-A2F8FB73497A}"/>
              </a:ext>
            </a:extLst>
          </p:cNvPr>
          <p:cNvSpPr txBox="1"/>
          <p:nvPr/>
        </p:nvSpPr>
        <p:spPr>
          <a:xfrm>
            <a:off x="10274717" y="4359310"/>
            <a:ext cx="511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35°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A6FBE3-F235-FFB9-4201-A89B0E6D0FBC}"/>
              </a:ext>
            </a:extLst>
          </p:cNvPr>
          <p:cNvSpPr txBox="1"/>
          <p:nvPr/>
        </p:nvSpPr>
        <p:spPr>
          <a:xfrm>
            <a:off x="9617306" y="3415028"/>
            <a:ext cx="511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35°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8C4629A-4DC1-162A-D2AB-62CE51BF6781}"/>
              </a:ext>
            </a:extLst>
          </p:cNvPr>
          <p:cNvCxnSpPr>
            <a:cxnSpLocks/>
          </p:cNvCxnSpPr>
          <p:nvPr/>
        </p:nvCxnSpPr>
        <p:spPr>
          <a:xfrm flipV="1">
            <a:off x="8484781" y="5191800"/>
            <a:ext cx="4567" cy="1113307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71DE006-9B15-94A9-7D40-C9EFCF80AF75}"/>
              </a:ext>
            </a:extLst>
          </p:cNvPr>
          <p:cNvCxnSpPr>
            <a:cxnSpLocks/>
          </p:cNvCxnSpPr>
          <p:nvPr/>
        </p:nvCxnSpPr>
        <p:spPr>
          <a:xfrm flipV="1">
            <a:off x="8500567" y="6198781"/>
            <a:ext cx="739126" cy="11749"/>
          </a:xfrm>
          <a:prstGeom prst="line">
            <a:avLst/>
          </a:prstGeom>
          <a:ln w="3175">
            <a:headEnd type="triangle" w="sm" len="lg"/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93C2DE5-A352-8F64-2D78-6DDD88725353}"/>
              </a:ext>
            </a:extLst>
          </p:cNvPr>
          <p:cNvSpPr txBox="1"/>
          <p:nvPr/>
        </p:nvSpPr>
        <p:spPr>
          <a:xfrm>
            <a:off x="8640417" y="5957183"/>
            <a:ext cx="511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100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3ADEB04-D1F3-D7DA-EC53-BD5C9215A0F9}"/>
              </a:ext>
            </a:extLst>
          </p:cNvPr>
          <p:cNvCxnSpPr>
            <a:cxnSpLocks/>
          </p:cNvCxnSpPr>
          <p:nvPr/>
        </p:nvCxnSpPr>
        <p:spPr>
          <a:xfrm>
            <a:off x="8504007" y="5145199"/>
            <a:ext cx="352511" cy="115815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D8053CC-3106-AD3C-CFD3-EC4091AC0194}"/>
              </a:ext>
            </a:extLst>
          </p:cNvPr>
          <p:cNvCxnSpPr>
            <a:cxnSpLocks/>
          </p:cNvCxnSpPr>
          <p:nvPr/>
        </p:nvCxnSpPr>
        <p:spPr>
          <a:xfrm>
            <a:off x="8037271" y="4971834"/>
            <a:ext cx="433484" cy="160593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DCCE47A-68DB-905F-DB52-CF8FC4A7A18C}"/>
              </a:ext>
            </a:extLst>
          </p:cNvPr>
          <p:cNvCxnSpPr>
            <a:cxnSpLocks/>
          </p:cNvCxnSpPr>
          <p:nvPr/>
        </p:nvCxnSpPr>
        <p:spPr>
          <a:xfrm>
            <a:off x="8665415" y="5003941"/>
            <a:ext cx="225882" cy="74226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157DB34-F05C-815F-3B66-C5FF51B0037A}"/>
              </a:ext>
            </a:extLst>
          </p:cNvPr>
          <p:cNvSpPr txBox="1"/>
          <p:nvPr/>
        </p:nvSpPr>
        <p:spPr>
          <a:xfrm rot="17278080">
            <a:off x="8738840" y="4570065"/>
            <a:ext cx="421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25.5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306ACC6-BB19-DEE7-3737-CED4BBE8C6B6}"/>
              </a:ext>
            </a:extLst>
          </p:cNvPr>
          <p:cNvCxnSpPr>
            <a:cxnSpLocks/>
          </p:cNvCxnSpPr>
          <p:nvPr/>
        </p:nvCxnSpPr>
        <p:spPr>
          <a:xfrm flipH="1">
            <a:off x="8682084" y="5221865"/>
            <a:ext cx="86232" cy="249861"/>
          </a:xfrm>
          <a:prstGeom prst="line">
            <a:avLst/>
          </a:prstGeom>
          <a:ln w="3175">
            <a:headEnd type="triangle" w="sm" len="lg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FDA59E0-26D0-AAC3-89A1-1959F50D3442}"/>
              </a:ext>
            </a:extLst>
          </p:cNvPr>
          <p:cNvCxnSpPr>
            <a:cxnSpLocks/>
          </p:cNvCxnSpPr>
          <p:nvPr/>
        </p:nvCxnSpPr>
        <p:spPr>
          <a:xfrm flipH="1">
            <a:off x="8825562" y="4822047"/>
            <a:ext cx="79281" cy="230749"/>
          </a:xfrm>
          <a:prstGeom prst="line">
            <a:avLst/>
          </a:prstGeom>
          <a:ln w="3175">
            <a:headEnd type="none"/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7CD092E-6F6D-F693-437E-F79BA2CC849B}"/>
              </a:ext>
            </a:extLst>
          </p:cNvPr>
          <p:cNvSpPr txBox="1"/>
          <p:nvPr/>
        </p:nvSpPr>
        <p:spPr>
          <a:xfrm>
            <a:off x="7339335" y="4151226"/>
            <a:ext cx="697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Camera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5CE06D6-2AD9-1285-A64E-22538BA016D5}"/>
              </a:ext>
            </a:extLst>
          </p:cNvPr>
          <p:cNvCxnSpPr>
            <a:cxnSpLocks/>
            <a:endCxn id="25" idx="3"/>
          </p:cNvCxnSpPr>
          <p:nvPr/>
        </p:nvCxnSpPr>
        <p:spPr>
          <a:xfrm flipH="1" flipV="1">
            <a:off x="8037271" y="4289726"/>
            <a:ext cx="546690" cy="231590"/>
          </a:xfrm>
          <a:prstGeom prst="line">
            <a:avLst/>
          </a:prstGeom>
          <a:ln w="3175">
            <a:headEnd type="triangle" w="sm" len="lg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Arc 26">
            <a:extLst>
              <a:ext uri="{FF2B5EF4-FFF2-40B4-BE49-F238E27FC236}">
                <a16:creationId xmlns:a16="http://schemas.microsoft.com/office/drawing/2014/main" id="{6565812F-2FEC-B386-E27B-A9B6465BF377}"/>
              </a:ext>
            </a:extLst>
          </p:cNvPr>
          <p:cNvSpPr/>
          <p:nvPr/>
        </p:nvSpPr>
        <p:spPr>
          <a:xfrm>
            <a:off x="6565684" y="3287660"/>
            <a:ext cx="3869765" cy="3677690"/>
          </a:xfrm>
          <a:prstGeom prst="arc">
            <a:avLst>
              <a:gd name="adj1" fmla="val 19442221"/>
              <a:gd name="adj2" fmla="val 0"/>
            </a:avLst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1CAF5277-1B26-1B6C-55BC-C450BE001B07}"/>
              </a:ext>
            </a:extLst>
          </p:cNvPr>
          <p:cNvSpPr/>
          <p:nvPr/>
        </p:nvSpPr>
        <p:spPr>
          <a:xfrm rot="19587418">
            <a:off x="6499943" y="3245823"/>
            <a:ext cx="3869765" cy="3677690"/>
          </a:xfrm>
          <a:prstGeom prst="arc">
            <a:avLst>
              <a:gd name="adj1" fmla="val 19563049"/>
              <a:gd name="adj2" fmla="val 0"/>
            </a:avLst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6942847-A342-0242-AD5E-95AC05D6D3A8}"/>
              </a:ext>
            </a:extLst>
          </p:cNvPr>
          <p:cNvCxnSpPr>
            <a:cxnSpLocks/>
          </p:cNvCxnSpPr>
          <p:nvPr/>
        </p:nvCxnSpPr>
        <p:spPr>
          <a:xfrm flipH="1" flipV="1">
            <a:off x="2496700" y="1771785"/>
            <a:ext cx="538474" cy="630779"/>
          </a:xfrm>
          <a:prstGeom prst="line">
            <a:avLst/>
          </a:prstGeom>
          <a:ln w="3175">
            <a:headEnd type="none"/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5A0694C-142D-76F3-D7FC-A8B94707CCAD}"/>
              </a:ext>
            </a:extLst>
          </p:cNvPr>
          <p:cNvSpPr txBox="1"/>
          <p:nvPr/>
        </p:nvSpPr>
        <p:spPr>
          <a:xfrm>
            <a:off x="2930636" y="2387082"/>
            <a:ext cx="697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Flange Ø203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09DD1D2-2811-4CF6-F602-B95D7565E8BB}"/>
              </a:ext>
            </a:extLst>
          </p:cNvPr>
          <p:cNvCxnSpPr>
            <a:cxnSpLocks/>
          </p:cNvCxnSpPr>
          <p:nvPr/>
        </p:nvCxnSpPr>
        <p:spPr>
          <a:xfrm flipH="1" flipV="1">
            <a:off x="9411270" y="1936963"/>
            <a:ext cx="538474" cy="630779"/>
          </a:xfrm>
          <a:prstGeom prst="line">
            <a:avLst/>
          </a:prstGeom>
          <a:ln w="3175">
            <a:headEnd type="none"/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C6741BB-45F9-C781-E656-BF420792CD5D}"/>
              </a:ext>
            </a:extLst>
          </p:cNvPr>
          <p:cNvSpPr txBox="1"/>
          <p:nvPr/>
        </p:nvSpPr>
        <p:spPr>
          <a:xfrm>
            <a:off x="9949744" y="2465459"/>
            <a:ext cx="697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Flange Ø305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486B4E7-D7B9-EF8B-2662-F3439E6F8A2F}"/>
              </a:ext>
            </a:extLst>
          </p:cNvPr>
          <p:cNvSpPr txBox="1"/>
          <p:nvPr/>
        </p:nvSpPr>
        <p:spPr>
          <a:xfrm>
            <a:off x="10323356" y="5581288"/>
            <a:ext cx="11777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Nozzle and vacuum valve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FA8B6BB-865C-027C-2AB1-A7AB1DD886CC}"/>
              </a:ext>
            </a:extLst>
          </p:cNvPr>
          <p:cNvCxnSpPr>
            <a:cxnSpLocks/>
          </p:cNvCxnSpPr>
          <p:nvPr/>
        </p:nvCxnSpPr>
        <p:spPr>
          <a:xfrm>
            <a:off x="9126613" y="5195042"/>
            <a:ext cx="1177729" cy="488564"/>
          </a:xfrm>
          <a:prstGeom prst="line">
            <a:avLst/>
          </a:prstGeom>
          <a:ln w="3175">
            <a:headEnd type="triangle" w="sm" len="lg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5252365-2CB8-5DDF-8A80-D9F2A7A1BBF2}"/>
              </a:ext>
            </a:extLst>
          </p:cNvPr>
          <p:cNvSpPr txBox="1"/>
          <p:nvPr/>
        </p:nvSpPr>
        <p:spPr>
          <a:xfrm>
            <a:off x="9430222" y="6399995"/>
            <a:ext cx="11777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Bellows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3BAF343-9AD0-CFFD-C412-6203DE5B88F0}"/>
              </a:ext>
            </a:extLst>
          </p:cNvPr>
          <p:cNvCxnSpPr>
            <a:cxnSpLocks/>
          </p:cNvCxnSpPr>
          <p:nvPr/>
        </p:nvCxnSpPr>
        <p:spPr>
          <a:xfrm>
            <a:off x="9530650" y="5630977"/>
            <a:ext cx="133488" cy="716660"/>
          </a:xfrm>
          <a:prstGeom prst="line">
            <a:avLst/>
          </a:prstGeom>
          <a:ln w="3175">
            <a:headEnd type="triangle" w="sm" len="lg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5369BC7-B666-6122-37D6-95864039076D}"/>
              </a:ext>
            </a:extLst>
          </p:cNvPr>
          <p:cNvCxnSpPr>
            <a:cxnSpLocks/>
          </p:cNvCxnSpPr>
          <p:nvPr/>
        </p:nvCxnSpPr>
        <p:spPr>
          <a:xfrm flipV="1">
            <a:off x="9250326" y="5266228"/>
            <a:ext cx="4567" cy="1113307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4965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A4C2516-30A7-BF7C-1A77-937175721B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180" y="3296301"/>
            <a:ext cx="5671460" cy="3337019"/>
          </a:xfrm>
          <a:prstGeom prst="rect">
            <a:avLst/>
          </a:prstGeom>
        </p:spPr>
      </p:pic>
      <p:pic>
        <p:nvPicPr>
          <p:cNvPr id="13" name="Picture 12" descr="A close-up of a machine&#10;&#10;Description automatically generated">
            <a:extLst>
              <a:ext uri="{FF2B5EF4-FFF2-40B4-BE49-F238E27FC236}">
                <a16:creationId xmlns:a16="http://schemas.microsoft.com/office/drawing/2014/main" id="{0EC9432C-BAAC-AF1F-05FE-306E30D28A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212" y="3521342"/>
            <a:ext cx="4226560" cy="318941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927FB56-D79E-086D-A329-3BC78415DA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35760" y="88347"/>
            <a:ext cx="9374747" cy="2909959"/>
          </a:xfrm>
          <a:prstGeom prst="rect">
            <a:avLst/>
          </a:prstGeom>
        </p:spPr>
      </p:pic>
      <p:sp>
        <p:nvSpPr>
          <p:cNvPr id="16" name="Arc 15">
            <a:extLst>
              <a:ext uri="{FF2B5EF4-FFF2-40B4-BE49-F238E27FC236}">
                <a16:creationId xmlns:a16="http://schemas.microsoft.com/office/drawing/2014/main" id="{EAAAB089-1FCB-6C48-64BB-423F36B0A7A5}"/>
              </a:ext>
            </a:extLst>
          </p:cNvPr>
          <p:cNvSpPr/>
          <p:nvPr/>
        </p:nvSpPr>
        <p:spPr>
          <a:xfrm>
            <a:off x="6886675" y="3068088"/>
            <a:ext cx="3869765" cy="3677690"/>
          </a:xfrm>
          <a:prstGeom prst="arc">
            <a:avLst>
              <a:gd name="adj1" fmla="val 19442221"/>
              <a:gd name="adj2" fmla="val 0"/>
            </a:avLst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414EF371-46EB-6814-8181-D7B719DB2B2D}"/>
              </a:ext>
            </a:extLst>
          </p:cNvPr>
          <p:cNvSpPr/>
          <p:nvPr/>
        </p:nvSpPr>
        <p:spPr>
          <a:xfrm rot="19587418">
            <a:off x="6820934" y="3026251"/>
            <a:ext cx="3869765" cy="3677690"/>
          </a:xfrm>
          <a:prstGeom prst="arc">
            <a:avLst>
              <a:gd name="adj1" fmla="val 19563049"/>
              <a:gd name="adj2" fmla="val 0"/>
            </a:avLst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1DCFB93-4EA8-5E11-90A5-A38D4303416B}"/>
              </a:ext>
            </a:extLst>
          </p:cNvPr>
          <p:cNvCxnSpPr>
            <a:cxnSpLocks/>
          </p:cNvCxnSpPr>
          <p:nvPr/>
        </p:nvCxnSpPr>
        <p:spPr>
          <a:xfrm flipV="1">
            <a:off x="8825738" y="4906933"/>
            <a:ext cx="2100065" cy="1201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F92A9DD-70C9-7D22-C1DF-9C95720B5D06}"/>
              </a:ext>
            </a:extLst>
          </p:cNvPr>
          <p:cNvCxnSpPr>
            <a:cxnSpLocks/>
          </p:cNvCxnSpPr>
          <p:nvPr/>
        </p:nvCxnSpPr>
        <p:spPr>
          <a:xfrm flipV="1">
            <a:off x="8813455" y="3039291"/>
            <a:ext cx="687596" cy="1886336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D8FE644-8746-72AB-F95D-D6BE788D76DF}"/>
              </a:ext>
            </a:extLst>
          </p:cNvPr>
          <p:cNvCxnSpPr>
            <a:cxnSpLocks/>
          </p:cNvCxnSpPr>
          <p:nvPr/>
        </p:nvCxnSpPr>
        <p:spPr>
          <a:xfrm flipV="1">
            <a:off x="7660326" y="3737351"/>
            <a:ext cx="2776380" cy="2012321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60CBA20-7606-196A-2A49-C95745CC5424}"/>
              </a:ext>
            </a:extLst>
          </p:cNvPr>
          <p:cNvSpPr txBox="1"/>
          <p:nvPr/>
        </p:nvSpPr>
        <p:spPr>
          <a:xfrm>
            <a:off x="10595708" y="4139738"/>
            <a:ext cx="511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35°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9BC940-A658-6F33-F514-0BBD9EC136D3}"/>
              </a:ext>
            </a:extLst>
          </p:cNvPr>
          <p:cNvSpPr txBox="1"/>
          <p:nvPr/>
        </p:nvSpPr>
        <p:spPr>
          <a:xfrm>
            <a:off x="9938297" y="3195456"/>
            <a:ext cx="511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35°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A1BD146-3BB5-2AA3-535A-8FACFB9754DD}"/>
              </a:ext>
            </a:extLst>
          </p:cNvPr>
          <p:cNvCxnSpPr>
            <a:cxnSpLocks/>
          </p:cNvCxnSpPr>
          <p:nvPr/>
        </p:nvCxnSpPr>
        <p:spPr>
          <a:xfrm flipV="1">
            <a:off x="8810339" y="4972228"/>
            <a:ext cx="0" cy="855981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E579AA9-63B9-7A19-B5BD-649B6A31AE5C}"/>
              </a:ext>
            </a:extLst>
          </p:cNvPr>
          <p:cNvCxnSpPr>
            <a:cxnSpLocks/>
          </p:cNvCxnSpPr>
          <p:nvPr/>
        </p:nvCxnSpPr>
        <p:spPr>
          <a:xfrm flipV="1">
            <a:off x="8821558" y="5774432"/>
            <a:ext cx="711902" cy="14508"/>
          </a:xfrm>
          <a:prstGeom prst="line">
            <a:avLst/>
          </a:prstGeom>
          <a:ln w="3175">
            <a:headEnd type="triangle" w="sm" len="lg"/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5A33DF7-5242-7099-E5E3-A23ECBBC2172}"/>
              </a:ext>
            </a:extLst>
          </p:cNvPr>
          <p:cNvSpPr txBox="1"/>
          <p:nvPr/>
        </p:nvSpPr>
        <p:spPr>
          <a:xfrm>
            <a:off x="8961408" y="5535593"/>
            <a:ext cx="511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100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FFE6B18-A6DA-EDCA-DD1D-7A1DAA737C1F}"/>
              </a:ext>
            </a:extLst>
          </p:cNvPr>
          <p:cNvCxnSpPr>
            <a:cxnSpLocks/>
          </p:cNvCxnSpPr>
          <p:nvPr/>
        </p:nvCxnSpPr>
        <p:spPr>
          <a:xfrm flipH="1" flipV="1">
            <a:off x="2901771" y="2057865"/>
            <a:ext cx="538474" cy="630779"/>
          </a:xfrm>
          <a:prstGeom prst="line">
            <a:avLst/>
          </a:prstGeom>
          <a:ln w="3175">
            <a:headEnd type="none"/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A8397CB-DC90-3E01-F32C-9727EFDAF103}"/>
              </a:ext>
            </a:extLst>
          </p:cNvPr>
          <p:cNvSpPr txBox="1"/>
          <p:nvPr/>
        </p:nvSpPr>
        <p:spPr>
          <a:xfrm>
            <a:off x="7923909" y="3899387"/>
            <a:ext cx="697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Tape Target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B48B082-E208-FBDC-AD31-EB09475D3961}"/>
              </a:ext>
            </a:extLst>
          </p:cNvPr>
          <p:cNvCxnSpPr>
            <a:cxnSpLocks/>
          </p:cNvCxnSpPr>
          <p:nvPr/>
        </p:nvCxnSpPr>
        <p:spPr>
          <a:xfrm flipH="1" flipV="1">
            <a:off x="8404122" y="4093926"/>
            <a:ext cx="546690" cy="139257"/>
          </a:xfrm>
          <a:prstGeom prst="line">
            <a:avLst/>
          </a:prstGeom>
          <a:ln w="3175">
            <a:headEnd type="triangle" w="sm" len="lg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3C6B2A2-4C97-B9BD-521B-D672F6FE2236}"/>
              </a:ext>
            </a:extLst>
          </p:cNvPr>
          <p:cNvCxnSpPr>
            <a:cxnSpLocks/>
          </p:cNvCxnSpPr>
          <p:nvPr/>
        </p:nvCxnSpPr>
        <p:spPr>
          <a:xfrm flipH="1" flipV="1">
            <a:off x="10147303" y="5349705"/>
            <a:ext cx="778500" cy="297730"/>
          </a:xfrm>
          <a:prstGeom prst="line">
            <a:avLst/>
          </a:prstGeom>
          <a:ln w="3175">
            <a:headEnd type="none"/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2A922901-16FE-F4AF-50B9-377C700372F6}"/>
              </a:ext>
            </a:extLst>
          </p:cNvPr>
          <p:cNvSpPr txBox="1"/>
          <p:nvPr/>
        </p:nvSpPr>
        <p:spPr>
          <a:xfrm>
            <a:off x="11013126" y="5551448"/>
            <a:ext cx="697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Bellows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82C1094-E4B6-5604-6032-31A9208E1DC5}"/>
              </a:ext>
            </a:extLst>
          </p:cNvPr>
          <p:cNvSpPr txBox="1"/>
          <p:nvPr/>
        </p:nvSpPr>
        <p:spPr>
          <a:xfrm>
            <a:off x="3335707" y="2673162"/>
            <a:ext cx="697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Flange Ø203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2ADAD19-597B-635C-9A23-DD71A283784B}"/>
              </a:ext>
            </a:extLst>
          </p:cNvPr>
          <p:cNvSpPr txBox="1"/>
          <p:nvPr/>
        </p:nvSpPr>
        <p:spPr>
          <a:xfrm>
            <a:off x="4180969" y="5413156"/>
            <a:ext cx="107933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Vacuum valve and nozzle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355CC24-8934-31FE-A48B-E33BB4C83607}"/>
              </a:ext>
            </a:extLst>
          </p:cNvPr>
          <p:cNvCxnSpPr>
            <a:cxnSpLocks/>
          </p:cNvCxnSpPr>
          <p:nvPr/>
        </p:nvCxnSpPr>
        <p:spPr>
          <a:xfrm>
            <a:off x="3148332" y="5195125"/>
            <a:ext cx="885311" cy="356323"/>
          </a:xfrm>
          <a:prstGeom prst="line">
            <a:avLst/>
          </a:prstGeom>
          <a:ln w="3175">
            <a:headEnd type="triangle" w="sm" len="lg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4E1C0109-44F0-C21E-59E6-B898B3B88618}"/>
              </a:ext>
            </a:extLst>
          </p:cNvPr>
          <p:cNvSpPr txBox="1"/>
          <p:nvPr/>
        </p:nvSpPr>
        <p:spPr>
          <a:xfrm>
            <a:off x="807437" y="3811611"/>
            <a:ext cx="92105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Tape Target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FB53B50-55C7-2E3E-C656-35732582B81E}"/>
              </a:ext>
            </a:extLst>
          </p:cNvPr>
          <p:cNvCxnSpPr>
            <a:cxnSpLocks/>
          </p:cNvCxnSpPr>
          <p:nvPr/>
        </p:nvCxnSpPr>
        <p:spPr>
          <a:xfrm flipH="1" flipV="1">
            <a:off x="1659352" y="4130219"/>
            <a:ext cx="1137011" cy="266354"/>
          </a:xfrm>
          <a:prstGeom prst="line">
            <a:avLst/>
          </a:prstGeom>
          <a:ln w="3175">
            <a:headEnd type="triangle" w="sm" len="lg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23E69A7-602A-14ED-F96C-B2070852101D}"/>
              </a:ext>
            </a:extLst>
          </p:cNvPr>
          <p:cNvCxnSpPr>
            <a:cxnSpLocks/>
          </p:cNvCxnSpPr>
          <p:nvPr/>
        </p:nvCxnSpPr>
        <p:spPr>
          <a:xfrm flipH="1" flipV="1">
            <a:off x="9877336" y="2110116"/>
            <a:ext cx="538474" cy="630779"/>
          </a:xfrm>
          <a:prstGeom prst="line">
            <a:avLst/>
          </a:prstGeom>
          <a:ln w="3175">
            <a:headEnd type="none"/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82050C80-BBE7-28ED-B67A-5A356109DB5A}"/>
              </a:ext>
            </a:extLst>
          </p:cNvPr>
          <p:cNvSpPr txBox="1"/>
          <p:nvPr/>
        </p:nvSpPr>
        <p:spPr>
          <a:xfrm>
            <a:off x="10354815" y="2751539"/>
            <a:ext cx="697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Flange Ø305</a:t>
            </a:r>
          </a:p>
        </p:txBody>
      </p:sp>
    </p:spTree>
    <p:extLst>
      <p:ext uri="{BB962C8B-B14F-4D97-AF65-F5344CB8AC3E}">
        <p14:creationId xmlns:p14="http://schemas.microsoft.com/office/powerpoint/2010/main" val="405171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C217B70-1959-FBEE-0FE3-B434A3A0AD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796133"/>
            <a:ext cx="12192000" cy="526573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3A1E6B-5CE5-4270-3A81-925283563DE1}"/>
              </a:ext>
            </a:extLst>
          </p:cNvPr>
          <p:cNvSpPr txBox="1"/>
          <p:nvPr/>
        </p:nvSpPr>
        <p:spPr>
          <a:xfrm>
            <a:off x="5512526" y="1236617"/>
            <a:ext cx="1288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Diagnostics chamber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FDF9451-582E-6316-D80D-E6E30DDDE7A0}"/>
              </a:ext>
            </a:extLst>
          </p:cNvPr>
          <p:cNvCxnSpPr>
            <a:cxnSpLocks/>
          </p:cNvCxnSpPr>
          <p:nvPr/>
        </p:nvCxnSpPr>
        <p:spPr>
          <a:xfrm flipV="1">
            <a:off x="5995452" y="4001242"/>
            <a:ext cx="2100065" cy="1201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C68FA3C-2490-AB8E-E44D-B3B32B8F4EA8}"/>
              </a:ext>
            </a:extLst>
          </p:cNvPr>
          <p:cNvCxnSpPr>
            <a:cxnSpLocks/>
          </p:cNvCxnSpPr>
          <p:nvPr/>
        </p:nvCxnSpPr>
        <p:spPr>
          <a:xfrm flipV="1">
            <a:off x="4830040" y="2831660"/>
            <a:ext cx="2776380" cy="2012321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52AF449-8101-ABD2-2A34-27BB095A853F}"/>
              </a:ext>
            </a:extLst>
          </p:cNvPr>
          <p:cNvSpPr txBox="1"/>
          <p:nvPr/>
        </p:nvSpPr>
        <p:spPr>
          <a:xfrm>
            <a:off x="7755166" y="3139452"/>
            <a:ext cx="51133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35°</a:t>
            </a:r>
          </a:p>
        </p:txBody>
      </p:sp>
      <p:sp>
        <p:nvSpPr>
          <p:cNvPr id="7" name="Arc 6">
            <a:extLst>
              <a:ext uri="{FF2B5EF4-FFF2-40B4-BE49-F238E27FC236}">
                <a16:creationId xmlns:a16="http://schemas.microsoft.com/office/drawing/2014/main" id="{58599776-83E0-BE74-FA36-309AD8FB02BC}"/>
              </a:ext>
            </a:extLst>
          </p:cNvPr>
          <p:cNvSpPr/>
          <p:nvPr/>
        </p:nvSpPr>
        <p:spPr>
          <a:xfrm>
            <a:off x="4056389" y="2162397"/>
            <a:ext cx="3869765" cy="3677690"/>
          </a:xfrm>
          <a:prstGeom prst="arc">
            <a:avLst>
              <a:gd name="adj1" fmla="val 19442221"/>
              <a:gd name="adj2" fmla="val 0"/>
            </a:avLst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8941AA-5F35-4B78-7298-6195EC104C40}"/>
              </a:ext>
            </a:extLst>
          </p:cNvPr>
          <p:cNvSpPr txBox="1"/>
          <p:nvPr/>
        </p:nvSpPr>
        <p:spPr>
          <a:xfrm>
            <a:off x="7115647" y="2281150"/>
            <a:ext cx="51133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35°</a:t>
            </a:r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6FC74A54-C643-AED4-3B06-B638666A68F6}"/>
              </a:ext>
            </a:extLst>
          </p:cNvPr>
          <p:cNvSpPr/>
          <p:nvPr/>
        </p:nvSpPr>
        <p:spPr>
          <a:xfrm rot="19587418">
            <a:off x="3982367" y="2123071"/>
            <a:ext cx="3869765" cy="3677690"/>
          </a:xfrm>
          <a:prstGeom prst="arc">
            <a:avLst>
              <a:gd name="adj1" fmla="val 19563049"/>
              <a:gd name="adj2" fmla="val 0"/>
            </a:avLst>
          </a:prstGeom>
          <a:ln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035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1234</TotalTime>
  <Words>104</Words>
  <Application>Microsoft Office PowerPoint</Application>
  <PresentationFormat>Widescreen</PresentationFormat>
  <Paragraphs>45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Hill, Clive (STFC,DL,TECH)</dc:creator>
  <cp:lastModifiedBy>Hill, Clive (STFC,DL,TECH)</cp:lastModifiedBy>
  <cp:revision>1</cp:revision>
  <dcterms:created xsi:type="dcterms:W3CDTF">2023-10-30T14:33:00Z</dcterms:created>
  <dcterms:modified xsi:type="dcterms:W3CDTF">2023-10-31T11:07:22Z</dcterms:modified>
</cp:coreProperties>
</file>